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2.xml" ContentType="application/vnd.openxmlformats-officedocument.presentationml.tags+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7" r:id="rId2"/>
  </p:sldMasterIdLst>
  <p:notesMasterIdLst>
    <p:notesMasterId r:id="rId45"/>
  </p:notesMasterIdLst>
  <p:sldIdLst>
    <p:sldId id="301" r:id="rId3"/>
    <p:sldId id="302" r:id="rId4"/>
    <p:sldId id="303" r:id="rId5"/>
    <p:sldId id="304" r:id="rId6"/>
    <p:sldId id="305" r:id="rId7"/>
    <p:sldId id="307" r:id="rId8"/>
    <p:sldId id="309" r:id="rId9"/>
    <p:sldId id="312" r:id="rId10"/>
    <p:sldId id="351" r:id="rId11"/>
    <p:sldId id="308" r:id="rId12"/>
    <p:sldId id="346" r:id="rId13"/>
    <p:sldId id="314" r:id="rId14"/>
    <p:sldId id="315" r:id="rId15"/>
    <p:sldId id="316" r:id="rId16"/>
    <p:sldId id="317" r:id="rId17"/>
    <p:sldId id="318" r:id="rId18"/>
    <p:sldId id="350" r:id="rId19"/>
    <p:sldId id="319" r:id="rId20"/>
    <p:sldId id="347" r:id="rId21"/>
    <p:sldId id="345" r:id="rId22"/>
    <p:sldId id="322" r:id="rId23"/>
    <p:sldId id="321" r:id="rId24"/>
    <p:sldId id="323" r:id="rId25"/>
    <p:sldId id="324" r:id="rId26"/>
    <p:sldId id="325" r:id="rId27"/>
    <p:sldId id="326" r:id="rId28"/>
    <p:sldId id="327" r:id="rId29"/>
    <p:sldId id="348" r:id="rId30"/>
    <p:sldId id="333" r:id="rId31"/>
    <p:sldId id="332" r:id="rId32"/>
    <p:sldId id="329" r:id="rId33"/>
    <p:sldId id="330" r:id="rId34"/>
    <p:sldId id="331" r:id="rId35"/>
    <p:sldId id="349" r:id="rId36"/>
    <p:sldId id="335" r:id="rId37"/>
    <p:sldId id="336" r:id="rId38"/>
    <p:sldId id="337" r:id="rId39"/>
    <p:sldId id="338" r:id="rId40"/>
    <p:sldId id="339" r:id="rId41"/>
    <p:sldId id="341" r:id="rId42"/>
    <p:sldId id="352" r:id="rId43"/>
    <p:sldId id="353" r:id="rId44"/>
  </p:sldIdLst>
  <p:sldSz cx="9144000" cy="5143500" type="screen16x9"/>
  <p:notesSz cx="6858000" cy="9144000"/>
  <p:custDataLst>
    <p:tags r:id="rId46"/>
  </p:custDataLst>
  <p:defaultTextStyle>
    <a:defPPr>
      <a:defRPr lang="zh-CN"/>
    </a:defPPr>
    <a:lvl1pPr algn="l" rtl="0" fontAlgn="base">
      <a:spcBef>
        <a:spcPct val="0"/>
      </a:spcBef>
      <a:spcAft>
        <a:spcPct val="0"/>
      </a:spcAft>
      <a:defRPr kern="1200">
        <a:solidFill>
          <a:schemeClr val="tx1"/>
        </a:solidFill>
        <a:latin typeface="Calibri" pitchFamily="34" charset="0"/>
        <a:ea typeface="宋体" charset="-122"/>
        <a:cs typeface="+mn-cs"/>
      </a:defRPr>
    </a:lvl1pPr>
    <a:lvl2pPr marL="457200" algn="l" rtl="0" fontAlgn="base">
      <a:spcBef>
        <a:spcPct val="0"/>
      </a:spcBef>
      <a:spcAft>
        <a:spcPct val="0"/>
      </a:spcAft>
      <a:defRPr kern="1200">
        <a:solidFill>
          <a:schemeClr val="tx1"/>
        </a:solidFill>
        <a:latin typeface="Calibri" pitchFamily="34" charset="0"/>
        <a:ea typeface="宋体" charset="-122"/>
        <a:cs typeface="+mn-cs"/>
      </a:defRPr>
    </a:lvl2pPr>
    <a:lvl3pPr marL="914400" algn="l" rtl="0" fontAlgn="base">
      <a:spcBef>
        <a:spcPct val="0"/>
      </a:spcBef>
      <a:spcAft>
        <a:spcPct val="0"/>
      </a:spcAft>
      <a:defRPr kern="1200">
        <a:solidFill>
          <a:schemeClr val="tx1"/>
        </a:solidFill>
        <a:latin typeface="Calibri" pitchFamily="34" charset="0"/>
        <a:ea typeface="宋体" charset="-122"/>
        <a:cs typeface="+mn-cs"/>
      </a:defRPr>
    </a:lvl3pPr>
    <a:lvl4pPr marL="1371600" algn="l" rtl="0" fontAlgn="base">
      <a:spcBef>
        <a:spcPct val="0"/>
      </a:spcBef>
      <a:spcAft>
        <a:spcPct val="0"/>
      </a:spcAft>
      <a:defRPr kern="1200">
        <a:solidFill>
          <a:schemeClr val="tx1"/>
        </a:solidFill>
        <a:latin typeface="Calibri" pitchFamily="34" charset="0"/>
        <a:ea typeface="宋体" charset="-122"/>
        <a:cs typeface="+mn-cs"/>
      </a:defRPr>
    </a:lvl4pPr>
    <a:lvl5pPr marL="1828800" algn="l" rtl="0" fontAlgn="base">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3E01"/>
    <a:srgbClr val="E8EAE9"/>
    <a:srgbClr val="FCFCFC"/>
    <a:srgbClr val="CCD0D1"/>
    <a:srgbClr val="D7D9E1"/>
    <a:srgbClr val="D5D8E3"/>
    <a:srgbClr val="DADBDE"/>
    <a:srgbClr val="D9DDE7"/>
    <a:srgbClr val="ECECEC"/>
    <a:srgbClr val="E2E2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06" autoAdjust="0"/>
    <p:restoredTop sz="94660"/>
  </p:normalViewPr>
  <p:slideViewPr>
    <p:cSldViewPr>
      <p:cViewPr varScale="1">
        <p:scale>
          <a:sx n="107" d="100"/>
          <a:sy n="107" d="100"/>
        </p:scale>
        <p:origin x="922" y="82"/>
      </p:cViewPr>
      <p:guideLst>
        <p:guide orient="horz" pos="1620"/>
        <p:guide pos="2880"/>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gs" Target="tags/tag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微软雅黑" pitchFamily="34" charset="-122"/>
              </a:defRPr>
            </a:lvl1pPr>
          </a:lstStyle>
          <a:p>
            <a:endParaRPr lang="zh-CN" altLang="en-US" dirty="0"/>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ea typeface="微软雅黑" pitchFamily="34" charset="-122"/>
              </a:defRPr>
            </a:lvl1pPr>
          </a:lstStyle>
          <a:p>
            <a:fld id="{673B58EF-4ABD-40F4-ACA4-FE81D742E6DD}" type="datetimeFigureOut">
              <a:rPr lang="zh-CN" altLang="en-US" smtClean="0"/>
              <a:pPr/>
              <a:t>2016/11/6</a:t>
            </a:fld>
            <a:endParaRPr lang="zh-CN" altLang="en-US" dirty="0"/>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微软雅黑" pitchFamily="34"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ea typeface="微软雅黑" pitchFamily="34" charset="-122"/>
              </a:defRPr>
            </a:lvl1pPr>
          </a:lstStyle>
          <a:p>
            <a:fld id="{A11FC198-2D83-4DFC-8CDD-7D23AF44D411}" type="slidenum">
              <a:rPr lang="zh-CN" altLang="en-US" smtClean="0"/>
              <a:pPr/>
              <a:t>‹#›</a:t>
            </a:fld>
            <a:endParaRPr lang="zh-CN" altLang="en-US" dirty="0"/>
          </a:p>
        </p:txBody>
      </p:sp>
    </p:spTree>
    <p:extLst>
      <p:ext uri="{BB962C8B-B14F-4D97-AF65-F5344CB8AC3E}">
        <p14:creationId xmlns:p14="http://schemas.microsoft.com/office/powerpoint/2010/main" val="2294111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微软雅黑" pitchFamily="34" charset="-122"/>
        <a:cs typeface="+mn-cs"/>
      </a:defRPr>
    </a:lvl1pPr>
    <a:lvl2pPr marL="457200" algn="l" defTabSz="914400" rtl="0" eaLnBrk="1" latinLnBrk="0" hangingPunct="1">
      <a:defRPr sz="1200" kern="1200">
        <a:solidFill>
          <a:schemeClr val="tx1"/>
        </a:solidFill>
        <a:latin typeface="+mn-lt"/>
        <a:ea typeface="微软雅黑" pitchFamily="34" charset="-122"/>
        <a:cs typeface="+mn-cs"/>
      </a:defRPr>
    </a:lvl2pPr>
    <a:lvl3pPr marL="914400" algn="l" defTabSz="914400" rtl="0" eaLnBrk="1" latinLnBrk="0" hangingPunct="1">
      <a:defRPr sz="1200" kern="1200">
        <a:solidFill>
          <a:schemeClr val="tx1"/>
        </a:solidFill>
        <a:latin typeface="+mn-lt"/>
        <a:ea typeface="微软雅黑" pitchFamily="34" charset="-122"/>
        <a:cs typeface="+mn-cs"/>
      </a:defRPr>
    </a:lvl3pPr>
    <a:lvl4pPr marL="1371600" algn="l" defTabSz="914400" rtl="0" eaLnBrk="1" latinLnBrk="0" hangingPunct="1">
      <a:defRPr sz="1200" kern="1200">
        <a:solidFill>
          <a:schemeClr val="tx1"/>
        </a:solidFill>
        <a:latin typeface="+mn-lt"/>
        <a:ea typeface="微软雅黑" pitchFamily="34" charset="-122"/>
        <a:cs typeface="+mn-cs"/>
      </a:defRPr>
    </a:lvl4pPr>
    <a:lvl5pPr marL="1828800" algn="l" defTabSz="914400" rtl="0" eaLnBrk="1" latinLnBrk="0" hangingPunct="1">
      <a:defRPr sz="1200" kern="1200">
        <a:solidFill>
          <a:schemeClr val="tx1"/>
        </a:solidFill>
        <a:latin typeface="+mn-lt"/>
        <a:ea typeface="微软雅黑"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1</a:t>
            </a:fld>
            <a:endParaRPr lang="zh-CN" altLang="en-US" dirty="0"/>
          </a:p>
        </p:txBody>
      </p:sp>
    </p:spTree>
    <p:extLst>
      <p:ext uri="{BB962C8B-B14F-4D97-AF65-F5344CB8AC3E}">
        <p14:creationId xmlns:p14="http://schemas.microsoft.com/office/powerpoint/2010/main" val="32609944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10</a:t>
            </a:fld>
            <a:endParaRPr lang="zh-CN" altLang="en-US" dirty="0"/>
          </a:p>
        </p:txBody>
      </p:sp>
    </p:spTree>
    <p:extLst>
      <p:ext uri="{BB962C8B-B14F-4D97-AF65-F5344CB8AC3E}">
        <p14:creationId xmlns:p14="http://schemas.microsoft.com/office/powerpoint/2010/main" val="11037344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11</a:t>
            </a:fld>
            <a:endParaRPr lang="zh-CN" altLang="en-US" dirty="0"/>
          </a:p>
        </p:txBody>
      </p:sp>
    </p:spTree>
    <p:extLst>
      <p:ext uri="{BB962C8B-B14F-4D97-AF65-F5344CB8AC3E}">
        <p14:creationId xmlns:p14="http://schemas.microsoft.com/office/powerpoint/2010/main" val="1259208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12</a:t>
            </a:fld>
            <a:endParaRPr lang="zh-CN" altLang="en-US" dirty="0"/>
          </a:p>
        </p:txBody>
      </p:sp>
    </p:spTree>
    <p:extLst>
      <p:ext uri="{BB962C8B-B14F-4D97-AF65-F5344CB8AC3E}">
        <p14:creationId xmlns:p14="http://schemas.microsoft.com/office/powerpoint/2010/main" val="36880130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13</a:t>
            </a:fld>
            <a:endParaRPr lang="zh-CN" altLang="en-US" dirty="0"/>
          </a:p>
        </p:txBody>
      </p:sp>
    </p:spTree>
    <p:extLst>
      <p:ext uri="{BB962C8B-B14F-4D97-AF65-F5344CB8AC3E}">
        <p14:creationId xmlns:p14="http://schemas.microsoft.com/office/powerpoint/2010/main" val="13127274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14</a:t>
            </a:fld>
            <a:endParaRPr lang="zh-CN" altLang="en-US" dirty="0"/>
          </a:p>
        </p:txBody>
      </p:sp>
    </p:spTree>
    <p:extLst>
      <p:ext uri="{BB962C8B-B14F-4D97-AF65-F5344CB8AC3E}">
        <p14:creationId xmlns:p14="http://schemas.microsoft.com/office/powerpoint/2010/main" val="14662326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15</a:t>
            </a:fld>
            <a:endParaRPr lang="zh-CN" altLang="en-US" dirty="0"/>
          </a:p>
        </p:txBody>
      </p:sp>
    </p:spTree>
    <p:extLst>
      <p:ext uri="{BB962C8B-B14F-4D97-AF65-F5344CB8AC3E}">
        <p14:creationId xmlns:p14="http://schemas.microsoft.com/office/powerpoint/2010/main" val="36962642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16</a:t>
            </a:fld>
            <a:endParaRPr lang="zh-CN" altLang="en-US" dirty="0"/>
          </a:p>
        </p:txBody>
      </p:sp>
    </p:spTree>
    <p:extLst>
      <p:ext uri="{BB962C8B-B14F-4D97-AF65-F5344CB8AC3E}">
        <p14:creationId xmlns:p14="http://schemas.microsoft.com/office/powerpoint/2010/main" val="17998950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17</a:t>
            </a:fld>
            <a:endParaRPr lang="zh-CN" altLang="en-US" dirty="0"/>
          </a:p>
        </p:txBody>
      </p:sp>
    </p:spTree>
    <p:extLst>
      <p:ext uri="{BB962C8B-B14F-4D97-AF65-F5344CB8AC3E}">
        <p14:creationId xmlns:p14="http://schemas.microsoft.com/office/powerpoint/2010/main" val="19100768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18</a:t>
            </a:fld>
            <a:endParaRPr lang="zh-CN" altLang="en-US" dirty="0"/>
          </a:p>
        </p:txBody>
      </p:sp>
    </p:spTree>
    <p:extLst>
      <p:ext uri="{BB962C8B-B14F-4D97-AF65-F5344CB8AC3E}">
        <p14:creationId xmlns:p14="http://schemas.microsoft.com/office/powerpoint/2010/main" val="35915854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19</a:t>
            </a:fld>
            <a:endParaRPr lang="zh-CN" altLang="en-US" dirty="0"/>
          </a:p>
        </p:txBody>
      </p:sp>
    </p:spTree>
    <p:extLst>
      <p:ext uri="{BB962C8B-B14F-4D97-AF65-F5344CB8AC3E}">
        <p14:creationId xmlns:p14="http://schemas.microsoft.com/office/powerpoint/2010/main" val="363567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2</a:t>
            </a:fld>
            <a:endParaRPr lang="zh-CN" altLang="en-US" dirty="0"/>
          </a:p>
        </p:txBody>
      </p:sp>
    </p:spTree>
    <p:extLst>
      <p:ext uri="{BB962C8B-B14F-4D97-AF65-F5344CB8AC3E}">
        <p14:creationId xmlns:p14="http://schemas.microsoft.com/office/powerpoint/2010/main" val="38934637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20</a:t>
            </a:fld>
            <a:endParaRPr lang="zh-CN" altLang="en-US" dirty="0"/>
          </a:p>
        </p:txBody>
      </p:sp>
    </p:spTree>
    <p:extLst>
      <p:ext uri="{BB962C8B-B14F-4D97-AF65-F5344CB8AC3E}">
        <p14:creationId xmlns:p14="http://schemas.microsoft.com/office/powerpoint/2010/main" val="26846900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21</a:t>
            </a:fld>
            <a:endParaRPr lang="zh-CN" altLang="en-US" dirty="0"/>
          </a:p>
        </p:txBody>
      </p:sp>
    </p:spTree>
    <p:extLst>
      <p:ext uri="{BB962C8B-B14F-4D97-AF65-F5344CB8AC3E}">
        <p14:creationId xmlns:p14="http://schemas.microsoft.com/office/powerpoint/2010/main" val="39404388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22</a:t>
            </a:fld>
            <a:endParaRPr lang="zh-CN" altLang="en-US" dirty="0"/>
          </a:p>
        </p:txBody>
      </p:sp>
    </p:spTree>
    <p:extLst>
      <p:ext uri="{BB962C8B-B14F-4D97-AF65-F5344CB8AC3E}">
        <p14:creationId xmlns:p14="http://schemas.microsoft.com/office/powerpoint/2010/main" val="16698093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23</a:t>
            </a:fld>
            <a:endParaRPr lang="zh-CN" altLang="en-US" dirty="0"/>
          </a:p>
        </p:txBody>
      </p:sp>
    </p:spTree>
    <p:extLst>
      <p:ext uri="{BB962C8B-B14F-4D97-AF65-F5344CB8AC3E}">
        <p14:creationId xmlns:p14="http://schemas.microsoft.com/office/powerpoint/2010/main" val="38303154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24</a:t>
            </a:fld>
            <a:endParaRPr lang="zh-CN" altLang="en-US" dirty="0"/>
          </a:p>
        </p:txBody>
      </p:sp>
    </p:spTree>
    <p:extLst>
      <p:ext uri="{BB962C8B-B14F-4D97-AF65-F5344CB8AC3E}">
        <p14:creationId xmlns:p14="http://schemas.microsoft.com/office/powerpoint/2010/main" val="28107172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25</a:t>
            </a:fld>
            <a:endParaRPr lang="zh-CN" altLang="en-US" dirty="0"/>
          </a:p>
        </p:txBody>
      </p:sp>
    </p:spTree>
    <p:extLst>
      <p:ext uri="{BB962C8B-B14F-4D97-AF65-F5344CB8AC3E}">
        <p14:creationId xmlns:p14="http://schemas.microsoft.com/office/powerpoint/2010/main" val="3442861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26</a:t>
            </a:fld>
            <a:endParaRPr lang="zh-CN" altLang="en-US" dirty="0"/>
          </a:p>
        </p:txBody>
      </p:sp>
    </p:spTree>
    <p:extLst>
      <p:ext uri="{BB962C8B-B14F-4D97-AF65-F5344CB8AC3E}">
        <p14:creationId xmlns:p14="http://schemas.microsoft.com/office/powerpoint/2010/main" val="17831548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27</a:t>
            </a:fld>
            <a:endParaRPr lang="zh-CN" altLang="en-US" dirty="0"/>
          </a:p>
        </p:txBody>
      </p:sp>
    </p:spTree>
    <p:extLst>
      <p:ext uri="{BB962C8B-B14F-4D97-AF65-F5344CB8AC3E}">
        <p14:creationId xmlns:p14="http://schemas.microsoft.com/office/powerpoint/2010/main" val="39975336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28</a:t>
            </a:fld>
            <a:endParaRPr lang="zh-CN" altLang="en-US" dirty="0"/>
          </a:p>
        </p:txBody>
      </p:sp>
    </p:spTree>
    <p:extLst>
      <p:ext uri="{BB962C8B-B14F-4D97-AF65-F5344CB8AC3E}">
        <p14:creationId xmlns:p14="http://schemas.microsoft.com/office/powerpoint/2010/main" val="10746698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29</a:t>
            </a:fld>
            <a:endParaRPr lang="zh-CN" altLang="en-US" dirty="0"/>
          </a:p>
        </p:txBody>
      </p:sp>
    </p:spTree>
    <p:extLst>
      <p:ext uri="{BB962C8B-B14F-4D97-AF65-F5344CB8AC3E}">
        <p14:creationId xmlns:p14="http://schemas.microsoft.com/office/powerpoint/2010/main" val="324605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3</a:t>
            </a:fld>
            <a:endParaRPr lang="zh-CN" altLang="en-US" dirty="0"/>
          </a:p>
        </p:txBody>
      </p:sp>
    </p:spTree>
    <p:extLst>
      <p:ext uri="{BB962C8B-B14F-4D97-AF65-F5344CB8AC3E}">
        <p14:creationId xmlns:p14="http://schemas.microsoft.com/office/powerpoint/2010/main" val="2928526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30</a:t>
            </a:fld>
            <a:endParaRPr lang="zh-CN" altLang="en-US" dirty="0"/>
          </a:p>
        </p:txBody>
      </p:sp>
    </p:spTree>
    <p:extLst>
      <p:ext uri="{BB962C8B-B14F-4D97-AF65-F5344CB8AC3E}">
        <p14:creationId xmlns:p14="http://schemas.microsoft.com/office/powerpoint/2010/main" val="7728689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31</a:t>
            </a:fld>
            <a:endParaRPr lang="zh-CN" altLang="en-US" dirty="0"/>
          </a:p>
        </p:txBody>
      </p:sp>
    </p:spTree>
    <p:extLst>
      <p:ext uri="{BB962C8B-B14F-4D97-AF65-F5344CB8AC3E}">
        <p14:creationId xmlns:p14="http://schemas.microsoft.com/office/powerpoint/2010/main" val="35450282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32</a:t>
            </a:fld>
            <a:endParaRPr lang="zh-CN" altLang="en-US" dirty="0"/>
          </a:p>
        </p:txBody>
      </p:sp>
    </p:spTree>
    <p:extLst>
      <p:ext uri="{BB962C8B-B14F-4D97-AF65-F5344CB8AC3E}">
        <p14:creationId xmlns:p14="http://schemas.microsoft.com/office/powerpoint/2010/main" val="38687180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33</a:t>
            </a:fld>
            <a:endParaRPr lang="zh-CN" altLang="en-US" dirty="0"/>
          </a:p>
        </p:txBody>
      </p:sp>
    </p:spTree>
    <p:extLst>
      <p:ext uri="{BB962C8B-B14F-4D97-AF65-F5344CB8AC3E}">
        <p14:creationId xmlns:p14="http://schemas.microsoft.com/office/powerpoint/2010/main" val="25276299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34</a:t>
            </a:fld>
            <a:endParaRPr lang="zh-CN" altLang="en-US" dirty="0"/>
          </a:p>
        </p:txBody>
      </p:sp>
    </p:spTree>
    <p:extLst>
      <p:ext uri="{BB962C8B-B14F-4D97-AF65-F5344CB8AC3E}">
        <p14:creationId xmlns:p14="http://schemas.microsoft.com/office/powerpoint/2010/main" val="27348113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35</a:t>
            </a:fld>
            <a:endParaRPr lang="zh-CN" altLang="en-US" dirty="0"/>
          </a:p>
        </p:txBody>
      </p:sp>
    </p:spTree>
    <p:extLst>
      <p:ext uri="{BB962C8B-B14F-4D97-AF65-F5344CB8AC3E}">
        <p14:creationId xmlns:p14="http://schemas.microsoft.com/office/powerpoint/2010/main" val="16770387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36</a:t>
            </a:fld>
            <a:endParaRPr lang="zh-CN" altLang="en-US" dirty="0"/>
          </a:p>
        </p:txBody>
      </p:sp>
    </p:spTree>
    <p:extLst>
      <p:ext uri="{BB962C8B-B14F-4D97-AF65-F5344CB8AC3E}">
        <p14:creationId xmlns:p14="http://schemas.microsoft.com/office/powerpoint/2010/main" val="32744419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37</a:t>
            </a:fld>
            <a:endParaRPr lang="zh-CN" altLang="en-US" dirty="0"/>
          </a:p>
        </p:txBody>
      </p:sp>
    </p:spTree>
    <p:extLst>
      <p:ext uri="{BB962C8B-B14F-4D97-AF65-F5344CB8AC3E}">
        <p14:creationId xmlns:p14="http://schemas.microsoft.com/office/powerpoint/2010/main" val="28517275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38</a:t>
            </a:fld>
            <a:endParaRPr lang="zh-CN" altLang="en-US" dirty="0"/>
          </a:p>
        </p:txBody>
      </p:sp>
    </p:spTree>
    <p:extLst>
      <p:ext uri="{BB962C8B-B14F-4D97-AF65-F5344CB8AC3E}">
        <p14:creationId xmlns:p14="http://schemas.microsoft.com/office/powerpoint/2010/main" val="28401651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39</a:t>
            </a:fld>
            <a:endParaRPr lang="zh-CN" altLang="en-US" dirty="0"/>
          </a:p>
        </p:txBody>
      </p:sp>
    </p:spTree>
    <p:extLst>
      <p:ext uri="{BB962C8B-B14F-4D97-AF65-F5344CB8AC3E}">
        <p14:creationId xmlns:p14="http://schemas.microsoft.com/office/powerpoint/2010/main" val="1360048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4</a:t>
            </a:fld>
            <a:endParaRPr lang="zh-CN" altLang="en-US" dirty="0"/>
          </a:p>
        </p:txBody>
      </p:sp>
    </p:spTree>
    <p:extLst>
      <p:ext uri="{BB962C8B-B14F-4D97-AF65-F5344CB8AC3E}">
        <p14:creationId xmlns:p14="http://schemas.microsoft.com/office/powerpoint/2010/main" val="26633614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621F41D1-EB0D-4857-8E93-8C1C831E6153}" type="slidenum">
              <a:rPr lang="zh-CN" altLang="en-US" smtClean="0"/>
              <a:t>40</a:t>
            </a:fld>
            <a:endParaRPr lang="zh-CN" altLang="en-US"/>
          </a:p>
        </p:txBody>
      </p:sp>
    </p:spTree>
    <p:extLst>
      <p:ext uri="{BB962C8B-B14F-4D97-AF65-F5344CB8AC3E}">
        <p14:creationId xmlns:p14="http://schemas.microsoft.com/office/powerpoint/2010/main" val="3384288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5</a:t>
            </a:fld>
            <a:endParaRPr lang="zh-CN" altLang="en-US" dirty="0"/>
          </a:p>
        </p:txBody>
      </p:sp>
    </p:spTree>
    <p:extLst>
      <p:ext uri="{BB962C8B-B14F-4D97-AF65-F5344CB8AC3E}">
        <p14:creationId xmlns:p14="http://schemas.microsoft.com/office/powerpoint/2010/main" val="1504118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6</a:t>
            </a:fld>
            <a:endParaRPr lang="zh-CN" altLang="en-US" dirty="0"/>
          </a:p>
        </p:txBody>
      </p:sp>
    </p:spTree>
    <p:extLst>
      <p:ext uri="{BB962C8B-B14F-4D97-AF65-F5344CB8AC3E}">
        <p14:creationId xmlns:p14="http://schemas.microsoft.com/office/powerpoint/2010/main" val="1306830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7</a:t>
            </a:fld>
            <a:endParaRPr lang="zh-CN" altLang="en-US" dirty="0"/>
          </a:p>
        </p:txBody>
      </p:sp>
    </p:spTree>
    <p:extLst>
      <p:ext uri="{BB962C8B-B14F-4D97-AF65-F5344CB8AC3E}">
        <p14:creationId xmlns:p14="http://schemas.microsoft.com/office/powerpoint/2010/main" val="1434244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8</a:t>
            </a:fld>
            <a:endParaRPr lang="zh-CN" altLang="en-US" dirty="0"/>
          </a:p>
        </p:txBody>
      </p:sp>
    </p:spTree>
    <p:extLst>
      <p:ext uri="{BB962C8B-B14F-4D97-AF65-F5344CB8AC3E}">
        <p14:creationId xmlns:p14="http://schemas.microsoft.com/office/powerpoint/2010/main" val="168859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9</a:t>
            </a:fld>
            <a:endParaRPr lang="zh-CN" altLang="en-US" dirty="0"/>
          </a:p>
        </p:txBody>
      </p:sp>
    </p:spTree>
    <p:extLst>
      <p:ext uri="{BB962C8B-B14F-4D97-AF65-F5344CB8AC3E}">
        <p14:creationId xmlns:p14="http://schemas.microsoft.com/office/powerpoint/2010/main" val="9093125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702128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59492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957250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814890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3591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bg>
      <p:bgPr>
        <a:gradFill flip="none" rotWithShape="1">
          <a:gsLst>
            <a:gs pos="26000">
              <a:srgbClr val="EBECF0"/>
            </a:gs>
            <a:gs pos="0">
              <a:srgbClr val="D7D9E1"/>
            </a:gs>
            <a:gs pos="100000">
              <a:schemeClr val="bg1"/>
            </a:gs>
          </a:gsLst>
          <a:lin ang="5400000" scaled="1"/>
          <a:tileRect/>
        </a:gradFill>
        <a:effectLst/>
      </p:bgPr>
    </p:bg>
    <p:spTree>
      <p:nvGrpSpPr>
        <p:cNvPr id="1" name=""/>
        <p:cNvGrpSpPr/>
        <p:nvPr/>
      </p:nvGrpSpPr>
      <p:grpSpPr>
        <a:xfrm>
          <a:off x="0" y="0"/>
          <a:ext cx="0" cy="0"/>
          <a:chOff x="0" y="0"/>
          <a:chExt cx="0" cy="0"/>
        </a:xfrm>
      </p:grpSpPr>
      <p:cxnSp>
        <p:nvCxnSpPr>
          <p:cNvPr id="3" name="直接连接符 2"/>
          <p:cNvCxnSpPr/>
          <p:nvPr userDrawn="1"/>
        </p:nvCxnSpPr>
        <p:spPr>
          <a:xfrm>
            <a:off x="515257" y="624114"/>
            <a:ext cx="3192647" cy="523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userDrawn="1"/>
        </p:nvCxnSpPr>
        <p:spPr>
          <a:xfrm>
            <a:off x="5436096" y="629351"/>
            <a:ext cx="326465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921018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56135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48477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80870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01201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29670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132337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9550011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4"/>
          <p:cNvPicPr>
            <a:picLocks noChangeAspect="1" noChangeArrowheads="1"/>
          </p:cNvPicPr>
          <p:nvPr userDrawn="1"/>
        </p:nvPicPr>
        <p:blipFill>
          <a:blip r:embed="rId4">
            <a:extLst>
              <a:ext uri="{28A0092B-C50C-407E-A947-70E740481C1C}">
                <a14:useLocalDpi xmlns:a14="http://schemas.microsoft.com/office/drawing/2010/main" val="0"/>
              </a:ext>
            </a:extLst>
          </a:blip>
          <a:stretch>
            <a:fillRect/>
          </a:stretch>
        </p:blipFill>
        <p:spPr bwMode="auto">
          <a:xfrm>
            <a:off x="0" y="-8908"/>
            <a:ext cx="9144000" cy="5140777"/>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50" r:id="rId1"/>
    <p:sldLayoutId id="2147483656" r:id="rId2"/>
  </p:sldLayoutIdLst>
  <p:timing>
    <p:tnLst>
      <p:par>
        <p:cTn id="1" dur="indefinite" restart="never" nodeType="tmRoot"/>
      </p:par>
    </p:tnLst>
  </p:timing>
  <p:txStyles>
    <p:titleStyle>
      <a:lvl1pPr algn="ctr" rtl="0" fontAlgn="base">
        <a:spcBef>
          <a:spcPct val="0"/>
        </a:spcBef>
        <a:spcAft>
          <a:spcPct val="0"/>
        </a:spcAft>
        <a:defRPr sz="4400" kern="1200">
          <a:solidFill>
            <a:schemeClr val="tx1"/>
          </a:solidFill>
          <a:latin typeface="+mj-lt"/>
          <a:ea typeface="微软雅黑" pitchFamily="34" charset="-122"/>
          <a:cs typeface="+mj-cs"/>
        </a:defRPr>
      </a:lvl1pPr>
      <a:lvl2pPr algn="ctr" rtl="0" fontAlgn="base">
        <a:spcBef>
          <a:spcPct val="0"/>
        </a:spcBef>
        <a:spcAft>
          <a:spcPct val="0"/>
        </a:spcAft>
        <a:defRPr sz="4400">
          <a:solidFill>
            <a:schemeClr val="tx1"/>
          </a:solidFill>
          <a:latin typeface="Calibri" pitchFamily="34" charset="0"/>
          <a:ea typeface="宋体" charset="-122"/>
        </a:defRPr>
      </a:lvl2pPr>
      <a:lvl3pPr algn="ctr" rtl="0" fontAlgn="base">
        <a:spcBef>
          <a:spcPct val="0"/>
        </a:spcBef>
        <a:spcAft>
          <a:spcPct val="0"/>
        </a:spcAft>
        <a:defRPr sz="4400">
          <a:solidFill>
            <a:schemeClr val="tx1"/>
          </a:solidFill>
          <a:latin typeface="Calibri" pitchFamily="34" charset="0"/>
          <a:ea typeface="宋体" charset="-122"/>
        </a:defRPr>
      </a:lvl3pPr>
      <a:lvl4pPr algn="ctr" rtl="0" fontAlgn="base">
        <a:spcBef>
          <a:spcPct val="0"/>
        </a:spcBef>
        <a:spcAft>
          <a:spcPct val="0"/>
        </a:spcAft>
        <a:defRPr sz="4400">
          <a:solidFill>
            <a:schemeClr val="tx1"/>
          </a:solidFill>
          <a:latin typeface="Calibri" pitchFamily="34" charset="0"/>
          <a:ea typeface="宋体" charset="-122"/>
        </a:defRPr>
      </a:lvl4pPr>
      <a:lvl5pPr algn="ctr" rtl="0" fontAlgn="base">
        <a:spcBef>
          <a:spcPct val="0"/>
        </a:spcBef>
        <a:spcAft>
          <a:spcPct val="0"/>
        </a:spcAft>
        <a:defRPr sz="4400">
          <a:solidFill>
            <a:schemeClr val="tx1"/>
          </a:solidFill>
          <a:latin typeface="Calibri" pitchFamily="34" charset="0"/>
          <a:ea typeface="宋体"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微软雅黑" pitchFamily="34" charset="-122"/>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微软雅黑" pitchFamily="34" charset="-122"/>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微软雅黑" pitchFamily="34" charset="-122"/>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微软雅黑" pitchFamily="34" charset="-122"/>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微软雅黑" pitchFamily="34"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5FC8CF30-C9F5-449B-9095-10E09885ACC6}" type="datetimeFigureOut">
              <a:rPr lang="zh-CN" altLang="en-US" smtClean="0">
                <a:solidFill>
                  <a:prstClr val="black">
                    <a:tint val="75000"/>
                  </a:prstClr>
                </a:solidFill>
                <a:latin typeface="Calibri" panose="020F0502020204030204"/>
                <a:ea typeface="宋体" panose="02010600030101010101" pitchFamily="2" charset="-122"/>
              </a:rPr>
              <a:pPr fontAlgn="auto">
                <a:spcBef>
                  <a:spcPts val="0"/>
                </a:spcBef>
                <a:spcAft>
                  <a:spcPts val="0"/>
                </a:spcAft>
              </a:pPr>
              <a:t>2016/11/6</a:t>
            </a:fld>
            <a:endParaRPr lang="zh-CN" altLang="en-US">
              <a:solidFill>
                <a:prstClr val="black">
                  <a:tint val="75000"/>
                </a:prstClr>
              </a:solidFill>
              <a:latin typeface="Calibri" panose="020F0502020204030204"/>
              <a:ea typeface="宋体" panose="02010600030101010101" pitchFamily="2" charset="-122"/>
            </a:endParaRPr>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zh-CN" altLang="en-US">
              <a:solidFill>
                <a:prstClr val="black">
                  <a:tint val="75000"/>
                </a:prstClr>
              </a:solidFill>
              <a:latin typeface="Calibri" panose="020F0502020204030204"/>
              <a:ea typeface="宋体" panose="02010600030101010101" pitchFamily="2" charset="-122"/>
            </a:endParaRPr>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370F3CAC-6F67-4F8C-A210-BA41BAA01332}" type="slidenum">
              <a:rPr lang="zh-CN" altLang="en-US" smtClean="0">
                <a:solidFill>
                  <a:prstClr val="black">
                    <a:tint val="75000"/>
                  </a:prstClr>
                </a:solidFill>
                <a:latin typeface="Calibri" panose="020F0502020204030204"/>
                <a:ea typeface="宋体" panose="02010600030101010101" pitchFamily="2" charset="-122"/>
              </a:rPr>
              <a:pPr fontAlgn="auto">
                <a:spcBef>
                  <a:spcPts val="0"/>
                </a:spcBef>
                <a:spcAft>
                  <a:spcPts val="0"/>
                </a:spcAft>
              </a:pPr>
              <a:t>‹#›</a:t>
            </a:fld>
            <a:endParaRPr lang="zh-CN" altLang="en-US">
              <a:solidFill>
                <a:prstClr val="black">
                  <a:tint val="75000"/>
                </a:prstClr>
              </a:solidFill>
              <a:latin typeface="Calibri" panose="020F0502020204030204"/>
              <a:ea typeface="宋体" panose="02010600030101010101" pitchFamily="2" charset="-122"/>
            </a:endParaRPr>
          </a:p>
        </p:txBody>
      </p:sp>
    </p:spTree>
    <p:extLst>
      <p:ext uri="{BB962C8B-B14F-4D97-AF65-F5344CB8AC3E}">
        <p14:creationId xmlns:p14="http://schemas.microsoft.com/office/powerpoint/2010/main" val="2938369771"/>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25.png"/><Relationship Id="rId4" Type="http://schemas.openxmlformats.org/officeDocument/2006/relationships/hyperlink" Target="http://www.vvvpic.com/"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椭圆 5"/>
          <p:cNvSpPr/>
          <p:nvPr/>
        </p:nvSpPr>
        <p:spPr>
          <a:xfrm>
            <a:off x="4729976" y="-3980978"/>
            <a:ext cx="8568000" cy="8568000"/>
          </a:xfrm>
          <a:prstGeom prst="ellipse">
            <a:avLst/>
          </a:prstGeom>
          <a:noFill/>
          <a:ln w="12700">
            <a:solidFill>
              <a:schemeClr val="tx1">
                <a:alpha val="2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itchFamily="34" charset="-122"/>
            </a:endParaRPr>
          </a:p>
        </p:txBody>
      </p:sp>
      <p:grpSp>
        <p:nvGrpSpPr>
          <p:cNvPr id="8" name="组合 7"/>
          <p:cNvGrpSpPr/>
          <p:nvPr/>
        </p:nvGrpSpPr>
        <p:grpSpPr>
          <a:xfrm>
            <a:off x="1305858" y="1270628"/>
            <a:ext cx="1073922" cy="1073922"/>
            <a:chOff x="304800" y="673100"/>
            <a:chExt cx="4000500" cy="4000500"/>
          </a:xfrm>
          <a:effectLst>
            <a:outerShdw blurRad="444500" dist="254000" dir="8100000" algn="tr" rotWithShape="0">
              <a:prstClr val="black">
                <a:alpha val="50000"/>
              </a:prstClr>
            </a:outerShdw>
          </a:effectLst>
        </p:grpSpPr>
        <p:sp>
          <p:nvSpPr>
            <p:cNvPr id="9" name="同心圆 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sp>
          <p:nvSpPr>
            <p:cNvPr id="10" name="椭圆 9"/>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grpSp>
      <p:sp>
        <p:nvSpPr>
          <p:cNvPr id="25" name="椭圆 24"/>
          <p:cNvSpPr/>
          <p:nvPr/>
        </p:nvSpPr>
        <p:spPr>
          <a:xfrm>
            <a:off x="4806694" y="2239541"/>
            <a:ext cx="274777" cy="274777"/>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itchFamily="34" charset="-122"/>
            </a:endParaRPr>
          </a:p>
        </p:txBody>
      </p:sp>
      <p:sp>
        <p:nvSpPr>
          <p:cNvPr id="43" name="TextBox 7"/>
          <p:cNvSpPr>
            <a:spLocks noChangeArrowheads="1"/>
          </p:cNvSpPr>
          <p:nvPr/>
        </p:nvSpPr>
        <p:spPr bwMode="auto">
          <a:xfrm>
            <a:off x="1979712" y="2772966"/>
            <a:ext cx="518457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zh-CN" altLang="en-US" sz="1500" dirty="0">
                <a:solidFill>
                  <a:schemeClr val="tx1">
                    <a:lumMod val="75000"/>
                    <a:lumOff val="25000"/>
                  </a:schemeClr>
                </a:solidFill>
                <a:latin typeface="微软雅黑" pitchFamily="34" charset="-122"/>
                <a:ea typeface="微软雅黑" pitchFamily="34" charset="-122"/>
                <a:sym typeface="微软雅黑" pitchFamily="34" charset="-122"/>
              </a:rPr>
              <a:t>框架</a:t>
            </a:r>
            <a:r>
              <a:rPr lang="zh-CN" altLang="en-US" sz="1500" dirty="0" smtClean="0">
                <a:solidFill>
                  <a:schemeClr val="tx1">
                    <a:lumMod val="75000"/>
                    <a:lumOff val="25000"/>
                  </a:schemeClr>
                </a:solidFill>
                <a:latin typeface="微软雅黑" pitchFamily="34" charset="-122"/>
                <a:ea typeface="微软雅黑" pitchFamily="34" charset="-122"/>
                <a:sym typeface="微软雅黑" pitchFamily="34" charset="-122"/>
              </a:rPr>
              <a:t>完整</a:t>
            </a:r>
            <a:r>
              <a:rPr lang="en-US" altLang="zh-CN" sz="1500" dirty="0" smtClean="0">
                <a:solidFill>
                  <a:schemeClr val="tx1">
                    <a:lumMod val="75000"/>
                    <a:lumOff val="25000"/>
                  </a:schemeClr>
                </a:solidFill>
                <a:latin typeface="微软雅黑" pitchFamily="34" charset="-122"/>
                <a:ea typeface="微软雅黑" pitchFamily="34" charset="-122"/>
                <a:sym typeface="微软雅黑" pitchFamily="34" charset="-122"/>
              </a:rPr>
              <a:t>PPT</a:t>
            </a:r>
            <a:r>
              <a:rPr lang="zh-CN" altLang="en-US" sz="1500" dirty="0" smtClean="0">
                <a:solidFill>
                  <a:schemeClr val="tx1">
                    <a:lumMod val="75000"/>
                    <a:lumOff val="25000"/>
                  </a:schemeClr>
                </a:solidFill>
                <a:latin typeface="微软雅黑" pitchFamily="34" charset="-122"/>
                <a:ea typeface="微软雅黑" pitchFamily="34" charset="-122"/>
                <a:sym typeface="微软雅黑" pitchFamily="34" charset="-122"/>
              </a:rPr>
              <a:t>模板，适用于投资合作、公司介绍、企业宣传</a:t>
            </a:r>
            <a:r>
              <a:rPr lang="zh-CN" altLang="en-US" sz="1500" dirty="0">
                <a:solidFill>
                  <a:schemeClr val="tx1">
                    <a:lumMod val="75000"/>
                    <a:lumOff val="25000"/>
                  </a:schemeClr>
                </a:solidFill>
                <a:latin typeface="微软雅黑" pitchFamily="34" charset="-122"/>
                <a:ea typeface="微软雅黑" pitchFamily="34" charset="-122"/>
                <a:sym typeface="微软雅黑" pitchFamily="34" charset="-122"/>
              </a:rPr>
              <a:t>等</a:t>
            </a:r>
          </a:p>
        </p:txBody>
      </p:sp>
      <p:grpSp>
        <p:nvGrpSpPr>
          <p:cNvPr id="48" name="组合 47"/>
          <p:cNvGrpSpPr/>
          <p:nvPr/>
        </p:nvGrpSpPr>
        <p:grpSpPr>
          <a:xfrm>
            <a:off x="7234776" y="4697294"/>
            <a:ext cx="343825" cy="309997"/>
            <a:chOff x="4634991" y="2138335"/>
            <a:chExt cx="428348" cy="386204"/>
          </a:xfrm>
        </p:grpSpPr>
        <p:sp>
          <p:nvSpPr>
            <p:cNvPr id="49" name="Freeform 5"/>
            <p:cNvSpPr>
              <a:spLocks/>
            </p:cNvSpPr>
            <p:nvPr/>
          </p:nvSpPr>
          <p:spPr bwMode="auto">
            <a:xfrm>
              <a:off x="4634991"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tx1">
                <a:lumMod val="50000"/>
                <a:lumOff val="50000"/>
              </a:schemeClr>
            </a:solidFill>
            <a:ln w="9525" cap="flat">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dirty="0">
                <a:ea typeface="微软雅黑" pitchFamily="34" charset="-122"/>
              </a:endParaRPr>
            </a:p>
          </p:txBody>
        </p:sp>
        <p:sp>
          <p:nvSpPr>
            <p:cNvPr id="50" name="KSO_Shape"/>
            <p:cNvSpPr>
              <a:spLocks/>
            </p:cNvSpPr>
            <p:nvPr/>
          </p:nvSpPr>
          <p:spPr bwMode="auto">
            <a:xfrm>
              <a:off x="4711293" y="2236765"/>
              <a:ext cx="275742" cy="189342"/>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ea typeface="微软雅黑" pitchFamily="34" charset="-122"/>
              </a:endParaRPr>
            </a:p>
          </p:txBody>
        </p:sp>
      </p:grpSp>
      <p:grpSp>
        <p:nvGrpSpPr>
          <p:cNvPr id="51" name="组合 50"/>
          <p:cNvGrpSpPr/>
          <p:nvPr/>
        </p:nvGrpSpPr>
        <p:grpSpPr>
          <a:xfrm>
            <a:off x="7594015" y="4697294"/>
            <a:ext cx="343825" cy="309997"/>
            <a:chOff x="5076056" y="2138335"/>
            <a:chExt cx="428348" cy="386204"/>
          </a:xfrm>
        </p:grpSpPr>
        <p:sp>
          <p:nvSpPr>
            <p:cNvPr id="52" name="Freeform 5"/>
            <p:cNvSpPr>
              <a:spLocks/>
            </p:cNvSpPr>
            <p:nvPr/>
          </p:nvSpPr>
          <p:spPr bwMode="auto">
            <a:xfrm>
              <a:off x="5076056"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tx1">
                <a:lumMod val="50000"/>
                <a:lumOff val="50000"/>
              </a:schemeClr>
            </a:solidFill>
            <a:ln w="9525" cap="flat">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dirty="0">
                <a:ea typeface="微软雅黑" pitchFamily="34" charset="-122"/>
              </a:endParaRPr>
            </a:p>
          </p:txBody>
        </p:sp>
        <p:sp>
          <p:nvSpPr>
            <p:cNvPr id="53" name="KSO_Shape"/>
            <p:cNvSpPr>
              <a:spLocks/>
            </p:cNvSpPr>
            <p:nvPr/>
          </p:nvSpPr>
          <p:spPr bwMode="auto">
            <a:xfrm>
              <a:off x="5175472" y="2244479"/>
              <a:ext cx="229514" cy="195468"/>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ea typeface="微软雅黑" pitchFamily="34" charset="-122"/>
              </a:endParaRPr>
            </a:p>
          </p:txBody>
        </p:sp>
      </p:grpSp>
      <p:grpSp>
        <p:nvGrpSpPr>
          <p:cNvPr id="54" name="组合 53"/>
          <p:cNvGrpSpPr/>
          <p:nvPr/>
        </p:nvGrpSpPr>
        <p:grpSpPr>
          <a:xfrm>
            <a:off x="7953254" y="4697294"/>
            <a:ext cx="343825" cy="309997"/>
            <a:chOff x="5557128" y="2138335"/>
            <a:chExt cx="428348" cy="386204"/>
          </a:xfrm>
        </p:grpSpPr>
        <p:sp>
          <p:nvSpPr>
            <p:cNvPr id="55" name="Freeform 5"/>
            <p:cNvSpPr>
              <a:spLocks/>
            </p:cNvSpPr>
            <p:nvPr/>
          </p:nvSpPr>
          <p:spPr bwMode="auto">
            <a:xfrm>
              <a:off x="5557128"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tx1">
                <a:lumMod val="50000"/>
                <a:lumOff val="50000"/>
              </a:schemeClr>
            </a:solidFill>
            <a:ln w="9525" cap="flat">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dirty="0">
                <a:ea typeface="微软雅黑" pitchFamily="34" charset="-122"/>
              </a:endParaRPr>
            </a:p>
          </p:txBody>
        </p:sp>
        <p:sp>
          <p:nvSpPr>
            <p:cNvPr id="56" name="KSO_Shape"/>
            <p:cNvSpPr>
              <a:spLocks/>
            </p:cNvSpPr>
            <p:nvPr/>
          </p:nvSpPr>
          <p:spPr bwMode="auto">
            <a:xfrm>
              <a:off x="5652120" y="2208685"/>
              <a:ext cx="238362" cy="235978"/>
            </a:xfrm>
            <a:custGeom>
              <a:avLst/>
              <a:gdLst>
                <a:gd name="T0" fmla="*/ 615878 w 2390775"/>
                <a:gd name="T1" fmla="*/ 1467970 h 2365376"/>
                <a:gd name="T2" fmla="*/ 587250 w 2390775"/>
                <a:gd name="T3" fmla="*/ 1401697 h 2365376"/>
                <a:gd name="T4" fmla="*/ 1282649 w 2390775"/>
                <a:gd name="T5" fmla="*/ 1393474 h 2365376"/>
                <a:gd name="T6" fmla="*/ 1180915 w 2390775"/>
                <a:gd name="T7" fmla="*/ 1446870 h 2365376"/>
                <a:gd name="T8" fmla="*/ 1210073 w 2390775"/>
                <a:gd name="T9" fmla="*/ 1382167 h 2365376"/>
                <a:gd name="T10" fmla="*/ 653657 w 2390775"/>
                <a:gd name="T11" fmla="*/ 1314699 h 2365376"/>
                <a:gd name="T12" fmla="*/ 646041 w 2390775"/>
                <a:gd name="T13" fmla="*/ 1180275 h 2365376"/>
                <a:gd name="T14" fmla="*/ 589870 w 2390775"/>
                <a:gd name="T15" fmla="*/ 1105327 h 2365376"/>
                <a:gd name="T16" fmla="*/ 599516 w 2390775"/>
                <a:gd name="T17" fmla="*/ 1141280 h 2365376"/>
                <a:gd name="T18" fmla="*/ 579914 w 2390775"/>
                <a:gd name="T19" fmla="*/ 1158779 h 2365376"/>
                <a:gd name="T20" fmla="*/ 541333 w 2390775"/>
                <a:gd name="T21" fmla="*/ 1105965 h 2365376"/>
                <a:gd name="T22" fmla="*/ 1137260 w 2390775"/>
                <a:gd name="T23" fmla="*/ 1009231 h 2365376"/>
                <a:gd name="T24" fmla="*/ 1143562 w 2390775"/>
                <a:gd name="T25" fmla="*/ 1026145 h 2365376"/>
                <a:gd name="T26" fmla="*/ 1096615 w 2390775"/>
                <a:gd name="T27" fmla="*/ 1069549 h 2365376"/>
                <a:gd name="T28" fmla="*/ 1102602 w 2390775"/>
                <a:gd name="T29" fmla="*/ 1001572 h 2365376"/>
                <a:gd name="T30" fmla="*/ 972739 w 2390775"/>
                <a:gd name="T31" fmla="*/ 835988 h 2365376"/>
                <a:gd name="T32" fmla="*/ 989500 w 2390775"/>
                <a:gd name="T33" fmla="*/ 1138672 h 2365376"/>
                <a:gd name="T34" fmla="*/ 639427 w 2390775"/>
                <a:gd name="T35" fmla="*/ 1423644 h 2365376"/>
                <a:gd name="T36" fmla="*/ 599898 w 2390775"/>
                <a:gd name="T37" fmla="*/ 1003302 h 2365376"/>
                <a:gd name="T38" fmla="*/ 529694 w 2390775"/>
                <a:gd name="T39" fmla="*/ 1090596 h 2365376"/>
                <a:gd name="T40" fmla="*/ 602428 w 2390775"/>
                <a:gd name="T41" fmla="*/ 868249 h 2365376"/>
                <a:gd name="T42" fmla="*/ 861740 w 2390775"/>
                <a:gd name="T43" fmla="*/ 924231 h 2365376"/>
                <a:gd name="T44" fmla="*/ 755609 w 2390775"/>
                <a:gd name="T45" fmla="*/ 542052 h 2365376"/>
                <a:gd name="T46" fmla="*/ 929665 w 2390775"/>
                <a:gd name="T47" fmla="*/ 525915 h 2365376"/>
                <a:gd name="T48" fmla="*/ 909019 w 2390775"/>
                <a:gd name="T49" fmla="*/ 571798 h 2365376"/>
                <a:gd name="T50" fmla="*/ 936652 w 2390775"/>
                <a:gd name="T51" fmla="*/ 586353 h 2365376"/>
                <a:gd name="T52" fmla="*/ 928394 w 2390775"/>
                <a:gd name="T53" fmla="*/ 688879 h 2365376"/>
                <a:gd name="T54" fmla="*/ 840414 w 2390775"/>
                <a:gd name="T55" fmla="*/ 772101 h 2365376"/>
                <a:gd name="T56" fmla="*/ 742269 w 2390775"/>
                <a:gd name="T57" fmla="*/ 675588 h 2365376"/>
                <a:gd name="T58" fmla="*/ 738139 w 2390775"/>
                <a:gd name="T59" fmla="*/ 608504 h 2365376"/>
                <a:gd name="T60" fmla="*/ 761643 w 2390775"/>
                <a:gd name="T61" fmla="*/ 510093 h 2365376"/>
                <a:gd name="T62" fmla="*/ 617010 w 2390775"/>
                <a:gd name="T63" fmla="*/ 449064 h 2365376"/>
                <a:gd name="T64" fmla="*/ 350272 w 2390775"/>
                <a:gd name="T65" fmla="*/ 638327 h 2365376"/>
                <a:gd name="T66" fmla="*/ 215163 w 2390775"/>
                <a:gd name="T67" fmla="*/ 939947 h 2365376"/>
                <a:gd name="T68" fmla="*/ 256613 w 2390775"/>
                <a:gd name="T69" fmla="*/ 1277331 h 2365376"/>
                <a:gd name="T70" fmla="*/ 458486 w 2390775"/>
                <a:gd name="T71" fmla="*/ 1534008 h 2365376"/>
                <a:gd name="T72" fmla="*/ 767308 w 2390775"/>
                <a:gd name="T73" fmla="*/ 1655225 h 2365376"/>
                <a:gd name="T74" fmla="*/ 1101127 w 2390775"/>
                <a:gd name="T75" fmla="*/ 1596674 h 2365376"/>
                <a:gd name="T76" fmla="*/ 1347614 w 2390775"/>
                <a:gd name="T77" fmla="*/ 1383040 h 2365376"/>
                <a:gd name="T78" fmla="*/ 1453614 w 2390775"/>
                <a:gd name="T79" fmla="*/ 1066861 h 2365376"/>
                <a:gd name="T80" fmla="*/ 1378939 w 2390775"/>
                <a:gd name="T81" fmla="*/ 738024 h 2365376"/>
                <a:gd name="T82" fmla="*/ 1153652 w 2390775"/>
                <a:gd name="T83" fmla="*/ 501602 h 2365376"/>
                <a:gd name="T84" fmla="*/ 831224 w 2390775"/>
                <a:gd name="T85" fmla="*/ 411085 h 2365376"/>
                <a:gd name="T86" fmla="*/ 989432 w 2390775"/>
                <a:gd name="T87" fmla="*/ 315187 h 2365376"/>
                <a:gd name="T88" fmla="*/ 1471649 w 2390775"/>
                <a:gd name="T89" fmla="*/ 671876 h 2365376"/>
                <a:gd name="T90" fmla="*/ 1554866 w 2390775"/>
                <a:gd name="T91" fmla="*/ 1171938 h 2365376"/>
                <a:gd name="T92" fmla="*/ 1239716 w 2390775"/>
                <a:gd name="T93" fmla="*/ 1647313 h 2365376"/>
                <a:gd name="T94" fmla="*/ 646121 w 2390775"/>
                <a:gd name="T95" fmla="*/ 1748275 h 2365376"/>
                <a:gd name="T96" fmla="*/ 110112 w 2390775"/>
                <a:gd name="T97" fmla="*/ 1186813 h 2365376"/>
                <a:gd name="T98" fmla="*/ 251551 w 2390775"/>
                <a:gd name="T99" fmla="*/ 580725 h 2365376"/>
                <a:gd name="T100" fmla="*/ 1549044 w 2390775"/>
                <a:gd name="T101" fmla="*/ 160116 h 2365376"/>
                <a:gd name="T102" fmla="*/ 1461002 w 2390775"/>
                <a:gd name="T103" fmla="*/ 284475 h 2365376"/>
                <a:gd name="T104" fmla="*/ 1550307 w 2390775"/>
                <a:gd name="T105" fmla="*/ 426554 h 2365376"/>
                <a:gd name="T106" fmla="*/ 1719764 w 2390775"/>
                <a:gd name="T107" fmla="*/ 380038 h 2365376"/>
                <a:gd name="T108" fmla="*/ 1735543 w 2390775"/>
                <a:gd name="T109" fmla="*/ 232579 h 2365376"/>
                <a:gd name="T110" fmla="*/ 1705909 w 2390775"/>
                <a:gd name="T111" fmla="*/ 94508 h 2365376"/>
                <a:gd name="T112" fmla="*/ 1774050 w 2390775"/>
                <a:gd name="T113" fmla="*/ 148403 h 2365376"/>
                <a:gd name="T114" fmla="*/ 1781614 w 2390775"/>
                <a:gd name="T115" fmla="*/ 428769 h 2365376"/>
                <a:gd name="T116" fmla="*/ 1600166 w 2390775"/>
                <a:gd name="T117" fmla="*/ 516104 h 2365376"/>
                <a:gd name="T118" fmla="*/ 1452167 w 2390775"/>
                <a:gd name="T119" fmla="*/ 455349 h 2365376"/>
                <a:gd name="T120" fmla="*/ 1310478 w 2390775"/>
                <a:gd name="T121" fmla="*/ 259477 h 2365376"/>
                <a:gd name="T122" fmla="*/ 1562614 w 2390775"/>
                <a:gd name="T123" fmla="*/ 74046 h 23653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90775" h="2365376">
                  <a:moveTo>
                    <a:pt x="761351" y="1739900"/>
                  </a:moveTo>
                  <a:lnTo>
                    <a:pt x="791690" y="1805294"/>
                  </a:lnTo>
                  <a:lnTo>
                    <a:pt x="794883" y="1808051"/>
                  </a:lnTo>
                  <a:lnTo>
                    <a:pt x="797278" y="1811991"/>
                  </a:lnTo>
                  <a:lnTo>
                    <a:pt x="800871" y="1817112"/>
                  </a:lnTo>
                  <a:lnTo>
                    <a:pt x="803266" y="1822233"/>
                  </a:lnTo>
                  <a:lnTo>
                    <a:pt x="804065" y="1825384"/>
                  </a:lnTo>
                  <a:lnTo>
                    <a:pt x="804863" y="1828536"/>
                  </a:lnTo>
                  <a:lnTo>
                    <a:pt x="804863" y="1831687"/>
                  </a:lnTo>
                  <a:lnTo>
                    <a:pt x="804863" y="1834839"/>
                  </a:lnTo>
                  <a:lnTo>
                    <a:pt x="804065" y="1837990"/>
                  </a:lnTo>
                  <a:lnTo>
                    <a:pt x="802867" y="1841142"/>
                  </a:lnTo>
                  <a:lnTo>
                    <a:pt x="801670" y="1842718"/>
                  </a:lnTo>
                  <a:lnTo>
                    <a:pt x="799674" y="1844687"/>
                  </a:lnTo>
                  <a:lnTo>
                    <a:pt x="797278" y="1845475"/>
                  </a:lnTo>
                  <a:lnTo>
                    <a:pt x="794484" y="1845869"/>
                  </a:lnTo>
                  <a:lnTo>
                    <a:pt x="790891" y="1846263"/>
                  </a:lnTo>
                  <a:lnTo>
                    <a:pt x="787698" y="1845869"/>
                  </a:lnTo>
                  <a:lnTo>
                    <a:pt x="784105" y="1845475"/>
                  </a:lnTo>
                  <a:lnTo>
                    <a:pt x="780512" y="1844293"/>
                  </a:lnTo>
                  <a:lnTo>
                    <a:pt x="776520" y="1842718"/>
                  </a:lnTo>
                  <a:lnTo>
                    <a:pt x="772927" y="1841142"/>
                  </a:lnTo>
                  <a:lnTo>
                    <a:pt x="768935" y="1839172"/>
                  </a:lnTo>
                  <a:lnTo>
                    <a:pt x="765343" y="1836809"/>
                  </a:lnTo>
                  <a:lnTo>
                    <a:pt x="761750" y="1834051"/>
                  </a:lnTo>
                  <a:lnTo>
                    <a:pt x="758955" y="1831294"/>
                  </a:lnTo>
                  <a:lnTo>
                    <a:pt x="756161" y="1827748"/>
                  </a:lnTo>
                  <a:lnTo>
                    <a:pt x="754165" y="1824597"/>
                  </a:lnTo>
                  <a:lnTo>
                    <a:pt x="748975" y="1815536"/>
                  </a:lnTo>
                  <a:lnTo>
                    <a:pt x="745782" y="1808839"/>
                  </a:lnTo>
                  <a:lnTo>
                    <a:pt x="743387" y="1803718"/>
                  </a:lnTo>
                  <a:lnTo>
                    <a:pt x="742588" y="1799385"/>
                  </a:lnTo>
                  <a:lnTo>
                    <a:pt x="742588" y="1795051"/>
                  </a:lnTo>
                  <a:lnTo>
                    <a:pt x="743387" y="1790718"/>
                  </a:lnTo>
                  <a:lnTo>
                    <a:pt x="746181" y="1778112"/>
                  </a:lnTo>
                  <a:lnTo>
                    <a:pt x="746979" y="1774173"/>
                  </a:lnTo>
                  <a:lnTo>
                    <a:pt x="746979" y="1772203"/>
                  </a:lnTo>
                  <a:lnTo>
                    <a:pt x="746181" y="1771021"/>
                  </a:lnTo>
                  <a:lnTo>
                    <a:pt x="745383" y="1770627"/>
                  </a:lnTo>
                  <a:lnTo>
                    <a:pt x="742987" y="1770627"/>
                  </a:lnTo>
                  <a:lnTo>
                    <a:pt x="742189" y="1770233"/>
                  </a:lnTo>
                  <a:lnTo>
                    <a:pt x="741790" y="1769839"/>
                  </a:lnTo>
                  <a:lnTo>
                    <a:pt x="738596" y="1761961"/>
                  </a:lnTo>
                  <a:lnTo>
                    <a:pt x="736999" y="1758021"/>
                  </a:lnTo>
                  <a:lnTo>
                    <a:pt x="736600" y="1756052"/>
                  </a:lnTo>
                  <a:lnTo>
                    <a:pt x="736600" y="1754476"/>
                  </a:lnTo>
                  <a:lnTo>
                    <a:pt x="742189" y="1750536"/>
                  </a:lnTo>
                  <a:lnTo>
                    <a:pt x="747379" y="1747385"/>
                  </a:lnTo>
                  <a:lnTo>
                    <a:pt x="750971" y="1745021"/>
                  </a:lnTo>
                  <a:lnTo>
                    <a:pt x="754165" y="1743839"/>
                  </a:lnTo>
                  <a:lnTo>
                    <a:pt x="758556" y="1741870"/>
                  </a:lnTo>
                  <a:lnTo>
                    <a:pt x="759754" y="1741870"/>
                  </a:lnTo>
                  <a:lnTo>
                    <a:pt x="761351" y="1739900"/>
                  </a:lnTo>
                  <a:close/>
                  <a:moveTo>
                    <a:pt x="1554438" y="1730375"/>
                  </a:moveTo>
                  <a:lnTo>
                    <a:pt x="1565575" y="1730375"/>
                  </a:lnTo>
                  <a:lnTo>
                    <a:pt x="1575916" y="1730375"/>
                  </a:lnTo>
                  <a:lnTo>
                    <a:pt x="1586258" y="1731163"/>
                  </a:lnTo>
                  <a:lnTo>
                    <a:pt x="1591031" y="1731951"/>
                  </a:lnTo>
                  <a:lnTo>
                    <a:pt x="1595008" y="1733133"/>
                  </a:lnTo>
                  <a:lnTo>
                    <a:pt x="1598986" y="1734314"/>
                  </a:lnTo>
                  <a:lnTo>
                    <a:pt x="1602168" y="1735890"/>
                  </a:lnTo>
                  <a:lnTo>
                    <a:pt x="1605350" y="1737860"/>
                  </a:lnTo>
                  <a:lnTo>
                    <a:pt x="1607339" y="1739830"/>
                  </a:lnTo>
                  <a:lnTo>
                    <a:pt x="1608929" y="1741799"/>
                  </a:lnTo>
                  <a:lnTo>
                    <a:pt x="1609725" y="1744951"/>
                  </a:lnTo>
                  <a:lnTo>
                    <a:pt x="1609725" y="1747708"/>
                  </a:lnTo>
                  <a:lnTo>
                    <a:pt x="1608929" y="1751648"/>
                  </a:lnTo>
                  <a:lnTo>
                    <a:pt x="1607339" y="1755193"/>
                  </a:lnTo>
                  <a:lnTo>
                    <a:pt x="1604554" y="1759920"/>
                  </a:lnTo>
                  <a:lnTo>
                    <a:pt x="1600577" y="1764648"/>
                  </a:lnTo>
                  <a:lnTo>
                    <a:pt x="1595804" y="1769769"/>
                  </a:lnTo>
                  <a:lnTo>
                    <a:pt x="1589042" y="1776072"/>
                  </a:lnTo>
                  <a:lnTo>
                    <a:pt x="1582678" y="1781193"/>
                  </a:lnTo>
                  <a:lnTo>
                    <a:pt x="1576314" y="1786314"/>
                  </a:lnTo>
                  <a:lnTo>
                    <a:pt x="1570348" y="1790647"/>
                  </a:lnTo>
                  <a:lnTo>
                    <a:pt x="1563586" y="1794193"/>
                  </a:lnTo>
                  <a:lnTo>
                    <a:pt x="1557222" y="1797738"/>
                  </a:lnTo>
                  <a:lnTo>
                    <a:pt x="1550461" y="1800496"/>
                  </a:lnTo>
                  <a:lnTo>
                    <a:pt x="1544097" y="1802466"/>
                  </a:lnTo>
                  <a:lnTo>
                    <a:pt x="1537733" y="1804829"/>
                  </a:lnTo>
                  <a:lnTo>
                    <a:pt x="1530971" y="1806799"/>
                  </a:lnTo>
                  <a:lnTo>
                    <a:pt x="1524607" y="1807981"/>
                  </a:lnTo>
                  <a:lnTo>
                    <a:pt x="1518243" y="1809163"/>
                  </a:lnTo>
                  <a:lnTo>
                    <a:pt x="1505117" y="1811132"/>
                  </a:lnTo>
                  <a:lnTo>
                    <a:pt x="1491992" y="1812314"/>
                  </a:lnTo>
                  <a:lnTo>
                    <a:pt x="1486026" y="1813102"/>
                  </a:lnTo>
                  <a:lnTo>
                    <a:pt x="1483241" y="1813890"/>
                  </a:lnTo>
                  <a:lnTo>
                    <a:pt x="1482048" y="1814678"/>
                  </a:lnTo>
                  <a:lnTo>
                    <a:pt x="1481253" y="1815072"/>
                  </a:lnTo>
                  <a:lnTo>
                    <a:pt x="1480855" y="1815859"/>
                  </a:lnTo>
                  <a:lnTo>
                    <a:pt x="1480855" y="1817041"/>
                  </a:lnTo>
                  <a:lnTo>
                    <a:pt x="1481253" y="1818617"/>
                  </a:lnTo>
                  <a:lnTo>
                    <a:pt x="1482048" y="1819799"/>
                  </a:lnTo>
                  <a:lnTo>
                    <a:pt x="1482048" y="1821375"/>
                  </a:lnTo>
                  <a:lnTo>
                    <a:pt x="1482048" y="1821769"/>
                  </a:lnTo>
                  <a:lnTo>
                    <a:pt x="1480855" y="1822556"/>
                  </a:lnTo>
                  <a:lnTo>
                    <a:pt x="1471309" y="1830829"/>
                  </a:lnTo>
                  <a:lnTo>
                    <a:pt x="1465343" y="1834375"/>
                  </a:lnTo>
                  <a:lnTo>
                    <a:pt x="1463354" y="1835556"/>
                  </a:lnTo>
                  <a:lnTo>
                    <a:pt x="1461365" y="1836738"/>
                  </a:lnTo>
                  <a:lnTo>
                    <a:pt x="1452615" y="1830041"/>
                  </a:lnTo>
                  <a:lnTo>
                    <a:pt x="1445853" y="1824132"/>
                  </a:lnTo>
                  <a:lnTo>
                    <a:pt x="1440285" y="1819405"/>
                  </a:lnTo>
                  <a:lnTo>
                    <a:pt x="1437103" y="1815072"/>
                  </a:lnTo>
                  <a:lnTo>
                    <a:pt x="1434716" y="1812314"/>
                  </a:lnTo>
                  <a:lnTo>
                    <a:pt x="1433125" y="1810344"/>
                  </a:lnTo>
                  <a:lnTo>
                    <a:pt x="1432330" y="1808375"/>
                  </a:lnTo>
                  <a:lnTo>
                    <a:pt x="1428750" y="1806799"/>
                  </a:lnTo>
                  <a:lnTo>
                    <a:pt x="1512675" y="1734314"/>
                  </a:lnTo>
                  <a:lnTo>
                    <a:pt x="1518641" y="1733527"/>
                  </a:lnTo>
                  <a:lnTo>
                    <a:pt x="1533755" y="1731951"/>
                  </a:lnTo>
                  <a:lnTo>
                    <a:pt x="1543699" y="1731163"/>
                  </a:lnTo>
                  <a:lnTo>
                    <a:pt x="1554438" y="1730375"/>
                  </a:lnTo>
                  <a:close/>
                  <a:moveTo>
                    <a:pt x="588962" y="1535113"/>
                  </a:moveTo>
                  <a:lnTo>
                    <a:pt x="694496" y="1535113"/>
                  </a:lnTo>
                  <a:lnTo>
                    <a:pt x="694496" y="1557872"/>
                  </a:lnTo>
                  <a:lnTo>
                    <a:pt x="694894" y="1558271"/>
                  </a:lnTo>
                  <a:lnTo>
                    <a:pt x="696885" y="1560268"/>
                  </a:lnTo>
                  <a:lnTo>
                    <a:pt x="698478" y="1560667"/>
                  </a:lnTo>
                  <a:lnTo>
                    <a:pt x="700469" y="1561466"/>
                  </a:lnTo>
                  <a:lnTo>
                    <a:pt x="704053" y="1561865"/>
                  </a:lnTo>
                  <a:lnTo>
                    <a:pt x="707239" y="1561865"/>
                  </a:lnTo>
                  <a:lnTo>
                    <a:pt x="711222" y="1561865"/>
                  </a:lnTo>
                  <a:lnTo>
                    <a:pt x="714407" y="1561466"/>
                  </a:lnTo>
                  <a:lnTo>
                    <a:pt x="716797" y="1560667"/>
                  </a:lnTo>
                  <a:lnTo>
                    <a:pt x="718390" y="1560268"/>
                  </a:lnTo>
                  <a:lnTo>
                    <a:pt x="720381" y="1558271"/>
                  </a:lnTo>
                  <a:lnTo>
                    <a:pt x="720779" y="1557872"/>
                  </a:lnTo>
                  <a:lnTo>
                    <a:pt x="720779" y="1535113"/>
                  </a:lnTo>
                  <a:lnTo>
                    <a:pt x="820737" y="1535113"/>
                  </a:lnTo>
                  <a:lnTo>
                    <a:pt x="820737" y="1644117"/>
                  </a:lnTo>
                  <a:lnTo>
                    <a:pt x="820339" y="1648908"/>
                  </a:lnTo>
                  <a:lnTo>
                    <a:pt x="819144" y="1652901"/>
                  </a:lnTo>
                  <a:lnTo>
                    <a:pt x="816755" y="1656894"/>
                  </a:lnTo>
                  <a:lnTo>
                    <a:pt x="814365" y="1660088"/>
                  </a:lnTo>
                  <a:lnTo>
                    <a:pt x="810781" y="1663283"/>
                  </a:lnTo>
                  <a:lnTo>
                    <a:pt x="806799" y="1665279"/>
                  </a:lnTo>
                  <a:lnTo>
                    <a:pt x="802418" y="1666477"/>
                  </a:lnTo>
                  <a:lnTo>
                    <a:pt x="797639" y="1666876"/>
                  </a:lnTo>
                  <a:lnTo>
                    <a:pt x="612060" y="1666876"/>
                  </a:lnTo>
                  <a:lnTo>
                    <a:pt x="607281" y="1666477"/>
                  </a:lnTo>
                  <a:lnTo>
                    <a:pt x="602901" y="1665279"/>
                  </a:lnTo>
                  <a:lnTo>
                    <a:pt x="598918" y="1663283"/>
                  </a:lnTo>
                  <a:lnTo>
                    <a:pt x="595732" y="1660088"/>
                  </a:lnTo>
                  <a:lnTo>
                    <a:pt x="592546" y="1656894"/>
                  </a:lnTo>
                  <a:lnTo>
                    <a:pt x="590555" y="1652901"/>
                  </a:lnTo>
                  <a:lnTo>
                    <a:pt x="589360" y="1648908"/>
                  </a:lnTo>
                  <a:lnTo>
                    <a:pt x="588962" y="1644117"/>
                  </a:lnTo>
                  <a:lnTo>
                    <a:pt x="588962" y="1535113"/>
                  </a:lnTo>
                  <a:close/>
                  <a:moveTo>
                    <a:pt x="612060" y="1476375"/>
                  </a:moveTo>
                  <a:lnTo>
                    <a:pt x="797639" y="1476375"/>
                  </a:lnTo>
                  <a:lnTo>
                    <a:pt x="802418" y="1476769"/>
                  </a:lnTo>
                  <a:lnTo>
                    <a:pt x="806799" y="1477950"/>
                  </a:lnTo>
                  <a:lnTo>
                    <a:pt x="810781" y="1480312"/>
                  </a:lnTo>
                  <a:lnTo>
                    <a:pt x="814365" y="1483068"/>
                  </a:lnTo>
                  <a:lnTo>
                    <a:pt x="816755" y="1486611"/>
                  </a:lnTo>
                  <a:lnTo>
                    <a:pt x="819144" y="1490155"/>
                  </a:lnTo>
                  <a:lnTo>
                    <a:pt x="820339" y="1494485"/>
                  </a:lnTo>
                  <a:lnTo>
                    <a:pt x="820737" y="1498816"/>
                  </a:lnTo>
                  <a:lnTo>
                    <a:pt x="820737" y="1525588"/>
                  </a:lnTo>
                  <a:lnTo>
                    <a:pt x="588962" y="1525588"/>
                  </a:lnTo>
                  <a:lnTo>
                    <a:pt x="588962" y="1498816"/>
                  </a:lnTo>
                  <a:lnTo>
                    <a:pt x="589360" y="1494485"/>
                  </a:lnTo>
                  <a:lnTo>
                    <a:pt x="590555" y="1490155"/>
                  </a:lnTo>
                  <a:lnTo>
                    <a:pt x="592546" y="1486611"/>
                  </a:lnTo>
                  <a:lnTo>
                    <a:pt x="595732" y="1483068"/>
                  </a:lnTo>
                  <a:lnTo>
                    <a:pt x="598918" y="1480312"/>
                  </a:lnTo>
                  <a:lnTo>
                    <a:pt x="602901" y="1477950"/>
                  </a:lnTo>
                  <a:lnTo>
                    <a:pt x="607281" y="1476769"/>
                  </a:lnTo>
                  <a:lnTo>
                    <a:pt x="612060" y="1476375"/>
                  </a:lnTo>
                  <a:close/>
                  <a:moveTo>
                    <a:pt x="725449" y="1381125"/>
                  </a:moveTo>
                  <a:lnTo>
                    <a:pt x="730525" y="1381524"/>
                  </a:lnTo>
                  <a:lnTo>
                    <a:pt x="732087" y="1381524"/>
                  </a:lnTo>
                  <a:lnTo>
                    <a:pt x="734430" y="1382322"/>
                  </a:lnTo>
                  <a:lnTo>
                    <a:pt x="737554" y="1384317"/>
                  </a:lnTo>
                  <a:lnTo>
                    <a:pt x="740287" y="1386312"/>
                  </a:lnTo>
                  <a:lnTo>
                    <a:pt x="743411" y="1389505"/>
                  </a:lnTo>
                  <a:lnTo>
                    <a:pt x="746535" y="1393096"/>
                  </a:lnTo>
                  <a:lnTo>
                    <a:pt x="749659" y="1397486"/>
                  </a:lnTo>
                  <a:lnTo>
                    <a:pt x="755906" y="1407063"/>
                  </a:lnTo>
                  <a:lnTo>
                    <a:pt x="761373" y="1417837"/>
                  </a:lnTo>
                  <a:lnTo>
                    <a:pt x="766059" y="1427813"/>
                  </a:lnTo>
                  <a:lnTo>
                    <a:pt x="769182" y="1437390"/>
                  </a:lnTo>
                  <a:lnTo>
                    <a:pt x="770744" y="1441780"/>
                  </a:lnTo>
                  <a:lnTo>
                    <a:pt x="771525" y="1445770"/>
                  </a:lnTo>
                  <a:lnTo>
                    <a:pt x="771525" y="1448164"/>
                  </a:lnTo>
                  <a:lnTo>
                    <a:pt x="771525" y="1450159"/>
                  </a:lnTo>
                  <a:lnTo>
                    <a:pt x="770744" y="1451357"/>
                  </a:lnTo>
                  <a:lnTo>
                    <a:pt x="769182" y="1452155"/>
                  </a:lnTo>
                  <a:lnTo>
                    <a:pt x="768011" y="1452155"/>
                  </a:lnTo>
                  <a:lnTo>
                    <a:pt x="766449" y="1450958"/>
                  </a:lnTo>
                  <a:lnTo>
                    <a:pt x="764887" y="1449760"/>
                  </a:lnTo>
                  <a:lnTo>
                    <a:pt x="762544" y="1448563"/>
                  </a:lnTo>
                  <a:lnTo>
                    <a:pt x="759030" y="1444174"/>
                  </a:lnTo>
                  <a:lnTo>
                    <a:pt x="755516" y="1439784"/>
                  </a:lnTo>
                  <a:lnTo>
                    <a:pt x="753173" y="1434996"/>
                  </a:lnTo>
                  <a:lnTo>
                    <a:pt x="752392" y="1433400"/>
                  </a:lnTo>
                  <a:lnTo>
                    <a:pt x="752392" y="1431404"/>
                  </a:lnTo>
                  <a:lnTo>
                    <a:pt x="752001" y="1428611"/>
                  </a:lnTo>
                  <a:lnTo>
                    <a:pt x="750830" y="1426616"/>
                  </a:lnTo>
                  <a:lnTo>
                    <a:pt x="748878" y="1425419"/>
                  </a:lnTo>
                  <a:lnTo>
                    <a:pt x="746925" y="1425020"/>
                  </a:lnTo>
                  <a:lnTo>
                    <a:pt x="746144" y="1425419"/>
                  </a:lnTo>
                  <a:lnTo>
                    <a:pt x="745363" y="1425818"/>
                  </a:lnTo>
                  <a:lnTo>
                    <a:pt x="744582" y="1426616"/>
                  </a:lnTo>
                  <a:lnTo>
                    <a:pt x="743411" y="1427414"/>
                  </a:lnTo>
                  <a:lnTo>
                    <a:pt x="742630" y="1428611"/>
                  </a:lnTo>
                  <a:lnTo>
                    <a:pt x="742240" y="1430207"/>
                  </a:lnTo>
                  <a:lnTo>
                    <a:pt x="741849" y="1432602"/>
                  </a:lnTo>
                  <a:lnTo>
                    <a:pt x="741849" y="1434597"/>
                  </a:lnTo>
                  <a:lnTo>
                    <a:pt x="741459" y="1439385"/>
                  </a:lnTo>
                  <a:lnTo>
                    <a:pt x="740678" y="1443376"/>
                  </a:lnTo>
                  <a:lnTo>
                    <a:pt x="739897" y="1445371"/>
                  </a:lnTo>
                  <a:lnTo>
                    <a:pt x="739116" y="1446967"/>
                  </a:lnTo>
                  <a:lnTo>
                    <a:pt x="737944" y="1448164"/>
                  </a:lnTo>
                  <a:lnTo>
                    <a:pt x="735992" y="1449361"/>
                  </a:lnTo>
                  <a:lnTo>
                    <a:pt x="734430" y="1450558"/>
                  </a:lnTo>
                  <a:lnTo>
                    <a:pt x="732868" y="1452155"/>
                  </a:lnTo>
                  <a:lnTo>
                    <a:pt x="730525" y="1452953"/>
                  </a:lnTo>
                  <a:lnTo>
                    <a:pt x="727792" y="1453352"/>
                  </a:lnTo>
                  <a:lnTo>
                    <a:pt x="721935" y="1454150"/>
                  </a:lnTo>
                  <a:lnTo>
                    <a:pt x="715297" y="1454150"/>
                  </a:lnTo>
                  <a:lnTo>
                    <a:pt x="712173" y="1453751"/>
                  </a:lnTo>
                  <a:lnTo>
                    <a:pt x="709049" y="1452953"/>
                  </a:lnTo>
                  <a:lnTo>
                    <a:pt x="706706" y="1452155"/>
                  </a:lnTo>
                  <a:lnTo>
                    <a:pt x="703973" y="1450558"/>
                  </a:lnTo>
                  <a:lnTo>
                    <a:pt x="701240" y="1448962"/>
                  </a:lnTo>
                  <a:lnTo>
                    <a:pt x="699287" y="1447366"/>
                  </a:lnTo>
                  <a:lnTo>
                    <a:pt x="694992" y="1442977"/>
                  </a:lnTo>
                  <a:lnTo>
                    <a:pt x="691478" y="1438188"/>
                  </a:lnTo>
                  <a:lnTo>
                    <a:pt x="687963" y="1432602"/>
                  </a:lnTo>
                  <a:lnTo>
                    <a:pt x="685230" y="1427015"/>
                  </a:lnTo>
                  <a:lnTo>
                    <a:pt x="682497" y="1421029"/>
                  </a:lnTo>
                  <a:lnTo>
                    <a:pt x="680544" y="1415044"/>
                  </a:lnTo>
                  <a:lnTo>
                    <a:pt x="678982" y="1409058"/>
                  </a:lnTo>
                  <a:lnTo>
                    <a:pt x="676249" y="1399082"/>
                  </a:lnTo>
                  <a:lnTo>
                    <a:pt x="675078" y="1392298"/>
                  </a:lnTo>
                  <a:lnTo>
                    <a:pt x="674687" y="1389106"/>
                  </a:lnTo>
                  <a:lnTo>
                    <a:pt x="674687" y="1388707"/>
                  </a:lnTo>
                  <a:lnTo>
                    <a:pt x="675078" y="1388308"/>
                  </a:lnTo>
                  <a:lnTo>
                    <a:pt x="676249" y="1387909"/>
                  </a:lnTo>
                  <a:lnTo>
                    <a:pt x="679373" y="1387111"/>
                  </a:lnTo>
                  <a:lnTo>
                    <a:pt x="683278" y="1385913"/>
                  </a:lnTo>
                  <a:lnTo>
                    <a:pt x="689525" y="1384716"/>
                  </a:lnTo>
                  <a:lnTo>
                    <a:pt x="698897" y="1383120"/>
                  </a:lnTo>
                  <a:lnTo>
                    <a:pt x="715297" y="1381524"/>
                  </a:lnTo>
                  <a:lnTo>
                    <a:pt x="725449" y="1381125"/>
                  </a:lnTo>
                  <a:close/>
                  <a:moveTo>
                    <a:pt x="1433588" y="1247775"/>
                  </a:moveTo>
                  <a:lnTo>
                    <a:pt x="1439124" y="1247775"/>
                  </a:lnTo>
                  <a:lnTo>
                    <a:pt x="1444264" y="1248175"/>
                  </a:lnTo>
                  <a:lnTo>
                    <a:pt x="1448614" y="1248976"/>
                  </a:lnTo>
                  <a:lnTo>
                    <a:pt x="1451382" y="1249776"/>
                  </a:lnTo>
                  <a:lnTo>
                    <a:pt x="1453359" y="1250977"/>
                  </a:lnTo>
                  <a:lnTo>
                    <a:pt x="1454150" y="1252178"/>
                  </a:lnTo>
                  <a:lnTo>
                    <a:pt x="1454150" y="1253779"/>
                  </a:lnTo>
                  <a:lnTo>
                    <a:pt x="1453359" y="1255380"/>
                  </a:lnTo>
                  <a:lnTo>
                    <a:pt x="1452173" y="1256981"/>
                  </a:lnTo>
                  <a:lnTo>
                    <a:pt x="1450196" y="1258582"/>
                  </a:lnTo>
                  <a:lnTo>
                    <a:pt x="1447428" y="1260183"/>
                  </a:lnTo>
                  <a:lnTo>
                    <a:pt x="1441892" y="1262985"/>
                  </a:lnTo>
                  <a:lnTo>
                    <a:pt x="1435565" y="1264986"/>
                  </a:lnTo>
                  <a:lnTo>
                    <a:pt x="1432402" y="1265387"/>
                  </a:lnTo>
                  <a:lnTo>
                    <a:pt x="1429634" y="1265787"/>
                  </a:lnTo>
                  <a:lnTo>
                    <a:pt x="1427261" y="1265787"/>
                  </a:lnTo>
                  <a:lnTo>
                    <a:pt x="1425284" y="1265387"/>
                  </a:lnTo>
                  <a:lnTo>
                    <a:pt x="1423703" y="1264986"/>
                  </a:lnTo>
                  <a:lnTo>
                    <a:pt x="1422516" y="1264586"/>
                  </a:lnTo>
                  <a:lnTo>
                    <a:pt x="1420539" y="1264586"/>
                  </a:lnTo>
                  <a:lnTo>
                    <a:pt x="1419353" y="1264986"/>
                  </a:lnTo>
                  <a:lnTo>
                    <a:pt x="1418562" y="1265787"/>
                  </a:lnTo>
                  <a:lnTo>
                    <a:pt x="1417376" y="1266588"/>
                  </a:lnTo>
                  <a:lnTo>
                    <a:pt x="1416980" y="1267388"/>
                  </a:lnTo>
                  <a:lnTo>
                    <a:pt x="1416585" y="1268589"/>
                  </a:lnTo>
                  <a:lnTo>
                    <a:pt x="1416190" y="1269790"/>
                  </a:lnTo>
                  <a:lnTo>
                    <a:pt x="1416585" y="1270990"/>
                  </a:lnTo>
                  <a:lnTo>
                    <a:pt x="1416585" y="1272191"/>
                  </a:lnTo>
                  <a:lnTo>
                    <a:pt x="1417376" y="1273392"/>
                  </a:lnTo>
                  <a:lnTo>
                    <a:pt x="1418562" y="1274993"/>
                  </a:lnTo>
                  <a:lnTo>
                    <a:pt x="1419748" y="1276194"/>
                  </a:lnTo>
                  <a:lnTo>
                    <a:pt x="1422121" y="1277395"/>
                  </a:lnTo>
                  <a:lnTo>
                    <a:pt x="1424098" y="1278596"/>
                  </a:lnTo>
                  <a:lnTo>
                    <a:pt x="1428843" y="1280597"/>
                  </a:lnTo>
                  <a:lnTo>
                    <a:pt x="1430820" y="1282198"/>
                  </a:lnTo>
                  <a:lnTo>
                    <a:pt x="1432402" y="1283799"/>
                  </a:lnTo>
                  <a:lnTo>
                    <a:pt x="1433588" y="1285000"/>
                  </a:lnTo>
                  <a:lnTo>
                    <a:pt x="1435170" y="1287001"/>
                  </a:lnTo>
                  <a:lnTo>
                    <a:pt x="1436356" y="1289003"/>
                  </a:lnTo>
                  <a:lnTo>
                    <a:pt x="1436751" y="1291404"/>
                  </a:lnTo>
                  <a:lnTo>
                    <a:pt x="1437542" y="1293406"/>
                  </a:lnTo>
                  <a:lnTo>
                    <a:pt x="1437542" y="1296608"/>
                  </a:lnTo>
                  <a:lnTo>
                    <a:pt x="1437542" y="1299009"/>
                  </a:lnTo>
                  <a:lnTo>
                    <a:pt x="1437147" y="1302612"/>
                  </a:lnTo>
                  <a:lnTo>
                    <a:pt x="1436356" y="1305414"/>
                  </a:lnTo>
                  <a:lnTo>
                    <a:pt x="1435170" y="1309416"/>
                  </a:lnTo>
                  <a:lnTo>
                    <a:pt x="1431611" y="1317422"/>
                  </a:lnTo>
                  <a:lnTo>
                    <a:pt x="1430029" y="1320624"/>
                  </a:lnTo>
                  <a:lnTo>
                    <a:pt x="1428052" y="1323826"/>
                  </a:lnTo>
                  <a:lnTo>
                    <a:pt x="1425680" y="1326628"/>
                  </a:lnTo>
                  <a:lnTo>
                    <a:pt x="1423307" y="1328629"/>
                  </a:lnTo>
                  <a:lnTo>
                    <a:pt x="1420539" y="1331431"/>
                  </a:lnTo>
                  <a:lnTo>
                    <a:pt x="1417771" y="1333032"/>
                  </a:lnTo>
                  <a:lnTo>
                    <a:pt x="1414608" y="1334633"/>
                  </a:lnTo>
                  <a:lnTo>
                    <a:pt x="1411445" y="1336635"/>
                  </a:lnTo>
                  <a:lnTo>
                    <a:pt x="1404722" y="1338636"/>
                  </a:lnTo>
                  <a:lnTo>
                    <a:pt x="1397605" y="1340237"/>
                  </a:lnTo>
                  <a:lnTo>
                    <a:pt x="1390487" y="1341038"/>
                  </a:lnTo>
                  <a:lnTo>
                    <a:pt x="1383370" y="1341438"/>
                  </a:lnTo>
                  <a:lnTo>
                    <a:pt x="1376252" y="1341438"/>
                  </a:lnTo>
                  <a:lnTo>
                    <a:pt x="1369530" y="1341038"/>
                  </a:lnTo>
                  <a:lnTo>
                    <a:pt x="1358063" y="1339437"/>
                  </a:lnTo>
                  <a:lnTo>
                    <a:pt x="1350154" y="1338236"/>
                  </a:lnTo>
                  <a:lnTo>
                    <a:pt x="1347386" y="1337435"/>
                  </a:lnTo>
                  <a:lnTo>
                    <a:pt x="1347386" y="1337835"/>
                  </a:lnTo>
                  <a:lnTo>
                    <a:pt x="1346991" y="1337435"/>
                  </a:lnTo>
                  <a:lnTo>
                    <a:pt x="1346200" y="1337035"/>
                  </a:lnTo>
                  <a:lnTo>
                    <a:pt x="1346200" y="1334633"/>
                  </a:lnTo>
                  <a:lnTo>
                    <a:pt x="1346991" y="1331831"/>
                  </a:lnTo>
                  <a:lnTo>
                    <a:pt x="1347782" y="1326228"/>
                  </a:lnTo>
                  <a:lnTo>
                    <a:pt x="1349363" y="1318623"/>
                  </a:lnTo>
                  <a:lnTo>
                    <a:pt x="1351736" y="1307415"/>
                  </a:lnTo>
                  <a:lnTo>
                    <a:pt x="1355295" y="1296608"/>
                  </a:lnTo>
                  <a:lnTo>
                    <a:pt x="1357667" y="1287402"/>
                  </a:lnTo>
                  <a:lnTo>
                    <a:pt x="1361621" y="1275794"/>
                  </a:lnTo>
                  <a:lnTo>
                    <a:pt x="1363994" y="1270190"/>
                  </a:lnTo>
                  <a:lnTo>
                    <a:pt x="1364785" y="1268589"/>
                  </a:lnTo>
                  <a:lnTo>
                    <a:pt x="1366762" y="1265787"/>
                  </a:lnTo>
                  <a:lnTo>
                    <a:pt x="1369925" y="1262985"/>
                  </a:lnTo>
                  <a:lnTo>
                    <a:pt x="1373484" y="1260183"/>
                  </a:lnTo>
                  <a:lnTo>
                    <a:pt x="1378229" y="1258182"/>
                  </a:lnTo>
                  <a:lnTo>
                    <a:pt x="1383765" y="1256181"/>
                  </a:lnTo>
                  <a:lnTo>
                    <a:pt x="1389301" y="1253779"/>
                  </a:lnTo>
                  <a:lnTo>
                    <a:pt x="1395628" y="1252578"/>
                  </a:lnTo>
                  <a:lnTo>
                    <a:pt x="1401954" y="1250977"/>
                  </a:lnTo>
                  <a:lnTo>
                    <a:pt x="1415399" y="1248976"/>
                  </a:lnTo>
                  <a:lnTo>
                    <a:pt x="1428052" y="1248175"/>
                  </a:lnTo>
                  <a:lnTo>
                    <a:pt x="1433588" y="1247775"/>
                  </a:lnTo>
                  <a:close/>
                  <a:moveTo>
                    <a:pt x="1155700" y="965200"/>
                  </a:moveTo>
                  <a:lnTo>
                    <a:pt x="1161653" y="965597"/>
                  </a:lnTo>
                  <a:lnTo>
                    <a:pt x="1167209" y="966787"/>
                  </a:lnTo>
                  <a:lnTo>
                    <a:pt x="1172766" y="968770"/>
                  </a:lnTo>
                  <a:lnTo>
                    <a:pt x="1177925" y="971944"/>
                  </a:lnTo>
                  <a:lnTo>
                    <a:pt x="1182687" y="975514"/>
                  </a:lnTo>
                  <a:lnTo>
                    <a:pt x="1187450" y="980274"/>
                  </a:lnTo>
                  <a:lnTo>
                    <a:pt x="1192213" y="985431"/>
                  </a:lnTo>
                  <a:lnTo>
                    <a:pt x="1196181" y="991381"/>
                  </a:lnTo>
                  <a:lnTo>
                    <a:pt x="1200150" y="998125"/>
                  </a:lnTo>
                  <a:lnTo>
                    <a:pt x="1204119" y="1005265"/>
                  </a:lnTo>
                  <a:lnTo>
                    <a:pt x="1207691" y="1012802"/>
                  </a:lnTo>
                  <a:lnTo>
                    <a:pt x="1211659" y="1021133"/>
                  </a:lnTo>
                  <a:lnTo>
                    <a:pt x="1214437" y="1029860"/>
                  </a:lnTo>
                  <a:lnTo>
                    <a:pt x="1217613" y="1038984"/>
                  </a:lnTo>
                  <a:lnTo>
                    <a:pt x="1220787" y="1048504"/>
                  </a:lnTo>
                  <a:lnTo>
                    <a:pt x="1225947" y="1068338"/>
                  </a:lnTo>
                  <a:lnTo>
                    <a:pt x="1230313" y="1089363"/>
                  </a:lnTo>
                  <a:lnTo>
                    <a:pt x="1234678" y="1111180"/>
                  </a:lnTo>
                  <a:lnTo>
                    <a:pt x="1237853" y="1133792"/>
                  </a:lnTo>
                  <a:lnTo>
                    <a:pt x="1241028" y="1155609"/>
                  </a:lnTo>
                  <a:lnTo>
                    <a:pt x="1243013" y="1177824"/>
                  </a:lnTo>
                  <a:lnTo>
                    <a:pt x="1245394" y="1198848"/>
                  </a:lnTo>
                  <a:lnTo>
                    <a:pt x="1246981" y="1219476"/>
                  </a:lnTo>
                  <a:lnTo>
                    <a:pt x="1246187" y="1186551"/>
                  </a:lnTo>
                  <a:lnTo>
                    <a:pt x="1342231" y="1244467"/>
                  </a:lnTo>
                  <a:lnTo>
                    <a:pt x="1323181" y="1340465"/>
                  </a:lnTo>
                  <a:lnTo>
                    <a:pt x="1248966" y="1309524"/>
                  </a:lnTo>
                  <a:lnTo>
                    <a:pt x="1245394" y="1284929"/>
                  </a:lnTo>
                  <a:lnTo>
                    <a:pt x="1239441" y="1242087"/>
                  </a:lnTo>
                  <a:lnTo>
                    <a:pt x="1231106" y="1373787"/>
                  </a:lnTo>
                  <a:lnTo>
                    <a:pt x="1230709" y="1379737"/>
                  </a:lnTo>
                  <a:lnTo>
                    <a:pt x="1230313" y="1386084"/>
                  </a:lnTo>
                  <a:lnTo>
                    <a:pt x="1230709" y="1392431"/>
                  </a:lnTo>
                  <a:lnTo>
                    <a:pt x="1232297" y="1399968"/>
                  </a:lnTo>
                  <a:lnTo>
                    <a:pt x="1234281" y="1407902"/>
                  </a:lnTo>
                  <a:lnTo>
                    <a:pt x="1237059" y="1417422"/>
                  </a:lnTo>
                  <a:lnTo>
                    <a:pt x="1241822" y="1428133"/>
                  </a:lnTo>
                  <a:lnTo>
                    <a:pt x="1247775" y="1440430"/>
                  </a:lnTo>
                  <a:lnTo>
                    <a:pt x="1231106" y="1440430"/>
                  </a:lnTo>
                  <a:lnTo>
                    <a:pt x="1242219" y="1446380"/>
                  </a:lnTo>
                  <a:lnTo>
                    <a:pt x="1256109" y="1453124"/>
                  </a:lnTo>
                  <a:lnTo>
                    <a:pt x="1287066" y="1467405"/>
                  </a:lnTo>
                  <a:lnTo>
                    <a:pt x="1313259" y="1479305"/>
                  </a:lnTo>
                  <a:lnTo>
                    <a:pt x="1323975" y="1483669"/>
                  </a:lnTo>
                  <a:lnTo>
                    <a:pt x="1501775" y="1720491"/>
                  </a:lnTo>
                  <a:lnTo>
                    <a:pt x="1401763" y="1798638"/>
                  </a:lnTo>
                  <a:lnTo>
                    <a:pt x="1210469" y="1576494"/>
                  </a:lnTo>
                  <a:lnTo>
                    <a:pt x="1080294" y="1561816"/>
                  </a:lnTo>
                  <a:lnTo>
                    <a:pt x="1080294" y="1563800"/>
                  </a:lnTo>
                  <a:lnTo>
                    <a:pt x="1080294" y="1567370"/>
                  </a:lnTo>
                  <a:lnTo>
                    <a:pt x="1079500" y="1575700"/>
                  </a:lnTo>
                  <a:lnTo>
                    <a:pt x="1077516" y="1587601"/>
                  </a:lnTo>
                  <a:lnTo>
                    <a:pt x="1074341" y="1601088"/>
                  </a:lnTo>
                  <a:lnTo>
                    <a:pt x="1066403" y="1633220"/>
                  </a:lnTo>
                  <a:lnTo>
                    <a:pt x="1056878" y="1669318"/>
                  </a:lnTo>
                  <a:lnTo>
                    <a:pt x="1046956" y="1703830"/>
                  </a:lnTo>
                  <a:lnTo>
                    <a:pt x="1038622" y="1733582"/>
                  </a:lnTo>
                  <a:lnTo>
                    <a:pt x="1030288" y="1762540"/>
                  </a:lnTo>
                  <a:lnTo>
                    <a:pt x="802481" y="1785548"/>
                  </a:lnTo>
                  <a:lnTo>
                    <a:pt x="770731" y="1731201"/>
                  </a:lnTo>
                  <a:lnTo>
                    <a:pt x="904081" y="1706210"/>
                  </a:lnTo>
                  <a:lnTo>
                    <a:pt x="903685" y="1489619"/>
                  </a:lnTo>
                  <a:lnTo>
                    <a:pt x="871935" y="1482479"/>
                  </a:lnTo>
                  <a:lnTo>
                    <a:pt x="869950" y="1471768"/>
                  </a:lnTo>
                  <a:lnTo>
                    <a:pt x="867966" y="1461851"/>
                  </a:lnTo>
                  <a:lnTo>
                    <a:pt x="866378" y="1453124"/>
                  </a:lnTo>
                  <a:lnTo>
                    <a:pt x="864791" y="1445190"/>
                  </a:lnTo>
                  <a:lnTo>
                    <a:pt x="863600" y="1428926"/>
                  </a:lnTo>
                  <a:lnTo>
                    <a:pt x="862806" y="1413455"/>
                  </a:lnTo>
                  <a:lnTo>
                    <a:pt x="862013" y="1373787"/>
                  </a:lnTo>
                  <a:lnTo>
                    <a:pt x="860822" y="1346812"/>
                  </a:lnTo>
                  <a:lnTo>
                    <a:pt x="858044" y="1312697"/>
                  </a:lnTo>
                  <a:lnTo>
                    <a:pt x="854472" y="1175444"/>
                  </a:lnTo>
                  <a:lnTo>
                    <a:pt x="843756" y="1181791"/>
                  </a:lnTo>
                  <a:lnTo>
                    <a:pt x="818753" y="1197658"/>
                  </a:lnTo>
                  <a:lnTo>
                    <a:pt x="802878" y="1208369"/>
                  </a:lnTo>
                  <a:lnTo>
                    <a:pt x="786606" y="1219476"/>
                  </a:lnTo>
                  <a:lnTo>
                    <a:pt x="770731" y="1230980"/>
                  </a:lnTo>
                  <a:lnTo>
                    <a:pt x="756841" y="1242087"/>
                  </a:lnTo>
                  <a:lnTo>
                    <a:pt x="754460" y="1250021"/>
                  </a:lnTo>
                  <a:lnTo>
                    <a:pt x="752872" y="1258351"/>
                  </a:lnTo>
                  <a:lnTo>
                    <a:pt x="752078" y="1266681"/>
                  </a:lnTo>
                  <a:lnTo>
                    <a:pt x="751285" y="1275805"/>
                  </a:lnTo>
                  <a:lnTo>
                    <a:pt x="751285" y="1284532"/>
                  </a:lnTo>
                  <a:lnTo>
                    <a:pt x="751681" y="1292863"/>
                  </a:lnTo>
                  <a:lnTo>
                    <a:pt x="752078" y="1301590"/>
                  </a:lnTo>
                  <a:lnTo>
                    <a:pt x="752872" y="1310317"/>
                  </a:lnTo>
                  <a:lnTo>
                    <a:pt x="754856" y="1325788"/>
                  </a:lnTo>
                  <a:lnTo>
                    <a:pt x="756444" y="1339275"/>
                  </a:lnTo>
                  <a:lnTo>
                    <a:pt x="758031" y="1350382"/>
                  </a:lnTo>
                  <a:lnTo>
                    <a:pt x="758031" y="1354349"/>
                  </a:lnTo>
                  <a:lnTo>
                    <a:pt x="756841" y="1357523"/>
                  </a:lnTo>
                  <a:lnTo>
                    <a:pt x="727869" y="1355539"/>
                  </a:lnTo>
                  <a:lnTo>
                    <a:pt x="715566" y="1354746"/>
                  </a:lnTo>
                  <a:lnTo>
                    <a:pt x="709613" y="1354746"/>
                  </a:lnTo>
                  <a:lnTo>
                    <a:pt x="704453" y="1355143"/>
                  </a:lnTo>
                  <a:lnTo>
                    <a:pt x="698897" y="1355539"/>
                  </a:lnTo>
                  <a:lnTo>
                    <a:pt x="693341" y="1356729"/>
                  </a:lnTo>
                  <a:lnTo>
                    <a:pt x="687785" y="1357919"/>
                  </a:lnTo>
                  <a:lnTo>
                    <a:pt x="682228" y="1359903"/>
                  </a:lnTo>
                  <a:lnTo>
                    <a:pt x="677069" y="1361886"/>
                  </a:lnTo>
                  <a:lnTo>
                    <a:pt x="671116" y="1364663"/>
                  </a:lnTo>
                  <a:lnTo>
                    <a:pt x="664766" y="1367836"/>
                  </a:lnTo>
                  <a:lnTo>
                    <a:pt x="658416" y="1372200"/>
                  </a:lnTo>
                  <a:lnTo>
                    <a:pt x="657225" y="1367043"/>
                  </a:lnTo>
                  <a:lnTo>
                    <a:pt x="655241" y="1361093"/>
                  </a:lnTo>
                  <a:lnTo>
                    <a:pt x="654050" y="1355143"/>
                  </a:lnTo>
                  <a:lnTo>
                    <a:pt x="653256" y="1348399"/>
                  </a:lnTo>
                  <a:lnTo>
                    <a:pt x="651669" y="1333325"/>
                  </a:lnTo>
                  <a:lnTo>
                    <a:pt x="650875" y="1316267"/>
                  </a:lnTo>
                  <a:lnTo>
                    <a:pt x="650875" y="1296830"/>
                  </a:lnTo>
                  <a:lnTo>
                    <a:pt x="651272" y="1274615"/>
                  </a:lnTo>
                  <a:lnTo>
                    <a:pt x="652066" y="1251211"/>
                  </a:lnTo>
                  <a:lnTo>
                    <a:pt x="653653" y="1225029"/>
                  </a:lnTo>
                  <a:lnTo>
                    <a:pt x="660797" y="1208369"/>
                  </a:lnTo>
                  <a:lnTo>
                    <a:pt x="667147" y="1194881"/>
                  </a:lnTo>
                  <a:lnTo>
                    <a:pt x="670322" y="1188931"/>
                  </a:lnTo>
                  <a:lnTo>
                    <a:pt x="673497" y="1183774"/>
                  </a:lnTo>
                  <a:lnTo>
                    <a:pt x="680244" y="1174254"/>
                  </a:lnTo>
                  <a:lnTo>
                    <a:pt x="687388" y="1164733"/>
                  </a:lnTo>
                  <a:lnTo>
                    <a:pt x="696119" y="1155213"/>
                  </a:lnTo>
                  <a:lnTo>
                    <a:pt x="706438" y="1143312"/>
                  </a:lnTo>
                  <a:lnTo>
                    <a:pt x="718741" y="1129031"/>
                  </a:lnTo>
                  <a:lnTo>
                    <a:pt x="738585" y="1108007"/>
                  </a:lnTo>
                  <a:lnTo>
                    <a:pt x="756047" y="1088966"/>
                  </a:lnTo>
                  <a:lnTo>
                    <a:pt x="785416" y="1057231"/>
                  </a:lnTo>
                  <a:lnTo>
                    <a:pt x="797719" y="1043744"/>
                  </a:lnTo>
                  <a:lnTo>
                    <a:pt x="809228" y="1032240"/>
                  </a:lnTo>
                  <a:lnTo>
                    <a:pt x="820738" y="1021926"/>
                  </a:lnTo>
                  <a:lnTo>
                    <a:pt x="831056" y="1012802"/>
                  </a:lnTo>
                  <a:lnTo>
                    <a:pt x="836613" y="1008439"/>
                  </a:lnTo>
                  <a:lnTo>
                    <a:pt x="842169" y="1004869"/>
                  </a:lnTo>
                  <a:lnTo>
                    <a:pt x="848122" y="1000902"/>
                  </a:lnTo>
                  <a:lnTo>
                    <a:pt x="854075" y="997331"/>
                  </a:lnTo>
                  <a:lnTo>
                    <a:pt x="860028" y="994555"/>
                  </a:lnTo>
                  <a:lnTo>
                    <a:pt x="866378" y="991381"/>
                  </a:lnTo>
                  <a:lnTo>
                    <a:pt x="873125" y="988208"/>
                  </a:lnTo>
                  <a:lnTo>
                    <a:pt x="880269" y="985828"/>
                  </a:lnTo>
                  <a:lnTo>
                    <a:pt x="895350" y="980274"/>
                  </a:lnTo>
                  <a:lnTo>
                    <a:pt x="912416" y="975117"/>
                  </a:lnTo>
                  <a:lnTo>
                    <a:pt x="932260" y="970753"/>
                  </a:lnTo>
                  <a:lnTo>
                    <a:pt x="954881" y="965597"/>
                  </a:lnTo>
                  <a:lnTo>
                    <a:pt x="963613" y="965993"/>
                  </a:lnTo>
                  <a:lnTo>
                    <a:pt x="979488" y="966787"/>
                  </a:lnTo>
                  <a:lnTo>
                    <a:pt x="1004491" y="968373"/>
                  </a:lnTo>
                  <a:lnTo>
                    <a:pt x="1089819" y="1240103"/>
                  </a:lnTo>
                  <a:lnTo>
                    <a:pt x="1081484" y="1159179"/>
                  </a:lnTo>
                  <a:lnTo>
                    <a:pt x="1077516" y="1013199"/>
                  </a:lnTo>
                  <a:lnTo>
                    <a:pt x="1071959" y="999315"/>
                  </a:lnTo>
                  <a:lnTo>
                    <a:pt x="1083072" y="980671"/>
                  </a:lnTo>
                  <a:lnTo>
                    <a:pt x="1107281" y="980671"/>
                  </a:lnTo>
                  <a:lnTo>
                    <a:pt x="1117600" y="999315"/>
                  </a:lnTo>
                  <a:lnTo>
                    <a:pt x="1112837" y="1015579"/>
                  </a:lnTo>
                  <a:lnTo>
                    <a:pt x="1142206" y="1228203"/>
                  </a:lnTo>
                  <a:lnTo>
                    <a:pt x="1137841" y="971944"/>
                  </a:lnTo>
                  <a:lnTo>
                    <a:pt x="1146572" y="967580"/>
                  </a:lnTo>
                  <a:lnTo>
                    <a:pt x="1148953" y="966390"/>
                  </a:lnTo>
                  <a:lnTo>
                    <a:pt x="1149350" y="965597"/>
                  </a:lnTo>
                  <a:lnTo>
                    <a:pt x="1155700" y="965200"/>
                  </a:lnTo>
                  <a:close/>
                  <a:moveTo>
                    <a:pt x="931148" y="736601"/>
                  </a:moveTo>
                  <a:lnTo>
                    <a:pt x="929554" y="751285"/>
                  </a:lnTo>
                  <a:lnTo>
                    <a:pt x="928757" y="762794"/>
                  </a:lnTo>
                  <a:lnTo>
                    <a:pt x="929155" y="762794"/>
                  </a:lnTo>
                  <a:lnTo>
                    <a:pt x="929554" y="751285"/>
                  </a:lnTo>
                  <a:lnTo>
                    <a:pt x="930351" y="746126"/>
                  </a:lnTo>
                  <a:lnTo>
                    <a:pt x="931148" y="741363"/>
                  </a:lnTo>
                  <a:lnTo>
                    <a:pt x="931148" y="736601"/>
                  </a:lnTo>
                  <a:close/>
                  <a:moveTo>
                    <a:pt x="949086" y="679054"/>
                  </a:moveTo>
                  <a:lnTo>
                    <a:pt x="948289" y="679847"/>
                  </a:lnTo>
                  <a:lnTo>
                    <a:pt x="945499" y="681435"/>
                  </a:lnTo>
                  <a:lnTo>
                    <a:pt x="943904" y="683419"/>
                  </a:lnTo>
                  <a:lnTo>
                    <a:pt x="941911" y="686991"/>
                  </a:lnTo>
                  <a:lnTo>
                    <a:pt x="945897" y="682625"/>
                  </a:lnTo>
                  <a:lnTo>
                    <a:pt x="948289" y="681038"/>
                  </a:lnTo>
                  <a:lnTo>
                    <a:pt x="950282" y="679054"/>
                  </a:lnTo>
                  <a:lnTo>
                    <a:pt x="949086" y="679054"/>
                  </a:lnTo>
                  <a:close/>
                  <a:moveTo>
                    <a:pt x="1038375" y="620713"/>
                  </a:moveTo>
                  <a:lnTo>
                    <a:pt x="1049138" y="620713"/>
                  </a:lnTo>
                  <a:lnTo>
                    <a:pt x="1059502" y="621110"/>
                  </a:lnTo>
                  <a:lnTo>
                    <a:pt x="1069866" y="622300"/>
                  </a:lnTo>
                  <a:lnTo>
                    <a:pt x="1079432" y="623491"/>
                  </a:lnTo>
                  <a:lnTo>
                    <a:pt x="1088999" y="625872"/>
                  </a:lnTo>
                  <a:lnTo>
                    <a:pt x="1098167" y="627857"/>
                  </a:lnTo>
                  <a:lnTo>
                    <a:pt x="1106937" y="630238"/>
                  </a:lnTo>
                  <a:lnTo>
                    <a:pt x="1115307" y="633413"/>
                  </a:lnTo>
                  <a:lnTo>
                    <a:pt x="1123678" y="636191"/>
                  </a:lnTo>
                  <a:lnTo>
                    <a:pt x="1130853" y="639763"/>
                  </a:lnTo>
                  <a:lnTo>
                    <a:pt x="1138028" y="642938"/>
                  </a:lnTo>
                  <a:lnTo>
                    <a:pt x="1144805" y="646510"/>
                  </a:lnTo>
                  <a:lnTo>
                    <a:pt x="1156365" y="652860"/>
                  </a:lnTo>
                  <a:lnTo>
                    <a:pt x="1166729" y="659607"/>
                  </a:lnTo>
                  <a:lnTo>
                    <a:pt x="1174701" y="664766"/>
                  </a:lnTo>
                  <a:lnTo>
                    <a:pt x="1180680" y="669529"/>
                  </a:lnTo>
                  <a:lnTo>
                    <a:pt x="1185862" y="673497"/>
                  </a:lnTo>
                  <a:lnTo>
                    <a:pt x="1185862" y="676275"/>
                  </a:lnTo>
                  <a:lnTo>
                    <a:pt x="1185862" y="684213"/>
                  </a:lnTo>
                  <a:lnTo>
                    <a:pt x="1185065" y="688975"/>
                  </a:lnTo>
                  <a:lnTo>
                    <a:pt x="1183869" y="694532"/>
                  </a:lnTo>
                  <a:lnTo>
                    <a:pt x="1182274" y="700088"/>
                  </a:lnTo>
                  <a:lnTo>
                    <a:pt x="1180281" y="704850"/>
                  </a:lnTo>
                  <a:lnTo>
                    <a:pt x="1179086" y="707629"/>
                  </a:lnTo>
                  <a:lnTo>
                    <a:pt x="1177093" y="710010"/>
                  </a:lnTo>
                  <a:lnTo>
                    <a:pt x="1175498" y="711994"/>
                  </a:lnTo>
                  <a:lnTo>
                    <a:pt x="1173505" y="713979"/>
                  </a:lnTo>
                  <a:lnTo>
                    <a:pt x="1170715" y="715963"/>
                  </a:lnTo>
                  <a:lnTo>
                    <a:pt x="1168323" y="717154"/>
                  </a:lnTo>
                  <a:lnTo>
                    <a:pt x="1165533" y="718344"/>
                  </a:lnTo>
                  <a:lnTo>
                    <a:pt x="1161945" y="719138"/>
                  </a:lnTo>
                  <a:lnTo>
                    <a:pt x="1158756" y="719535"/>
                  </a:lnTo>
                  <a:lnTo>
                    <a:pt x="1154770" y="719535"/>
                  </a:lnTo>
                  <a:lnTo>
                    <a:pt x="1150784" y="719138"/>
                  </a:lnTo>
                  <a:lnTo>
                    <a:pt x="1146001" y="718344"/>
                  </a:lnTo>
                  <a:lnTo>
                    <a:pt x="1140819" y="717154"/>
                  </a:lnTo>
                  <a:lnTo>
                    <a:pt x="1135238" y="715566"/>
                  </a:lnTo>
                  <a:lnTo>
                    <a:pt x="1129259" y="712788"/>
                  </a:lnTo>
                  <a:lnTo>
                    <a:pt x="1123678" y="710010"/>
                  </a:lnTo>
                  <a:lnTo>
                    <a:pt x="1120091" y="708819"/>
                  </a:lnTo>
                  <a:lnTo>
                    <a:pt x="1114112" y="707629"/>
                  </a:lnTo>
                  <a:lnTo>
                    <a:pt x="1098964" y="704850"/>
                  </a:lnTo>
                  <a:lnTo>
                    <a:pt x="1083418" y="702072"/>
                  </a:lnTo>
                  <a:lnTo>
                    <a:pt x="1077439" y="700882"/>
                  </a:lnTo>
                  <a:lnTo>
                    <a:pt x="1073852" y="700088"/>
                  </a:lnTo>
                  <a:lnTo>
                    <a:pt x="1104545" y="714772"/>
                  </a:lnTo>
                  <a:lnTo>
                    <a:pt x="1118895" y="721122"/>
                  </a:lnTo>
                  <a:lnTo>
                    <a:pt x="1125671" y="723504"/>
                  </a:lnTo>
                  <a:lnTo>
                    <a:pt x="1132448" y="725885"/>
                  </a:lnTo>
                  <a:lnTo>
                    <a:pt x="1138826" y="728266"/>
                  </a:lnTo>
                  <a:lnTo>
                    <a:pt x="1144805" y="729457"/>
                  </a:lnTo>
                  <a:lnTo>
                    <a:pt x="1150784" y="730647"/>
                  </a:lnTo>
                  <a:lnTo>
                    <a:pt x="1155966" y="731044"/>
                  </a:lnTo>
                  <a:lnTo>
                    <a:pt x="1161148" y="730647"/>
                  </a:lnTo>
                  <a:lnTo>
                    <a:pt x="1165931" y="729457"/>
                  </a:lnTo>
                  <a:lnTo>
                    <a:pt x="1170316" y="727869"/>
                  </a:lnTo>
                  <a:lnTo>
                    <a:pt x="1174302" y="725091"/>
                  </a:lnTo>
                  <a:lnTo>
                    <a:pt x="1175498" y="735410"/>
                  </a:lnTo>
                  <a:lnTo>
                    <a:pt x="1175897" y="744935"/>
                  </a:lnTo>
                  <a:lnTo>
                    <a:pt x="1175498" y="753666"/>
                  </a:lnTo>
                  <a:lnTo>
                    <a:pt x="1175099" y="762397"/>
                  </a:lnTo>
                  <a:lnTo>
                    <a:pt x="1176694" y="761207"/>
                  </a:lnTo>
                  <a:lnTo>
                    <a:pt x="1177491" y="760413"/>
                  </a:lnTo>
                  <a:lnTo>
                    <a:pt x="1178687" y="760016"/>
                  </a:lnTo>
                  <a:lnTo>
                    <a:pt x="1179086" y="760413"/>
                  </a:lnTo>
                  <a:lnTo>
                    <a:pt x="1179484" y="761207"/>
                  </a:lnTo>
                  <a:lnTo>
                    <a:pt x="1179883" y="763985"/>
                  </a:lnTo>
                  <a:lnTo>
                    <a:pt x="1180281" y="767954"/>
                  </a:lnTo>
                  <a:lnTo>
                    <a:pt x="1180281" y="773113"/>
                  </a:lnTo>
                  <a:lnTo>
                    <a:pt x="1179086" y="785813"/>
                  </a:lnTo>
                  <a:lnTo>
                    <a:pt x="1177491" y="800498"/>
                  </a:lnTo>
                  <a:lnTo>
                    <a:pt x="1175498" y="814388"/>
                  </a:lnTo>
                  <a:lnTo>
                    <a:pt x="1173505" y="826294"/>
                  </a:lnTo>
                  <a:lnTo>
                    <a:pt x="1171911" y="833438"/>
                  </a:lnTo>
                  <a:lnTo>
                    <a:pt x="1170715" y="834629"/>
                  </a:lnTo>
                  <a:lnTo>
                    <a:pt x="1170316" y="834232"/>
                  </a:lnTo>
                  <a:lnTo>
                    <a:pt x="1169519" y="842169"/>
                  </a:lnTo>
                  <a:lnTo>
                    <a:pt x="1168323" y="849710"/>
                  </a:lnTo>
                  <a:lnTo>
                    <a:pt x="1166729" y="856854"/>
                  </a:lnTo>
                  <a:lnTo>
                    <a:pt x="1165134" y="863998"/>
                  </a:lnTo>
                  <a:lnTo>
                    <a:pt x="1162742" y="870744"/>
                  </a:lnTo>
                  <a:lnTo>
                    <a:pt x="1160351" y="877491"/>
                  </a:lnTo>
                  <a:lnTo>
                    <a:pt x="1157959" y="883841"/>
                  </a:lnTo>
                  <a:lnTo>
                    <a:pt x="1154770" y="890191"/>
                  </a:lnTo>
                  <a:lnTo>
                    <a:pt x="1151980" y="896541"/>
                  </a:lnTo>
                  <a:lnTo>
                    <a:pt x="1148791" y="902098"/>
                  </a:lnTo>
                  <a:lnTo>
                    <a:pt x="1145602" y="907654"/>
                  </a:lnTo>
                  <a:lnTo>
                    <a:pt x="1141616" y="913210"/>
                  </a:lnTo>
                  <a:lnTo>
                    <a:pt x="1138028" y="918370"/>
                  </a:lnTo>
                  <a:lnTo>
                    <a:pt x="1134042" y="923529"/>
                  </a:lnTo>
                  <a:lnTo>
                    <a:pt x="1126070" y="932260"/>
                  </a:lnTo>
                  <a:lnTo>
                    <a:pt x="1117699" y="940595"/>
                  </a:lnTo>
                  <a:lnTo>
                    <a:pt x="1108531" y="947738"/>
                  </a:lnTo>
                  <a:lnTo>
                    <a:pt x="1099762" y="954088"/>
                  </a:lnTo>
                  <a:lnTo>
                    <a:pt x="1090593" y="959248"/>
                  </a:lnTo>
                  <a:lnTo>
                    <a:pt x="1081027" y="963216"/>
                  </a:lnTo>
                  <a:lnTo>
                    <a:pt x="1077041" y="964804"/>
                  </a:lnTo>
                  <a:lnTo>
                    <a:pt x="1072257" y="966391"/>
                  </a:lnTo>
                  <a:lnTo>
                    <a:pt x="1067474" y="967185"/>
                  </a:lnTo>
                  <a:lnTo>
                    <a:pt x="1063488" y="967979"/>
                  </a:lnTo>
                  <a:lnTo>
                    <a:pt x="1059103" y="968376"/>
                  </a:lnTo>
                  <a:lnTo>
                    <a:pt x="1054719" y="968376"/>
                  </a:lnTo>
                  <a:lnTo>
                    <a:pt x="1051530" y="968376"/>
                  </a:lnTo>
                  <a:lnTo>
                    <a:pt x="1047543" y="967979"/>
                  </a:lnTo>
                  <a:lnTo>
                    <a:pt x="1043956" y="967185"/>
                  </a:lnTo>
                  <a:lnTo>
                    <a:pt x="1039970" y="965995"/>
                  </a:lnTo>
                  <a:lnTo>
                    <a:pt x="1031998" y="962820"/>
                  </a:lnTo>
                  <a:lnTo>
                    <a:pt x="1023627" y="958851"/>
                  </a:lnTo>
                  <a:lnTo>
                    <a:pt x="1014857" y="953295"/>
                  </a:lnTo>
                  <a:lnTo>
                    <a:pt x="1006088" y="947341"/>
                  </a:lnTo>
                  <a:lnTo>
                    <a:pt x="997318" y="939801"/>
                  </a:lnTo>
                  <a:lnTo>
                    <a:pt x="988549" y="931863"/>
                  </a:lnTo>
                  <a:lnTo>
                    <a:pt x="979779" y="922338"/>
                  </a:lnTo>
                  <a:lnTo>
                    <a:pt x="971807" y="912813"/>
                  </a:lnTo>
                  <a:lnTo>
                    <a:pt x="963835" y="902098"/>
                  </a:lnTo>
                  <a:lnTo>
                    <a:pt x="956660" y="890985"/>
                  </a:lnTo>
                  <a:lnTo>
                    <a:pt x="949883" y="878682"/>
                  </a:lnTo>
                  <a:lnTo>
                    <a:pt x="943904" y="865982"/>
                  </a:lnTo>
                  <a:lnTo>
                    <a:pt x="941512" y="859632"/>
                  </a:lnTo>
                  <a:lnTo>
                    <a:pt x="938722" y="852885"/>
                  </a:lnTo>
                  <a:lnTo>
                    <a:pt x="936729" y="846138"/>
                  </a:lnTo>
                  <a:lnTo>
                    <a:pt x="934736" y="839391"/>
                  </a:lnTo>
                  <a:lnTo>
                    <a:pt x="933540" y="843757"/>
                  </a:lnTo>
                  <a:lnTo>
                    <a:pt x="931547" y="847329"/>
                  </a:lnTo>
                  <a:lnTo>
                    <a:pt x="929554" y="849710"/>
                  </a:lnTo>
                  <a:lnTo>
                    <a:pt x="928757" y="850107"/>
                  </a:lnTo>
                  <a:lnTo>
                    <a:pt x="927960" y="850504"/>
                  </a:lnTo>
                  <a:lnTo>
                    <a:pt x="926764" y="850107"/>
                  </a:lnTo>
                  <a:lnTo>
                    <a:pt x="925568" y="849710"/>
                  </a:lnTo>
                  <a:lnTo>
                    <a:pt x="924372" y="848123"/>
                  </a:lnTo>
                  <a:lnTo>
                    <a:pt x="923575" y="846535"/>
                  </a:lnTo>
                  <a:lnTo>
                    <a:pt x="921582" y="842963"/>
                  </a:lnTo>
                  <a:lnTo>
                    <a:pt x="920386" y="837407"/>
                  </a:lnTo>
                  <a:lnTo>
                    <a:pt x="918791" y="831057"/>
                  </a:lnTo>
                  <a:lnTo>
                    <a:pt x="917596" y="823516"/>
                  </a:lnTo>
                  <a:lnTo>
                    <a:pt x="917197" y="815182"/>
                  </a:lnTo>
                  <a:lnTo>
                    <a:pt x="916798" y="806054"/>
                  </a:lnTo>
                  <a:lnTo>
                    <a:pt x="917197" y="798116"/>
                  </a:lnTo>
                  <a:lnTo>
                    <a:pt x="917596" y="790576"/>
                  </a:lnTo>
                  <a:lnTo>
                    <a:pt x="918393" y="783829"/>
                  </a:lnTo>
                  <a:lnTo>
                    <a:pt x="919987" y="777479"/>
                  </a:lnTo>
                  <a:lnTo>
                    <a:pt x="921183" y="772319"/>
                  </a:lnTo>
                  <a:lnTo>
                    <a:pt x="922379" y="767954"/>
                  </a:lnTo>
                  <a:lnTo>
                    <a:pt x="924372" y="764779"/>
                  </a:lnTo>
                  <a:lnTo>
                    <a:pt x="925169" y="763588"/>
                  </a:lnTo>
                  <a:lnTo>
                    <a:pt x="926365" y="763191"/>
                  </a:lnTo>
                  <a:lnTo>
                    <a:pt x="923176" y="759619"/>
                  </a:lnTo>
                  <a:lnTo>
                    <a:pt x="920785" y="756444"/>
                  </a:lnTo>
                  <a:lnTo>
                    <a:pt x="918393" y="752476"/>
                  </a:lnTo>
                  <a:lnTo>
                    <a:pt x="916798" y="748507"/>
                  </a:lnTo>
                  <a:lnTo>
                    <a:pt x="915204" y="744538"/>
                  </a:lnTo>
                  <a:lnTo>
                    <a:pt x="914407" y="739776"/>
                  </a:lnTo>
                  <a:lnTo>
                    <a:pt x="913609" y="735807"/>
                  </a:lnTo>
                  <a:lnTo>
                    <a:pt x="913211" y="731044"/>
                  </a:lnTo>
                  <a:lnTo>
                    <a:pt x="912812" y="727076"/>
                  </a:lnTo>
                  <a:lnTo>
                    <a:pt x="912812" y="721916"/>
                  </a:lnTo>
                  <a:lnTo>
                    <a:pt x="913609" y="712391"/>
                  </a:lnTo>
                  <a:lnTo>
                    <a:pt x="915204" y="703263"/>
                  </a:lnTo>
                  <a:lnTo>
                    <a:pt x="917197" y="694135"/>
                  </a:lnTo>
                  <a:lnTo>
                    <a:pt x="920386" y="685007"/>
                  </a:lnTo>
                  <a:lnTo>
                    <a:pt x="923575" y="676672"/>
                  </a:lnTo>
                  <a:lnTo>
                    <a:pt x="927162" y="668735"/>
                  </a:lnTo>
                  <a:lnTo>
                    <a:pt x="930750" y="661988"/>
                  </a:lnTo>
                  <a:lnTo>
                    <a:pt x="934337" y="656035"/>
                  </a:lnTo>
                  <a:lnTo>
                    <a:pt x="937526" y="651272"/>
                  </a:lnTo>
                  <a:lnTo>
                    <a:pt x="940715" y="647700"/>
                  </a:lnTo>
                  <a:lnTo>
                    <a:pt x="943107" y="646113"/>
                  </a:lnTo>
                  <a:lnTo>
                    <a:pt x="955862" y="639763"/>
                  </a:lnTo>
                  <a:lnTo>
                    <a:pt x="968219" y="634604"/>
                  </a:lnTo>
                  <a:lnTo>
                    <a:pt x="980178" y="630238"/>
                  </a:lnTo>
                  <a:lnTo>
                    <a:pt x="992535" y="627063"/>
                  </a:lnTo>
                  <a:lnTo>
                    <a:pt x="1004493" y="624285"/>
                  </a:lnTo>
                  <a:lnTo>
                    <a:pt x="1016053" y="622300"/>
                  </a:lnTo>
                  <a:lnTo>
                    <a:pt x="1027214" y="621110"/>
                  </a:lnTo>
                  <a:lnTo>
                    <a:pt x="1038375" y="620713"/>
                  </a:lnTo>
                  <a:close/>
                  <a:moveTo>
                    <a:pt x="1043186" y="515586"/>
                  </a:moveTo>
                  <a:lnTo>
                    <a:pt x="1022934" y="515983"/>
                  </a:lnTo>
                  <a:lnTo>
                    <a:pt x="1002682" y="516777"/>
                  </a:lnTo>
                  <a:lnTo>
                    <a:pt x="982827" y="518364"/>
                  </a:lnTo>
                  <a:lnTo>
                    <a:pt x="962972" y="519952"/>
                  </a:lnTo>
                  <a:lnTo>
                    <a:pt x="943514" y="521937"/>
                  </a:lnTo>
                  <a:lnTo>
                    <a:pt x="924056" y="525113"/>
                  </a:lnTo>
                  <a:lnTo>
                    <a:pt x="904598" y="527891"/>
                  </a:lnTo>
                  <a:lnTo>
                    <a:pt x="885140" y="531861"/>
                  </a:lnTo>
                  <a:lnTo>
                    <a:pt x="866476" y="535830"/>
                  </a:lnTo>
                  <a:lnTo>
                    <a:pt x="847812" y="540594"/>
                  </a:lnTo>
                  <a:lnTo>
                    <a:pt x="829148" y="545754"/>
                  </a:lnTo>
                  <a:lnTo>
                    <a:pt x="810485" y="550914"/>
                  </a:lnTo>
                  <a:lnTo>
                    <a:pt x="792218" y="556869"/>
                  </a:lnTo>
                  <a:lnTo>
                    <a:pt x="774348" y="563220"/>
                  </a:lnTo>
                  <a:lnTo>
                    <a:pt x="756082" y="569968"/>
                  </a:lnTo>
                  <a:lnTo>
                    <a:pt x="738609" y="577113"/>
                  </a:lnTo>
                  <a:lnTo>
                    <a:pt x="721137" y="585449"/>
                  </a:lnTo>
                  <a:lnTo>
                    <a:pt x="704061" y="593388"/>
                  </a:lnTo>
                  <a:lnTo>
                    <a:pt x="686986" y="601724"/>
                  </a:lnTo>
                  <a:lnTo>
                    <a:pt x="670308" y="610457"/>
                  </a:lnTo>
                  <a:lnTo>
                    <a:pt x="653630" y="619587"/>
                  </a:lnTo>
                  <a:lnTo>
                    <a:pt x="637745" y="629114"/>
                  </a:lnTo>
                  <a:lnTo>
                    <a:pt x="621861" y="639037"/>
                  </a:lnTo>
                  <a:lnTo>
                    <a:pt x="605977" y="649755"/>
                  </a:lnTo>
                  <a:lnTo>
                    <a:pt x="590490" y="660473"/>
                  </a:lnTo>
                  <a:lnTo>
                    <a:pt x="575400" y="671190"/>
                  </a:lnTo>
                  <a:lnTo>
                    <a:pt x="559913" y="682702"/>
                  </a:lnTo>
                  <a:lnTo>
                    <a:pt x="545617" y="694610"/>
                  </a:lnTo>
                  <a:lnTo>
                    <a:pt x="531322" y="706519"/>
                  </a:lnTo>
                  <a:lnTo>
                    <a:pt x="517026" y="719221"/>
                  </a:lnTo>
                  <a:lnTo>
                    <a:pt x="503525" y="731924"/>
                  </a:lnTo>
                  <a:lnTo>
                    <a:pt x="490023" y="745023"/>
                  </a:lnTo>
                  <a:lnTo>
                    <a:pt x="476919" y="758520"/>
                  </a:lnTo>
                  <a:lnTo>
                    <a:pt x="464212" y="772413"/>
                  </a:lnTo>
                  <a:lnTo>
                    <a:pt x="451504" y="786306"/>
                  </a:lnTo>
                  <a:lnTo>
                    <a:pt x="439591" y="800596"/>
                  </a:lnTo>
                  <a:lnTo>
                    <a:pt x="427678" y="815680"/>
                  </a:lnTo>
                  <a:lnTo>
                    <a:pt x="416162" y="830368"/>
                  </a:lnTo>
                  <a:lnTo>
                    <a:pt x="405441" y="845452"/>
                  </a:lnTo>
                  <a:lnTo>
                    <a:pt x="394322" y="860933"/>
                  </a:lnTo>
                  <a:lnTo>
                    <a:pt x="383997" y="876811"/>
                  </a:lnTo>
                  <a:lnTo>
                    <a:pt x="374070" y="892689"/>
                  </a:lnTo>
                  <a:lnTo>
                    <a:pt x="364539" y="908964"/>
                  </a:lnTo>
                  <a:lnTo>
                    <a:pt x="355009" y="925636"/>
                  </a:lnTo>
                  <a:lnTo>
                    <a:pt x="346272" y="941911"/>
                  </a:lnTo>
                  <a:lnTo>
                    <a:pt x="337933" y="959377"/>
                  </a:lnTo>
                  <a:lnTo>
                    <a:pt x="329594" y="976048"/>
                  </a:lnTo>
                  <a:lnTo>
                    <a:pt x="322049" y="993911"/>
                  </a:lnTo>
                  <a:lnTo>
                    <a:pt x="314901" y="1011377"/>
                  </a:lnTo>
                  <a:lnTo>
                    <a:pt x="308151" y="1029240"/>
                  </a:lnTo>
                  <a:lnTo>
                    <a:pt x="301797" y="1047500"/>
                  </a:lnTo>
                  <a:lnTo>
                    <a:pt x="295840" y="1065362"/>
                  </a:lnTo>
                  <a:lnTo>
                    <a:pt x="290678" y="1084019"/>
                  </a:lnTo>
                  <a:lnTo>
                    <a:pt x="285516" y="1102676"/>
                  </a:lnTo>
                  <a:lnTo>
                    <a:pt x="280751" y="1121729"/>
                  </a:lnTo>
                  <a:lnTo>
                    <a:pt x="276780" y="1140783"/>
                  </a:lnTo>
                  <a:lnTo>
                    <a:pt x="272809" y="1159440"/>
                  </a:lnTo>
                  <a:lnTo>
                    <a:pt x="270029" y="1178890"/>
                  </a:lnTo>
                  <a:lnTo>
                    <a:pt x="266852" y="1198341"/>
                  </a:lnTo>
                  <a:lnTo>
                    <a:pt x="264867" y="1218188"/>
                  </a:lnTo>
                  <a:lnTo>
                    <a:pt x="263278" y="1237639"/>
                  </a:lnTo>
                  <a:lnTo>
                    <a:pt x="261690" y="1257883"/>
                  </a:lnTo>
                  <a:lnTo>
                    <a:pt x="260896" y="1277731"/>
                  </a:lnTo>
                  <a:lnTo>
                    <a:pt x="260498" y="1297975"/>
                  </a:lnTo>
                  <a:lnTo>
                    <a:pt x="260896" y="1318220"/>
                  </a:lnTo>
                  <a:lnTo>
                    <a:pt x="261690" y="1338067"/>
                  </a:lnTo>
                  <a:lnTo>
                    <a:pt x="263278" y="1357915"/>
                  </a:lnTo>
                  <a:lnTo>
                    <a:pt x="264867" y="1377763"/>
                  </a:lnTo>
                  <a:lnTo>
                    <a:pt x="266852" y="1397213"/>
                  </a:lnTo>
                  <a:lnTo>
                    <a:pt x="270029" y="1416664"/>
                  </a:lnTo>
                  <a:lnTo>
                    <a:pt x="272809" y="1436114"/>
                  </a:lnTo>
                  <a:lnTo>
                    <a:pt x="276780" y="1455168"/>
                  </a:lnTo>
                  <a:lnTo>
                    <a:pt x="280751" y="1474222"/>
                  </a:lnTo>
                  <a:lnTo>
                    <a:pt x="285516" y="1493275"/>
                  </a:lnTo>
                  <a:lnTo>
                    <a:pt x="290678" y="1511535"/>
                  </a:lnTo>
                  <a:lnTo>
                    <a:pt x="295840" y="1530192"/>
                  </a:lnTo>
                  <a:lnTo>
                    <a:pt x="301797" y="1548452"/>
                  </a:lnTo>
                  <a:lnTo>
                    <a:pt x="308151" y="1566314"/>
                  </a:lnTo>
                  <a:lnTo>
                    <a:pt x="314901" y="1584177"/>
                  </a:lnTo>
                  <a:lnTo>
                    <a:pt x="322049" y="1602040"/>
                  </a:lnTo>
                  <a:lnTo>
                    <a:pt x="329594" y="1619109"/>
                  </a:lnTo>
                  <a:lnTo>
                    <a:pt x="337933" y="1636575"/>
                  </a:lnTo>
                  <a:lnTo>
                    <a:pt x="346272" y="1653247"/>
                  </a:lnTo>
                  <a:lnTo>
                    <a:pt x="355009" y="1670316"/>
                  </a:lnTo>
                  <a:lnTo>
                    <a:pt x="364539" y="1686591"/>
                  </a:lnTo>
                  <a:lnTo>
                    <a:pt x="374070" y="1703262"/>
                  </a:lnTo>
                  <a:lnTo>
                    <a:pt x="383997" y="1719140"/>
                  </a:lnTo>
                  <a:lnTo>
                    <a:pt x="394322" y="1734622"/>
                  </a:lnTo>
                  <a:lnTo>
                    <a:pt x="405441" y="1750500"/>
                  </a:lnTo>
                  <a:lnTo>
                    <a:pt x="416162" y="1765584"/>
                  </a:lnTo>
                  <a:lnTo>
                    <a:pt x="427678" y="1780271"/>
                  </a:lnTo>
                  <a:lnTo>
                    <a:pt x="439591" y="1794958"/>
                  </a:lnTo>
                  <a:lnTo>
                    <a:pt x="451504" y="1809248"/>
                  </a:lnTo>
                  <a:lnTo>
                    <a:pt x="464212" y="1823142"/>
                  </a:lnTo>
                  <a:lnTo>
                    <a:pt x="476919" y="1837035"/>
                  </a:lnTo>
                  <a:lnTo>
                    <a:pt x="490023" y="1850531"/>
                  </a:lnTo>
                  <a:lnTo>
                    <a:pt x="503525" y="1863631"/>
                  </a:lnTo>
                  <a:lnTo>
                    <a:pt x="517026" y="1876333"/>
                  </a:lnTo>
                  <a:lnTo>
                    <a:pt x="531322" y="1889035"/>
                  </a:lnTo>
                  <a:lnTo>
                    <a:pt x="545617" y="1900944"/>
                  </a:lnTo>
                  <a:lnTo>
                    <a:pt x="559913" y="1912852"/>
                  </a:lnTo>
                  <a:lnTo>
                    <a:pt x="575400" y="1923967"/>
                  </a:lnTo>
                  <a:lnTo>
                    <a:pt x="590490" y="1935479"/>
                  </a:lnTo>
                  <a:lnTo>
                    <a:pt x="605977" y="1945799"/>
                  </a:lnTo>
                  <a:lnTo>
                    <a:pt x="621861" y="1956517"/>
                  </a:lnTo>
                  <a:lnTo>
                    <a:pt x="637745" y="1966044"/>
                  </a:lnTo>
                  <a:lnTo>
                    <a:pt x="653630" y="1975968"/>
                  </a:lnTo>
                  <a:lnTo>
                    <a:pt x="670308" y="1985097"/>
                  </a:lnTo>
                  <a:lnTo>
                    <a:pt x="686986" y="1994227"/>
                  </a:lnTo>
                  <a:lnTo>
                    <a:pt x="704061" y="2002563"/>
                  </a:lnTo>
                  <a:lnTo>
                    <a:pt x="721137" y="2010502"/>
                  </a:lnTo>
                  <a:lnTo>
                    <a:pt x="738609" y="2018044"/>
                  </a:lnTo>
                  <a:lnTo>
                    <a:pt x="756082" y="2025189"/>
                  </a:lnTo>
                  <a:lnTo>
                    <a:pt x="774348" y="2032335"/>
                  </a:lnTo>
                  <a:lnTo>
                    <a:pt x="792218" y="2038686"/>
                  </a:lnTo>
                  <a:lnTo>
                    <a:pt x="810485" y="2044640"/>
                  </a:lnTo>
                  <a:lnTo>
                    <a:pt x="829148" y="2050197"/>
                  </a:lnTo>
                  <a:lnTo>
                    <a:pt x="847812" y="2055358"/>
                  </a:lnTo>
                  <a:lnTo>
                    <a:pt x="866476" y="2059724"/>
                  </a:lnTo>
                  <a:lnTo>
                    <a:pt x="885140" y="2064091"/>
                  </a:lnTo>
                  <a:lnTo>
                    <a:pt x="904598" y="2067266"/>
                  </a:lnTo>
                  <a:lnTo>
                    <a:pt x="924056" y="2070839"/>
                  </a:lnTo>
                  <a:lnTo>
                    <a:pt x="943514" y="2073220"/>
                  </a:lnTo>
                  <a:lnTo>
                    <a:pt x="962972" y="2075999"/>
                  </a:lnTo>
                  <a:lnTo>
                    <a:pt x="982827" y="2077587"/>
                  </a:lnTo>
                  <a:lnTo>
                    <a:pt x="1002682" y="2078778"/>
                  </a:lnTo>
                  <a:lnTo>
                    <a:pt x="1022934" y="2079572"/>
                  </a:lnTo>
                  <a:lnTo>
                    <a:pt x="1043186" y="2079572"/>
                  </a:lnTo>
                  <a:lnTo>
                    <a:pt x="1063041" y="2079572"/>
                  </a:lnTo>
                  <a:lnTo>
                    <a:pt x="1083293" y="2078778"/>
                  </a:lnTo>
                  <a:lnTo>
                    <a:pt x="1103148" y="2077587"/>
                  </a:lnTo>
                  <a:lnTo>
                    <a:pt x="1122606" y="2075999"/>
                  </a:lnTo>
                  <a:lnTo>
                    <a:pt x="1142064" y="2073220"/>
                  </a:lnTo>
                  <a:lnTo>
                    <a:pt x="1161919" y="2070839"/>
                  </a:lnTo>
                  <a:lnTo>
                    <a:pt x="1180980" y="2067266"/>
                  </a:lnTo>
                  <a:lnTo>
                    <a:pt x="1200438" y="2064091"/>
                  </a:lnTo>
                  <a:lnTo>
                    <a:pt x="1219499" y="2059724"/>
                  </a:lnTo>
                  <a:lnTo>
                    <a:pt x="1237766" y="2055358"/>
                  </a:lnTo>
                  <a:lnTo>
                    <a:pt x="1256827" y="2050197"/>
                  </a:lnTo>
                  <a:lnTo>
                    <a:pt x="1275093" y="2044640"/>
                  </a:lnTo>
                  <a:lnTo>
                    <a:pt x="1293757" y="2038686"/>
                  </a:lnTo>
                  <a:lnTo>
                    <a:pt x="1311627" y="2032335"/>
                  </a:lnTo>
                  <a:lnTo>
                    <a:pt x="1329496" y="2025189"/>
                  </a:lnTo>
                  <a:lnTo>
                    <a:pt x="1347366" y="2018044"/>
                  </a:lnTo>
                  <a:lnTo>
                    <a:pt x="1364441" y="2010502"/>
                  </a:lnTo>
                  <a:lnTo>
                    <a:pt x="1381914" y="2002563"/>
                  </a:lnTo>
                  <a:lnTo>
                    <a:pt x="1398592" y="1994227"/>
                  </a:lnTo>
                  <a:lnTo>
                    <a:pt x="1415667" y="1985097"/>
                  </a:lnTo>
                  <a:lnTo>
                    <a:pt x="1431949" y="1975968"/>
                  </a:lnTo>
                  <a:lnTo>
                    <a:pt x="1447833" y="1966044"/>
                  </a:lnTo>
                  <a:lnTo>
                    <a:pt x="1464114" y="1956517"/>
                  </a:lnTo>
                  <a:lnTo>
                    <a:pt x="1479998" y="1945799"/>
                  </a:lnTo>
                  <a:lnTo>
                    <a:pt x="1495088" y="1935479"/>
                  </a:lnTo>
                  <a:lnTo>
                    <a:pt x="1510575" y="1923967"/>
                  </a:lnTo>
                  <a:lnTo>
                    <a:pt x="1525665" y="1912852"/>
                  </a:lnTo>
                  <a:lnTo>
                    <a:pt x="1539960" y="1900944"/>
                  </a:lnTo>
                  <a:lnTo>
                    <a:pt x="1554256" y="1889035"/>
                  </a:lnTo>
                  <a:lnTo>
                    <a:pt x="1568551" y="1876333"/>
                  </a:lnTo>
                  <a:lnTo>
                    <a:pt x="1582053" y="1863631"/>
                  </a:lnTo>
                  <a:lnTo>
                    <a:pt x="1595555" y="1850531"/>
                  </a:lnTo>
                  <a:lnTo>
                    <a:pt x="1608659" y="1837035"/>
                  </a:lnTo>
                  <a:lnTo>
                    <a:pt x="1621763" y="1823142"/>
                  </a:lnTo>
                  <a:lnTo>
                    <a:pt x="1634073" y="1809248"/>
                  </a:lnTo>
                  <a:lnTo>
                    <a:pt x="1646383" y="1794958"/>
                  </a:lnTo>
                  <a:lnTo>
                    <a:pt x="1657899" y="1780271"/>
                  </a:lnTo>
                  <a:lnTo>
                    <a:pt x="1669415" y="1765584"/>
                  </a:lnTo>
                  <a:lnTo>
                    <a:pt x="1680534" y="1750500"/>
                  </a:lnTo>
                  <a:lnTo>
                    <a:pt x="1691256" y="1734622"/>
                  </a:lnTo>
                  <a:lnTo>
                    <a:pt x="1701581" y="1719140"/>
                  </a:lnTo>
                  <a:lnTo>
                    <a:pt x="1711508" y="1703262"/>
                  </a:lnTo>
                  <a:lnTo>
                    <a:pt x="1721436" y="1686591"/>
                  </a:lnTo>
                  <a:lnTo>
                    <a:pt x="1730569" y="1670316"/>
                  </a:lnTo>
                  <a:lnTo>
                    <a:pt x="1739305" y="1653247"/>
                  </a:lnTo>
                  <a:lnTo>
                    <a:pt x="1748041" y="1636575"/>
                  </a:lnTo>
                  <a:lnTo>
                    <a:pt x="1755983" y="1619109"/>
                  </a:lnTo>
                  <a:lnTo>
                    <a:pt x="1763529" y="1602040"/>
                  </a:lnTo>
                  <a:lnTo>
                    <a:pt x="1770676" y="1584177"/>
                  </a:lnTo>
                  <a:lnTo>
                    <a:pt x="1777427" y="1566314"/>
                  </a:lnTo>
                  <a:lnTo>
                    <a:pt x="1783781" y="1548452"/>
                  </a:lnTo>
                  <a:lnTo>
                    <a:pt x="1789737" y="1530192"/>
                  </a:lnTo>
                  <a:lnTo>
                    <a:pt x="1795694" y="1511535"/>
                  </a:lnTo>
                  <a:lnTo>
                    <a:pt x="1800459" y="1493275"/>
                  </a:lnTo>
                  <a:lnTo>
                    <a:pt x="1804827" y="1474222"/>
                  </a:lnTo>
                  <a:lnTo>
                    <a:pt x="1809195" y="1455168"/>
                  </a:lnTo>
                  <a:lnTo>
                    <a:pt x="1812769" y="1436114"/>
                  </a:lnTo>
                  <a:lnTo>
                    <a:pt x="1816343" y="1416664"/>
                  </a:lnTo>
                  <a:lnTo>
                    <a:pt x="1818726" y="1397213"/>
                  </a:lnTo>
                  <a:lnTo>
                    <a:pt x="1820711" y="1377763"/>
                  </a:lnTo>
                  <a:lnTo>
                    <a:pt x="1823094" y="1357915"/>
                  </a:lnTo>
                  <a:lnTo>
                    <a:pt x="1824285" y="1338067"/>
                  </a:lnTo>
                  <a:lnTo>
                    <a:pt x="1824682" y="1318220"/>
                  </a:lnTo>
                  <a:lnTo>
                    <a:pt x="1825079" y="1297975"/>
                  </a:lnTo>
                  <a:lnTo>
                    <a:pt x="1824682" y="1277731"/>
                  </a:lnTo>
                  <a:lnTo>
                    <a:pt x="1824285" y="1257883"/>
                  </a:lnTo>
                  <a:lnTo>
                    <a:pt x="1823094" y="1237639"/>
                  </a:lnTo>
                  <a:lnTo>
                    <a:pt x="1820711" y="1218188"/>
                  </a:lnTo>
                  <a:lnTo>
                    <a:pt x="1818726" y="1198341"/>
                  </a:lnTo>
                  <a:lnTo>
                    <a:pt x="1816343" y="1178890"/>
                  </a:lnTo>
                  <a:lnTo>
                    <a:pt x="1812769" y="1159440"/>
                  </a:lnTo>
                  <a:lnTo>
                    <a:pt x="1809195" y="1140783"/>
                  </a:lnTo>
                  <a:lnTo>
                    <a:pt x="1804827" y="1121729"/>
                  </a:lnTo>
                  <a:lnTo>
                    <a:pt x="1800459" y="1102676"/>
                  </a:lnTo>
                  <a:lnTo>
                    <a:pt x="1795694" y="1084019"/>
                  </a:lnTo>
                  <a:lnTo>
                    <a:pt x="1789737" y="1065362"/>
                  </a:lnTo>
                  <a:lnTo>
                    <a:pt x="1783781" y="1047500"/>
                  </a:lnTo>
                  <a:lnTo>
                    <a:pt x="1777427" y="1029240"/>
                  </a:lnTo>
                  <a:lnTo>
                    <a:pt x="1770676" y="1011377"/>
                  </a:lnTo>
                  <a:lnTo>
                    <a:pt x="1763529" y="993911"/>
                  </a:lnTo>
                  <a:lnTo>
                    <a:pt x="1755983" y="976048"/>
                  </a:lnTo>
                  <a:lnTo>
                    <a:pt x="1748041" y="959377"/>
                  </a:lnTo>
                  <a:lnTo>
                    <a:pt x="1739305" y="941911"/>
                  </a:lnTo>
                  <a:lnTo>
                    <a:pt x="1730569" y="925636"/>
                  </a:lnTo>
                  <a:lnTo>
                    <a:pt x="1721436" y="908964"/>
                  </a:lnTo>
                  <a:lnTo>
                    <a:pt x="1711508" y="892689"/>
                  </a:lnTo>
                  <a:lnTo>
                    <a:pt x="1701581" y="876811"/>
                  </a:lnTo>
                  <a:lnTo>
                    <a:pt x="1691256" y="860933"/>
                  </a:lnTo>
                  <a:lnTo>
                    <a:pt x="1680534" y="845452"/>
                  </a:lnTo>
                  <a:lnTo>
                    <a:pt x="1669415" y="830368"/>
                  </a:lnTo>
                  <a:lnTo>
                    <a:pt x="1657899" y="815680"/>
                  </a:lnTo>
                  <a:lnTo>
                    <a:pt x="1646383" y="800596"/>
                  </a:lnTo>
                  <a:lnTo>
                    <a:pt x="1634073" y="786306"/>
                  </a:lnTo>
                  <a:lnTo>
                    <a:pt x="1621763" y="772413"/>
                  </a:lnTo>
                  <a:lnTo>
                    <a:pt x="1608659" y="758520"/>
                  </a:lnTo>
                  <a:lnTo>
                    <a:pt x="1595555" y="745023"/>
                  </a:lnTo>
                  <a:lnTo>
                    <a:pt x="1582053" y="731924"/>
                  </a:lnTo>
                  <a:lnTo>
                    <a:pt x="1568551" y="719221"/>
                  </a:lnTo>
                  <a:lnTo>
                    <a:pt x="1554256" y="706519"/>
                  </a:lnTo>
                  <a:lnTo>
                    <a:pt x="1539960" y="694610"/>
                  </a:lnTo>
                  <a:lnTo>
                    <a:pt x="1525665" y="682702"/>
                  </a:lnTo>
                  <a:lnTo>
                    <a:pt x="1510575" y="671190"/>
                  </a:lnTo>
                  <a:lnTo>
                    <a:pt x="1495088" y="660473"/>
                  </a:lnTo>
                  <a:lnTo>
                    <a:pt x="1479998" y="649755"/>
                  </a:lnTo>
                  <a:lnTo>
                    <a:pt x="1464114" y="639037"/>
                  </a:lnTo>
                  <a:lnTo>
                    <a:pt x="1447833" y="629114"/>
                  </a:lnTo>
                  <a:lnTo>
                    <a:pt x="1431949" y="619587"/>
                  </a:lnTo>
                  <a:lnTo>
                    <a:pt x="1415667" y="610457"/>
                  </a:lnTo>
                  <a:lnTo>
                    <a:pt x="1398592" y="601724"/>
                  </a:lnTo>
                  <a:lnTo>
                    <a:pt x="1381914" y="593388"/>
                  </a:lnTo>
                  <a:lnTo>
                    <a:pt x="1364441" y="585449"/>
                  </a:lnTo>
                  <a:lnTo>
                    <a:pt x="1347366" y="577113"/>
                  </a:lnTo>
                  <a:lnTo>
                    <a:pt x="1329496" y="569968"/>
                  </a:lnTo>
                  <a:lnTo>
                    <a:pt x="1311627" y="563220"/>
                  </a:lnTo>
                  <a:lnTo>
                    <a:pt x="1293757" y="556869"/>
                  </a:lnTo>
                  <a:lnTo>
                    <a:pt x="1275093" y="550914"/>
                  </a:lnTo>
                  <a:lnTo>
                    <a:pt x="1256827" y="545754"/>
                  </a:lnTo>
                  <a:lnTo>
                    <a:pt x="1237766" y="540594"/>
                  </a:lnTo>
                  <a:lnTo>
                    <a:pt x="1219499" y="535830"/>
                  </a:lnTo>
                  <a:lnTo>
                    <a:pt x="1200438" y="531861"/>
                  </a:lnTo>
                  <a:lnTo>
                    <a:pt x="1180980" y="527891"/>
                  </a:lnTo>
                  <a:lnTo>
                    <a:pt x="1161919" y="525113"/>
                  </a:lnTo>
                  <a:lnTo>
                    <a:pt x="1142064" y="521937"/>
                  </a:lnTo>
                  <a:lnTo>
                    <a:pt x="1122606" y="519952"/>
                  </a:lnTo>
                  <a:lnTo>
                    <a:pt x="1103148" y="518364"/>
                  </a:lnTo>
                  <a:lnTo>
                    <a:pt x="1083293" y="516777"/>
                  </a:lnTo>
                  <a:lnTo>
                    <a:pt x="1063041" y="515983"/>
                  </a:lnTo>
                  <a:lnTo>
                    <a:pt x="1043186" y="515586"/>
                  </a:lnTo>
                  <a:close/>
                  <a:moveTo>
                    <a:pt x="803734" y="280988"/>
                  </a:moveTo>
                  <a:lnTo>
                    <a:pt x="862902" y="391340"/>
                  </a:lnTo>
                  <a:lnTo>
                    <a:pt x="884743" y="387371"/>
                  </a:lnTo>
                  <a:lnTo>
                    <a:pt x="906980" y="383798"/>
                  </a:lnTo>
                  <a:lnTo>
                    <a:pt x="929218" y="380622"/>
                  </a:lnTo>
                  <a:lnTo>
                    <a:pt x="951456" y="378241"/>
                  </a:lnTo>
                  <a:lnTo>
                    <a:pt x="974488" y="376256"/>
                  </a:lnTo>
                  <a:lnTo>
                    <a:pt x="997122" y="374668"/>
                  </a:lnTo>
                  <a:lnTo>
                    <a:pt x="1019757" y="373874"/>
                  </a:lnTo>
                  <a:lnTo>
                    <a:pt x="1043186" y="373477"/>
                  </a:lnTo>
                  <a:lnTo>
                    <a:pt x="1059865" y="373874"/>
                  </a:lnTo>
                  <a:lnTo>
                    <a:pt x="1076940" y="374271"/>
                  </a:lnTo>
                  <a:lnTo>
                    <a:pt x="1093618" y="375462"/>
                  </a:lnTo>
                  <a:lnTo>
                    <a:pt x="1110693" y="376256"/>
                  </a:lnTo>
                  <a:lnTo>
                    <a:pt x="1127372" y="377844"/>
                  </a:lnTo>
                  <a:lnTo>
                    <a:pt x="1144050" y="379432"/>
                  </a:lnTo>
                  <a:lnTo>
                    <a:pt x="1160331" y="381019"/>
                  </a:lnTo>
                  <a:lnTo>
                    <a:pt x="1176612" y="383798"/>
                  </a:lnTo>
                  <a:lnTo>
                    <a:pt x="1193291" y="386180"/>
                  </a:lnTo>
                  <a:lnTo>
                    <a:pt x="1209572" y="388958"/>
                  </a:lnTo>
                  <a:lnTo>
                    <a:pt x="1225853" y="392134"/>
                  </a:lnTo>
                  <a:lnTo>
                    <a:pt x="1241737" y="395310"/>
                  </a:lnTo>
                  <a:lnTo>
                    <a:pt x="1257621" y="399279"/>
                  </a:lnTo>
                  <a:lnTo>
                    <a:pt x="1273505" y="403249"/>
                  </a:lnTo>
                  <a:lnTo>
                    <a:pt x="1289389" y="407218"/>
                  </a:lnTo>
                  <a:lnTo>
                    <a:pt x="1304876" y="411982"/>
                  </a:lnTo>
                  <a:lnTo>
                    <a:pt x="1370398" y="304805"/>
                  </a:lnTo>
                  <a:lnTo>
                    <a:pt x="1611439" y="417142"/>
                  </a:lnTo>
                  <a:lnTo>
                    <a:pt x="1570140" y="539800"/>
                  </a:lnTo>
                  <a:lnTo>
                    <a:pt x="1592775" y="555678"/>
                  </a:lnTo>
                  <a:lnTo>
                    <a:pt x="1614615" y="572747"/>
                  </a:lnTo>
                  <a:lnTo>
                    <a:pt x="1636059" y="589815"/>
                  </a:lnTo>
                  <a:lnTo>
                    <a:pt x="1656708" y="608075"/>
                  </a:lnTo>
                  <a:lnTo>
                    <a:pt x="1676960" y="626732"/>
                  </a:lnTo>
                  <a:lnTo>
                    <a:pt x="1696815" y="645389"/>
                  </a:lnTo>
                  <a:lnTo>
                    <a:pt x="1715876" y="665236"/>
                  </a:lnTo>
                  <a:lnTo>
                    <a:pt x="1734540" y="685481"/>
                  </a:lnTo>
                  <a:lnTo>
                    <a:pt x="1752410" y="706519"/>
                  </a:lnTo>
                  <a:lnTo>
                    <a:pt x="1769882" y="728351"/>
                  </a:lnTo>
                  <a:lnTo>
                    <a:pt x="1786560" y="750184"/>
                  </a:lnTo>
                  <a:lnTo>
                    <a:pt x="1802841" y="772413"/>
                  </a:lnTo>
                  <a:lnTo>
                    <a:pt x="1818329" y="795436"/>
                  </a:lnTo>
                  <a:lnTo>
                    <a:pt x="1832624" y="818856"/>
                  </a:lnTo>
                  <a:lnTo>
                    <a:pt x="1846920" y="842673"/>
                  </a:lnTo>
                  <a:lnTo>
                    <a:pt x="1860024" y="866887"/>
                  </a:lnTo>
                  <a:lnTo>
                    <a:pt x="1994642" y="834337"/>
                  </a:lnTo>
                  <a:lnTo>
                    <a:pt x="2085975" y="1084019"/>
                  </a:lnTo>
                  <a:lnTo>
                    <a:pt x="1954931" y="1149516"/>
                  </a:lnTo>
                  <a:lnTo>
                    <a:pt x="1958108" y="1167776"/>
                  </a:lnTo>
                  <a:lnTo>
                    <a:pt x="1960491" y="1185638"/>
                  </a:lnTo>
                  <a:lnTo>
                    <a:pt x="1962476" y="1204295"/>
                  </a:lnTo>
                  <a:lnTo>
                    <a:pt x="1964462" y="1222952"/>
                  </a:lnTo>
                  <a:lnTo>
                    <a:pt x="1965653" y="1241212"/>
                  </a:lnTo>
                  <a:lnTo>
                    <a:pt x="1966447" y="1259868"/>
                  </a:lnTo>
                  <a:lnTo>
                    <a:pt x="1967242" y="1278922"/>
                  </a:lnTo>
                  <a:lnTo>
                    <a:pt x="1967242" y="1297975"/>
                  </a:lnTo>
                  <a:lnTo>
                    <a:pt x="1967242" y="1315441"/>
                  </a:lnTo>
                  <a:lnTo>
                    <a:pt x="1966845" y="1332907"/>
                  </a:lnTo>
                  <a:lnTo>
                    <a:pt x="1966050" y="1349976"/>
                  </a:lnTo>
                  <a:lnTo>
                    <a:pt x="1964859" y="1367839"/>
                  </a:lnTo>
                  <a:lnTo>
                    <a:pt x="1962873" y="1385305"/>
                  </a:lnTo>
                  <a:lnTo>
                    <a:pt x="1961285" y="1401977"/>
                  </a:lnTo>
                  <a:lnTo>
                    <a:pt x="1959300" y="1419442"/>
                  </a:lnTo>
                  <a:lnTo>
                    <a:pt x="1957314" y="1436114"/>
                  </a:lnTo>
                  <a:lnTo>
                    <a:pt x="1954137" y="1453183"/>
                  </a:lnTo>
                  <a:lnTo>
                    <a:pt x="1951357" y="1469855"/>
                  </a:lnTo>
                  <a:lnTo>
                    <a:pt x="1947784" y="1486527"/>
                  </a:lnTo>
                  <a:lnTo>
                    <a:pt x="1944210" y="1503199"/>
                  </a:lnTo>
                  <a:lnTo>
                    <a:pt x="1940239" y="1519871"/>
                  </a:lnTo>
                  <a:lnTo>
                    <a:pt x="1935871" y="1535749"/>
                  </a:lnTo>
                  <a:lnTo>
                    <a:pt x="1931899" y="1552024"/>
                  </a:lnTo>
                  <a:lnTo>
                    <a:pt x="1926737" y="1568299"/>
                  </a:lnTo>
                  <a:lnTo>
                    <a:pt x="2061355" y="1650468"/>
                  </a:lnTo>
                  <a:lnTo>
                    <a:pt x="1949372" y="1891020"/>
                  </a:lnTo>
                  <a:lnTo>
                    <a:pt x="1791723" y="1838623"/>
                  </a:lnTo>
                  <a:lnTo>
                    <a:pt x="1776633" y="1859264"/>
                  </a:lnTo>
                  <a:lnTo>
                    <a:pt x="1761146" y="1879112"/>
                  </a:lnTo>
                  <a:lnTo>
                    <a:pt x="1744468" y="1898165"/>
                  </a:lnTo>
                  <a:lnTo>
                    <a:pt x="1728186" y="1917219"/>
                  </a:lnTo>
                  <a:lnTo>
                    <a:pt x="1710714" y="1935876"/>
                  </a:lnTo>
                  <a:lnTo>
                    <a:pt x="1693241" y="1954135"/>
                  </a:lnTo>
                  <a:lnTo>
                    <a:pt x="1674975" y="1971204"/>
                  </a:lnTo>
                  <a:lnTo>
                    <a:pt x="1655914" y="1988670"/>
                  </a:lnTo>
                  <a:lnTo>
                    <a:pt x="1636853" y="2004945"/>
                  </a:lnTo>
                  <a:lnTo>
                    <a:pt x="1616998" y="2021220"/>
                  </a:lnTo>
                  <a:lnTo>
                    <a:pt x="1597143" y="2036701"/>
                  </a:lnTo>
                  <a:lnTo>
                    <a:pt x="1576494" y="2051388"/>
                  </a:lnTo>
                  <a:lnTo>
                    <a:pt x="1555844" y="2066075"/>
                  </a:lnTo>
                  <a:lnTo>
                    <a:pt x="1534401" y="2079572"/>
                  </a:lnTo>
                  <a:lnTo>
                    <a:pt x="1512957" y="2093068"/>
                  </a:lnTo>
                  <a:lnTo>
                    <a:pt x="1491117" y="2105770"/>
                  </a:lnTo>
                  <a:lnTo>
                    <a:pt x="1531621" y="2274474"/>
                  </a:lnTo>
                  <a:lnTo>
                    <a:pt x="1281844" y="2365376"/>
                  </a:lnTo>
                  <a:lnTo>
                    <a:pt x="1202821" y="2207787"/>
                  </a:lnTo>
                  <a:lnTo>
                    <a:pt x="1183363" y="2210962"/>
                  </a:lnTo>
                  <a:lnTo>
                    <a:pt x="1163508" y="2213741"/>
                  </a:lnTo>
                  <a:lnTo>
                    <a:pt x="1144050" y="2216123"/>
                  </a:lnTo>
                  <a:lnTo>
                    <a:pt x="1124195" y="2218504"/>
                  </a:lnTo>
                  <a:lnTo>
                    <a:pt x="1103943" y="2219695"/>
                  </a:lnTo>
                  <a:lnTo>
                    <a:pt x="1083690" y="2220886"/>
                  </a:lnTo>
                  <a:lnTo>
                    <a:pt x="1063438" y="2221680"/>
                  </a:lnTo>
                  <a:lnTo>
                    <a:pt x="1043186" y="2221680"/>
                  </a:lnTo>
                  <a:lnTo>
                    <a:pt x="1013007" y="2221283"/>
                  </a:lnTo>
                  <a:lnTo>
                    <a:pt x="983224" y="2220092"/>
                  </a:lnTo>
                  <a:lnTo>
                    <a:pt x="954235" y="2217711"/>
                  </a:lnTo>
                  <a:lnTo>
                    <a:pt x="924850" y="2214535"/>
                  </a:lnTo>
                  <a:lnTo>
                    <a:pt x="895862" y="2210565"/>
                  </a:lnTo>
                  <a:lnTo>
                    <a:pt x="867270" y="2205405"/>
                  </a:lnTo>
                  <a:lnTo>
                    <a:pt x="839076" y="2199451"/>
                  </a:lnTo>
                  <a:lnTo>
                    <a:pt x="810882" y="2192703"/>
                  </a:lnTo>
                  <a:lnTo>
                    <a:pt x="715180" y="2341162"/>
                  </a:lnTo>
                  <a:lnTo>
                    <a:pt x="474536" y="2229222"/>
                  </a:lnTo>
                  <a:lnTo>
                    <a:pt x="524968" y="2062900"/>
                  </a:lnTo>
                  <a:lnTo>
                    <a:pt x="504716" y="2049006"/>
                  </a:lnTo>
                  <a:lnTo>
                    <a:pt x="484464" y="2033525"/>
                  </a:lnTo>
                  <a:lnTo>
                    <a:pt x="465006" y="2018441"/>
                  </a:lnTo>
                  <a:lnTo>
                    <a:pt x="445945" y="2002960"/>
                  </a:lnTo>
                  <a:lnTo>
                    <a:pt x="427281" y="1986288"/>
                  </a:lnTo>
                  <a:lnTo>
                    <a:pt x="408617" y="1969616"/>
                  </a:lnTo>
                  <a:lnTo>
                    <a:pt x="390748" y="1952151"/>
                  </a:lnTo>
                  <a:lnTo>
                    <a:pt x="373672" y="1934685"/>
                  </a:lnTo>
                  <a:lnTo>
                    <a:pt x="356597" y="1916028"/>
                  </a:lnTo>
                  <a:lnTo>
                    <a:pt x="340316" y="1897371"/>
                  </a:lnTo>
                  <a:lnTo>
                    <a:pt x="324432" y="1878715"/>
                  </a:lnTo>
                  <a:lnTo>
                    <a:pt x="308548" y="1858867"/>
                  </a:lnTo>
                  <a:lnTo>
                    <a:pt x="293855" y="1839020"/>
                  </a:lnTo>
                  <a:lnTo>
                    <a:pt x="279559" y="1818775"/>
                  </a:lnTo>
                  <a:lnTo>
                    <a:pt x="265661" y="1797737"/>
                  </a:lnTo>
                  <a:lnTo>
                    <a:pt x="252556" y="1776301"/>
                  </a:lnTo>
                  <a:lnTo>
                    <a:pt x="91333" y="1811630"/>
                  </a:lnTo>
                  <a:lnTo>
                    <a:pt x="0" y="1562345"/>
                  </a:lnTo>
                  <a:lnTo>
                    <a:pt x="138191" y="1488512"/>
                  </a:lnTo>
                  <a:lnTo>
                    <a:pt x="133426" y="1465092"/>
                  </a:lnTo>
                  <a:lnTo>
                    <a:pt x="129852" y="1441672"/>
                  </a:lnTo>
                  <a:lnTo>
                    <a:pt x="126278" y="1418251"/>
                  </a:lnTo>
                  <a:lnTo>
                    <a:pt x="123498" y="1394434"/>
                  </a:lnTo>
                  <a:lnTo>
                    <a:pt x="121513" y="1370220"/>
                  </a:lnTo>
                  <a:lnTo>
                    <a:pt x="119527" y="1346403"/>
                  </a:lnTo>
                  <a:lnTo>
                    <a:pt x="118733" y="1322189"/>
                  </a:lnTo>
                  <a:lnTo>
                    <a:pt x="118336" y="1297975"/>
                  </a:lnTo>
                  <a:lnTo>
                    <a:pt x="118733" y="1269395"/>
                  </a:lnTo>
                  <a:lnTo>
                    <a:pt x="119924" y="1240418"/>
                  </a:lnTo>
                  <a:lnTo>
                    <a:pt x="122704" y="1211837"/>
                  </a:lnTo>
                  <a:lnTo>
                    <a:pt x="125484" y="1184051"/>
                  </a:lnTo>
                  <a:lnTo>
                    <a:pt x="129455" y="1155867"/>
                  </a:lnTo>
                  <a:lnTo>
                    <a:pt x="134220" y="1128478"/>
                  </a:lnTo>
                  <a:lnTo>
                    <a:pt x="139780" y="1101088"/>
                  </a:lnTo>
                  <a:lnTo>
                    <a:pt x="146133" y="1074095"/>
                  </a:lnTo>
                  <a:lnTo>
                    <a:pt x="24223" y="995896"/>
                  </a:lnTo>
                  <a:lnTo>
                    <a:pt x="136603" y="755344"/>
                  </a:lnTo>
                  <a:lnTo>
                    <a:pt x="268043" y="794642"/>
                  </a:lnTo>
                  <a:lnTo>
                    <a:pt x="283530" y="772016"/>
                  </a:lnTo>
                  <a:lnTo>
                    <a:pt x="299017" y="750184"/>
                  </a:lnTo>
                  <a:lnTo>
                    <a:pt x="315696" y="728351"/>
                  </a:lnTo>
                  <a:lnTo>
                    <a:pt x="332771" y="707313"/>
                  </a:lnTo>
                  <a:lnTo>
                    <a:pt x="350243" y="686274"/>
                  </a:lnTo>
                  <a:lnTo>
                    <a:pt x="368907" y="666824"/>
                  </a:lnTo>
                  <a:lnTo>
                    <a:pt x="387571" y="646976"/>
                  </a:lnTo>
                  <a:lnTo>
                    <a:pt x="407426" y="627923"/>
                  </a:lnTo>
                  <a:lnTo>
                    <a:pt x="427281" y="609266"/>
                  </a:lnTo>
                  <a:lnTo>
                    <a:pt x="447930" y="591403"/>
                  </a:lnTo>
                  <a:lnTo>
                    <a:pt x="468977" y="574334"/>
                  </a:lnTo>
                  <a:lnTo>
                    <a:pt x="490420" y="557662"/>
                  </a:lnTo>
                  <a:lnTo>
                    <a:pt x="512261" y="541784"/>
                  </a:lnTo>
                  <a:lnTo>
                    <a:pt x="535293" y="526303"/>
                  </a:lnTo>
                  <a:lnTo>
                    <a:pt x="557928" y="511616"/>
                  </a:lnTo>
                  <a:lnTo>
                    <a:pt x="581754" y="497723"/>
                  </a:lnTo>
                  <a:lnTo>
                    <a:pt x="554354" y="371890"/>
                  </a:lnTo>
                  <a:lnTo>
                    <a:pt x="803734" y="280988"/>
                  </a:lnTo>
                  <a:close/>
                  <a:moveTo>
                    <a:pt x="2013752" y="186531"/>
                  </a:moveTo>
                  <a:lnTo>
                    <a:pt x="2001871" y="186928"/>
                  </a:lnTo>
                  <a:lnTo>
                    <a:pt x="1989594" y="188119"/>
                  </a:lnTo>
                  <a:lnTo>
                    <a:pt x="1978109" y="190103"/>
                  </a:lnTo>
                  <a:lnTo>
                    <a:pt x="1966624" y="192881"/>
                  </a:lnTo>
                  <a:lnTo>
                    <a:pt x="1955139" y="196453"/>
                  </a:lnTo>
                  <a:lnTo>
                    <a:pt x="1944050" y="200819"/>
                  </a:lnTo>
                  <a:lnTo>
                    <a:pt x="1932962" y="205978"/>
                  </a:lnTo>
                  <a:lnTo>
                    <a:pt x="1922269" y="211534"/>
                  </a:lnTo>
                  <a:lnTo>
                    <a:pt x="1914348" y="216297"/>
                  </a:lnTo>
                  <a:lnTo>
                    <a:pt x="1906823" y="221853"/>
                  </a:lnTo>
                  <a:lnTo>
                    <a:pt x="1899695" y="227409"/>
                  </a:lnTo>
                  <a:lnTo>
                    <a:pt x="1892962" y="233363"/>
                  </a:lnTo>
                  <a:lnTo>
                    <a:pt x="1886230" y="239713"/>
                  </a:lnTo>
                  <a:lnTo>
                    <a:pt x="1880289" y="246063"/>
                  </a:lnTo>
                  <a:lnTo>
                    <a:pt x="1874349" y="252809"/>
                  </a:lnTo>
                  <a:lnTo>
                    <a:pt x="1869200" y="259953"/>
                  </a:lnTo>
                  <a:lnTo>
                    <a:pt x="1864052" y="267097"/>
                  </a:lnTo>
                  <a:lnTo>
                    <a:pt x="1859300" y="274241"/>
                  </a:lnTo>
                  <a:lnTo>
                    <a:pt x="1855339" y="281781"/>
                  </a:lnTo>
                  <a:lnTo>
                    <a:pt x="1850983" y="289719"/>
                  </a:lnTo>
                  <a:lnTo>
                    <a:pt x="1847419" y="297656"/>
                  </a:lnTo>
                  <a:lnTo>
                    <a:pt x="1844646" y="305594"/>
                  </a:lnTo>
                  <a:lnTo>
                    <a:pt x="1841874" y="313928"/>
                  </a:lnTo>
                  <a:lnTo>
                    <a:pt x="1839102" y="322263"/>
                  </a:lnTo>
                  <a:lnTo>
                    <a:pt x="1837518" y="330597"/>
                  </a:lnTo>
                  <a:lnTo>
                    <a:pt x="1835934" y="339328"/>
                  </a:lnTo>
                  <a:lnTo>
                    <a:pt x="1834350" y="348059"/>
                  </a:lnTo>
                  <a:lnTo>
                    <a:pt x="1833557" y="356791"/>
                  </a:lnTo>
                  <a:lnTo>
                    <a:pt x="1833557" y="365125"/>
                  </a:lnTo>
                  <a:lnTo>
                    <a:pt x="1833557" y="373856"/>
                  </a:lnTo>
                  <a:lnTo>
                    <a:pt x="1833953" y="382984"/>
                  </a:lnTo>
                  <a:lnTo>
                    <a:pt x="1835142" y="391716"/>
                  </a:lnTo>
                  <a:lnTo>
                    <a:pt x="1836726" y="400050"/>
                  </a:lnTo>
                  <a:lnTo>
                    <a:pt x="1838310" y="409178"/>
                  </a:lnTo>
                  <a:lnTo>
                    <a:pt x="1840290" y="417513"/>
                  </a:lnTo>
                  <a:lnTo>
                    <a:pt x="1843458" y="426244"/>
                  </a:lnTo>
                  <a:lnTo>
                    <a:pt x="1846230" y="434578"/>
                  </a:lnTo>
                  <a:lnTo>
                    <a:pt x="1850191" y="443310"/>
                  </a:lnTo>
                  <a:lnTo>
                    <a:pt x="1853755" y="451247"/>
                  </a:lnTo>
                  <a:lnTo>
                    <a:pt x="1858507" y="459581"/>
                  </a:lnTo>
                  <a:lnTo>
                    <a:pt x="1864844" y="469503"/>
                  </a:lnTo>
                  <a:lnTo>
                    <a:pt x="1871973" y="479028"/>
                  </a:lnTo>
                  <a:lnTo>
                    <a:pt x="1879497" y="488156"/>
                  </a:lnTo>
                  <a:lnTo>
                    <a:pt x="1887418" y="496888"/>
                  </a:lnTo>
                  <a:lnTo>
                    <a:pt x="1896527" y="504428"/>
                  </a:lnTo>
                  <a:lnTo>
                    <a:pt x="1905239" y="511969"/>
                  </a:lnTo>
                  <a:lnTo>
                    <a:pt x="1914744" y="518716"/>
                  </a:lnTo>
                  <a:lnTo>
                    <a:pt x="1924645" y="524669"/>
                  </a:lnTo>
                  <a:lnTo>
                    <a:pt x="1934942" y="529828"/>
                  </a:lnTo>
                  <a:lnTo>
                    <a:pt x="1945635" y="534988"/>
                  </a:lnTo>
                  <a:lnTo>
                    <a:pt x="1956723" y="538956"/>
                  </a:lnTo>
                  <a:lnTo>
                    <a:pt x="1967812" y="542131"/>
                  </a:lnTo>
                  <a:lnTo>
                    <a:pt x="1979297" y="545306"/>
                  </a:lnTo>
                  <a:lnTo>
                    <a:pt x="1990782" y="546894"/>
                  </a:lnTo>
                  <a:lnTo>
                    <a:pt x="2002267" y="548085"/>
                  </a:lnTo>
                  <a:lnTo>
                    <a:pt x="2014544" y="548481"/>
                  </a:lnTo>
                  <a:lnTo>
                    <a:pt x="2026425" y="548085"/>
                  </a:lnTo>
                  <a:lnTo>
                    <a:pt x="2038306" y="546894"/>
                  </a:lnTo>
                  <a:lnTo>
                    <a:pt x="2049791" y="544910"/>
                  </a:lnTo>
                  <a:lnTo>
                    <a:pt x="2061672" y="542131"/>
                  </a:lnTo>
                  <a:lnTo>
                    <a:pt x="2073157" y="538560"/>
                  </a:lnTo>
                  <a:lnTo>
                    <a:pt x="2084246" y="534194"/>
                  </a:lnTo>
                  <a:lnTo>
                    <a:pt x="2095335" y="529035"/>
                  </a:lnTo>
                  <a:lnTo>
                    <a:pt x="2106028" y="523081"/>
                  </a:lnTo>
                  <a:lnTo>
                    <a:pt x="2113552" y="518716"/>
                  </a:lnTo>
                  <a:lnTo>
                    <a:pt x="2121077" y="513556"/>
                  </a:lnTo>
                  <a:lnTo>
                    <a:pt x="2128206" y="508000"/>
                  </a:lnTo>
                  <a:lnTo>
                    <a:pt x="2134938" y="502047"/>
                  </a:lnTo>
                  <a:lnTo>
                    <a:pt x="2141275" y="496491"/>
                  </a:lnTo>
                  <a:lnTo>
                    <a:pt x="2147215" y="490141"/>
                  </a:lnTo>
                  <a:lnTo>
                    <a:pt x="2153156" y="483394"/>
                  </a:lnTo>
                  <a:lnTo>
                    <a:pt x="2158304" y="476647"/>
                  </a:lnTo>
                  <a:lnTo>
                    <a:pt x="2163452" y="469503"/>
                  </a:lnTo>
                  <a:lnTo>
                    <a:pt x="2168601" y="461566"/>
                  </a:lnTo>
                  <a:lnTo>
                    <a:pt x="2172957" y="454025"/>
                  </a:lnTo>
                  <a:lnTo>
                    <a:pt x="2176917" y="446485"/>
                  </a:lnTo>
                  <a:lnTo>
                    <a:pt x="2180482" y="438150"/>
                  </a:lnTo>
                  <a:lnTo>
                    <a:pt x="2183650" y="430213"/>
                  </a:lnTo>
                  <a:lnTo>
                    <a:pt x="2186818" y="421481"/>
                  </a:lnTo>
                  <a:lnTo>
                    <a:pt x="2189195" y="412750"/>
                  </a:lnTo>
                  <a:lnTo>
                    <a:pt x="2191175" y="404019"/>
                  </a:lnTo>
                  <a:lnTo>
                    <a:pt x="2192363" y="395288"/>
                  </a:lnTo>
                  <a:lnTo>
                    <a:pt x="2193947" y="386159"/>
                  </a:lnTo>
                  <a:lnTo>
                    <a:pt x="2194739" y="377428"/>
                  </a:lnTo>
                  <a:lnTo>
                    <a:pt x="2194739" y="368697"/>
                  </a:lnTo>
                  <a:lnTo>
                    <a:pt x="2194739" y="359569"/>
                  </a:lnTo>
                  <a:lnTo>
                    <a:pt x="2194343" y="351234"/>
                  </a:lnTo>
                  <a:lnTo>
                    <a:pt x="2192759" y="342503"/>
                  </a:lnTo>
                  <a:lnTo>
                    <a:pt x="2191571" y="333375"/>
                  </a:lnTo>
                  <a:lnTo>
                    <a:pt x="2189591" y="325041"/>
                  </a:lnTo>
                  <a:lnTo>
                    <a:pt x="2187610" y="316706"/>
                  </a:lnTo>
                  <a:lnTo>
                    <a:pt x="2184838" y="308372"/>
                  </a:lnTo>
                  <a:lnTo>
                    <a:pt x="2181670" y="299641"/>
                  </a:lnTo>
                  <a:lnTo>
                    <a:pt x="2178106" y="291703"/>
                  </a:lnTo>
                  <a:lnTo>
                    <a:pt x="2174145" y="283766"/>
                  </a:lnTo>
                  <a:lnTo>
                    <a:pt x="2169789" y="275828"/>
                  </a:lnTo>
                  <a:lnTo>
                    <a:pt x="2163452" y="265509"/>
                  </a:lnTo>
                  <a:lnTo>
                    <a:pt x="2156324" y="255984"/>
                  </a:lnTo>
                  <a:lnTo>
                    <a:pt x="2148799" y="247253"/>
                  </a:lnTo>
                  <a:lnTo>
                    <a:pt x="2140879" y="238522"/>
                  </a:lnTo>
                  <a:lnTo>
                    <a:pt x="2131770" y="230584"/>
                  </a:lnTo>
                  <a:lnTo>
                    <a:pt x="2123057" y="223441"/>
                  </a:lnTo>
                  <a:lnTo>
                    <a:pt x="2113552" y="216694"/>
                  </a:lnTo>
                  <a:lnTo>
                    <a:pt x="2103255" y="210344"/>
                  </a:lnTo>
                  <a:lnTo>
                    <a:pt x="2093355" y="204788"/>
                  </a:lnTo>
                  <a:lnTo>
                    <a:pt x="2082662" y="200422"/>
                  </a:lnTo>
                  <a:lnTo>
                    <a:pt x="2071969" y="196056"/>
                  </a:lnTo>
                  <a:lnTo>
                    <a:pt x="2060484" y="192881"/>
                  </a:lnTo>
                  <a:lnTo>
                    <a:pt x="2048999" y="190103"/>
                  </a:lnTo>
                  <a:lnTo>
                    <a:pt x="2037118" y="188119"/>
                  </a:lnTo>
                  <a:lnTo>
                    <a:pt x="2025633" y="186928"/>
                  </a:lnTo>
                  <a:lnTo>
                    <a:pt x="2013752" y="186531"/>
                  </a:lnTo>
                  <a:close/>
                  <a:moveTo>
                    <a:pt x="2066028" y="0"/>
                  </a:moveTo>
                  <a:lnTo>
                    <a:pt x="2156324" y="23812"/>
                  </a:lnTo>
                  <a:lnTo>
                    <a:pt x="2146027" y="100013"/>
                  </a:lnTo>
                  <a:lnTo>
                    <a:pt x="2140916" y="118533"/>
                  </a:lnTo>
                  <a:lnTo>
                    <a:pt x="2134542" y="115094"/>
                  </a:lnTo>
                  <a:lnTo>
                    <a:pt x="2132671" y="114357"/>
                  </a:lnTo>
                  <a:lnTo>
                    <a:pt x="2132562" y="114300"/>
                  </a:lnTo>
                  <a:lnTo>
                    <a:pt x="2123453" y="110728"/>
                  </a:lnTo>
                  <a:lnTo>
                    <a:pt x="2132671" y="114357"/>
                  </a:lnTo>
                  <a:lnTo>
                    <a:pt x="2140879" y="118666"/>
                  </a:lnTo>
                  <a:lnTo>
                    <a:pt x="2140916" y="118533"/>
                  </a:lnTo>
                  <a:lnTo>
                    <a:pt x="2144839" y="120650"/>
                  </a:lnTo>
                  <a:lnTo>
                    <a:pt x="2153552" y="125413"/>
                  </a:lnTo>
                  <a:lnTo>
                    <a:pt x="2167413" y="133747"/>
                  </a:lnTo>
                  <a:lnTo>
                    <a:pt x="2174145" y="138113"/>
                  </a:lnTo>
                  <a:lnTo>
                    <a:pt x="2180878" y="142875"/>
                  </a:lnTo>
                  <a:lnTo>
                    <a:pt x="2181274" y="143272"/>
                  </a:lnTo>
                  <a:lnTo>
                    <a:pt x="2187610" y="148034"/>
                  </a:lnTo>
                  <a:lnTo>
                    <a:pt x="2193947" y="153194"/>
                  </a:lnTo>
                  <a:lnTo>
                    <a:pt x="2205432" y="163909"/>
                  </a:lnTo>
                  <a:lnTo>
                    <a:pt x="2212560" y="170656"/>
                  </a:lnTo>
                  <a:lnTo>
                    <a:pt x="2221273" y="180181"/>
                  </a:lnTo>
                  <a:lnTo>
                    <a:pt x="2226433" y="186128"/>
                  </a:lnTo>
                  <a:lnTo>
                    <a:pt x="2226422" y="186134"/>
                  </a:lnTo>
                  <a:lnTo>
                    <a:pt x="2229194" y="189309"/>
                  </a:lnTo>
                  <a:lnTo>
                    <a:pt x="2226433" y="186128"/>
                  </a:lnTo>
                  <a:lnTo>
                    <a:pt x="2244639" y="175419"/>
                  </a:lnTo>
                  <a:lnTo>
                    <a:pt x="2315925" y="143669"/>
                  </a:lnTo>
                  <a:lnTo>
                    <a:pt x="2363053" y="224234"/>
                  </a:lnTo>
                  <a:lnTo>
                    <a:pt x="2302064" y="270669"/>
                  </a:lnTo>
                  <a:lnTo>
                    <a:pt x="2280282" y="283369"/>
                  </a:lnTo>
                  <a:lnTo>
                    <a:pt x="2284242" y="296466"/>
                  </a:lnTo>
                  <a:lnTo>
                    <a:pt x="2287015" y="309166"/>
                  </a:lnTo>
                  <a:lnTo>
                    <a:pt x="2289787" y="322263"/>
                  </a:lnTo>
                  <a:lnTo>
                    <a:pt x="2291371" y="335359"/>
                  </a:lnTo>
                  <a:lnTo>
                    <a:pt x="2292559" y="348456"/>
                  </a:lnTo>
                  <a:lnTo>
                    <a:pt x="2293351" y="361553"/>
                  </a:lnTo>
                  <a:lnTo>
                    <a:pt x="2293351" y="374650"/>
                  </a:lnTo>
                  <a:lnTo>
                    <a:pt x="2292559" y="387350"/>
                  </a:lnTo>
                  <a:lnTo>
                    <a:pt x="2318301" y="394097"/>
                  </a:lnTo>
                  <a:lnTo>
                    <a:pt x="2390775" y="422275"/>
                  </a:lnTo>
                  <a:lnTo>
                    <a:pt x="2367409" y="512763"/>
                  </a:lnTo>
                  <a:lnTo>
                    <a:pt x="2291371" y="502047"/>
                  </a:lnTo>
                  <a:lnTo>
                    <a:pt x="2262857" y="494506"/>
                  </a:lnTo>
                  <a:lnTo>
                    <a:pt x="2256916" y="506016"/>
                  </a:lnTo>
                  <a:lnTo>
                    <a:pt x="2250183" y="517128"/>
                  </a:lnTo>
                  <a:lnTo>
                    <a:pt x="2243451" y="527447"/>
                  </a:lnTo>
                  <a:lnTo>
                    <a:pt x="2235926" y="537766"/>
                  </a:lnTo>
                  <a:lnTo>
                    <a:pt x="2228006" y="547688"/>
                  </a:lnTo>
                  <a:lnTo>
                    <a:pt x="2219293" y="557610"/>
                  </a:lnTo>
                  <a:lnTo>
                    <a:pt x="2210580" y="566738"/>
                  </a:lnTo>
                  <a:lnTo>
                    <a:pt x="2201075" y="575469"/>
                  </a:lnTo>
                  <a:lnTo>
                    <a:pt x="2216125" y="601266"/>
                  </a:lnTo>
                  <a:lnTo>
                    <a:pt x="2247807" y="671910"/>
                  </a:lnTo>
                  <a:lnTo>
                    <a:pt x="2167413" y="719932"/>
                  </a:lnTo>
                  <a:lnTo>
                    <a:pt x="2121077" y="658416"/>
                  </a:lnTo>
                  <a:lnTo>
                    <a:pt x="2105632" y="632222"/>
                  </a:lnTo>
                  <a:lnTo>
                    <a:pt x="2110780" y="629841"/>
                  </a:lnTo>
                  <a:lnTo>
                    <a:pt x="2115929" y="627857"/>
                  </a:lnTo>
                  <a:lnTo>
                    <a:pt x="2104048" y="632222"/>
                  </a:lnTo>
                  <a:lnTo>
                    <a:pt x="2092563" y="635794"/>
                  </a:lnTo>
                  <a:lnTo>
                    <a:pt x="2083058" y="638969"/>
                  </a:lnTo>
                  <a:lnTo>
                    <a:pt x="2067217" y="642541"/>
                  </a:lnTo>
                  <a:lnTo>
                    <a:pt x="2059296" y="643732"/>
                  </a:lnTo>
                  <a:lnTo>
                    <a:pt x="2050583" y="644922"/>
                  </a:lnTo>
                  <a:lnTo>
                    <a:pt x="2048999" y="644922"/>
                  </a:lnTo>
                  <a:lnTo>
                    <a:pt x="2033554" y="646907"/>
                  </a:lnTo>
                  <a:lnTo>
                    <a:pt x="2018505" y="647303"/>
                  </a:lnTo>
                  <a:lnTo>
                    <a:pt x="2014544" y="647700"/>
                  </a:lnTo>
                  <a:lnTo>
                    <a:pt x="2008208" y="647303"/>
                  </a:lnTo>
                  <a:lnTo>
                    <a:pt x="2002617" y="647117"/>
                  </a:lnTo>
                  <a:lnTo>
                    <a:pt x="1994743" y="646510"/>
                  </a:lnTo>
                  <a:lnTo>
                    <a:pt x="1984842" y="645716"/>
                  </a:lnTo>
                  <a:lnTo>
                    <a:pt x="1996327" y="646907"/>
                  </a:lnTo>
                  <a:lnTo>
                    <a:pt x="2002617" y="647117"/>
                  </a:lnTo>
                  <a:lnTo>
                    <a:pt x="2005039" y="647303"/>
                  </a:lnTo>
                  <a:lnTo>
                    <a:pt x="1994347" y="687785"/>
                  </a:lnTo>
                  <a:lnTo>
                    <a:pt x="1970189" y="747713"/>
                  </a:lnTo>
                  <a:lnTo>
                    <a:pt x="1879497" y="724297"/>
                  </a:lnTo>
                  <a:lnTo>
                    <a:pt x="1886230" y="662385"/>
                  </a:lnTo>
                  <a:lnTo>
                    <a:pt x="1896923" y="621507"/>
                  </a:lnTo>
                  <a:lnTo>
                    <a:pt x="1904447" y="625078"/>
                  </a:lnTo>
                  <a:lnTo>
                    <a:pt x="1893754" y="619919"/>
                  </a:lnTo>
                  <a:lnTo>
                    <a:pt x="1883061" y="614363"/>
                  </a:lnTo>
                  <a:lnTo>
                    <a:pt x="1874745" y="609997"/>
                  </a:lnTo>
                  <a:lnTo>
                    <a:pt x="1860884" y="601663"/>
                  </a:lnTo>
                  <a:lnTo>
                    <a:pt x="1854151" y="596900"/>
                  </a:lnTo>
                  <a:lnTo>
                    <a:pt x="1847419" y="592535"/>
                  </a:lnTo>
                  <a:lnTo>
                    <a:pt x="1846627" y="592138"/>
                  </a:lnTo>
                  <a:lnTo>
                    <a:pt x="1840290" y="586978"/>
                  </a:lnTo>
                  <a:lnTo>
                    <a:pt x="1834350" y="581819"/>
                  </a:lnTo>
                  <a:lnTo>
                    <a:pt x="1822469" y="571103"/>
                  </a:lnTo>
                  <a:lnTo>
                    <a:pt x="1815736" y="564356"/>
                  </a:lnTo>
                  <a:lnTo>
                    <a:pt x="1809516" y="557841"/>
                  </a:lnTo>
                  <a:lnTo>
                    <a:pt x="1805439" y="553244"/>
                  </a:lnTo>
                  <a:lnTo>
                    <a:pt x="1799103" y="545703"/>
                  </a:lnTo>
                  <a:lnTo>
                    <a:pt x="1807023" y="555228"/>
                  </a:lnTo>
                  <a:lnTo>
                    <a:pt x="1809516" y="557841"/>
                  </a:lnTo>
                  <a:lnTo>
                    <a:pt x="1811776" y="560388"/>
                  </a:lnTo>
                  <a:lnTo>
                    <a:pt x="1779697" y="579438"/>
                  </a:lnTo>
                  <a:lnTo>
                    <a:pt x="1720292" y="604044"/>
                  </a:lnTo>
                  <a:lnTo>
                    <a:pt x="1673164" y="523875"/>
                  </a:lnTo>
                  <a:lnTo>
                    <a:pt x="1721480" y="484585"/>
                  </a:lnTo>
                  <a:lnTo>
                    <a:pt x="1752767" y="465931"/>
                  </a:lnTo>
                  <a:lnTo>
                    <a:pt x="1748410" y="452835"/>
                  </a:lnTo>
                  <a:lnTo>
                    <a:pt x="1744450" y="439341"/>
                  </a:lnTo>
                  <a:lnTo>
                    <a:pt x="1741282" y="425847"/>
                  </a:lnTo>
                  <a:lnTo>
                    <a:pt x="1738510" y="412353"/>
                  </a:lnTo>
                  <a:lnTo>
                    <a:pt x="1736530" y="398860"/>
                  </a:lnTo>
                  <a:lnTo>
                    <a:pt x="1735737" y="385366"/>
                  </a:lnTo>
                  <a:lnTo>
                    <a:pt x="1734945" y="371475"/>
                  </a:lnTo>
                  <a:lnTo>
                    <a:pt x="1735341" y="357981"/>
                  </a:lnTo>
                  <a:lnTo>
                    <a:pt x="1704451" y="350441"/>
                  </a:lnTo>
                  <a:lnTo>
                    <a:pt x="1644650" y="325438"/>
                  </a:lnTo>
                  <a:lnTo>
                    <a:pt x="1668412" y="235347"/>
                  </a:lnTo>
                  <a:lnTo>
                    <a:pt x="1730193" y="242094"/>
                  </a:lnTo>
                  <a:lnTo>
                    <a:pt x="1760687" y="250031"/>
                  </a:lnTo>
                  <a:lnTo>
                    <a:pt x="1766628" y="237331"/>
                  </a:lnTo>
                  <a:lnTo>
                    <a:pt x="1773361" y="225028"/>
                  </a:lnTo>
                  <a:lnTo>
                    <a:pt x="1781281" y="213519"/>
                  </a:lnTo>
                  <a:lnTo>
                    <a:pt x="1789202" y="201613"/>
                  </a:lnTo>
                  <a:lnTo>
                    <a:pt x="1797915" y="190500"/>
                  </a:lnTo>
                  <a:lnTo>
                    <a:pt x="1807023" y="179784"/>
                  </a:lnTo>
                  <a:lnTo>
                    <a:pt x="1816924" y="169069"/>
                  </a:lnTo>
                  <a:lnTo>
                    <a:pt x="1827221" y="159544"/>
                  </a:lnTo>
                  <a:lnTo>
                    <a:pt x="1812964" y="135334"/>
                  </a:lnTo>
                  <a:lnTo>
                    <a:pt x="1788410" y="75406"/>
                  </a:lnTo>
                  <a:lnTo>
                    <a:pt x="1868804" y="27781"/>
                  </a:lnTo>
                  <a:lnTo>
                    <a:pt x="1907219" y="76994"/>
                  </a:lnTo>
                  <a:lnTo>
                    <a:pt x="1923061" y="102791"/>
                  </a:lnTo>
                  <a:lnTo>
                    <a:pt x="1917516" y="105172"/>
                  </a:lnTo>
                  <a:lnTo>
                    <a:pt x="1912368" y="107156"/>
                  </a:lnTo>
                  <a:lnTo>
                    <a:pt x="1924249" y="102791"/>
                  </a:lnTo>
                  <a:lnTo>
                    <a:pt x="1935734" y="99219"/>
                  </a:lnTo>
                  <a:lnTo>
                    <a:pt x="1945239" y="96044"/>
                  </a:lnTo>
                  <a:lnTo>
                    <a:pt x="1961080" y="92869"/>
                  </a:lnTo>
                  <a:lnTo>
                    <a:pt x="1969001" y="91281"/>
                  </a:lnTo>
                  <a:lnTo>
                    <a:pt x="1977317" y="89694"/>
                  </a:lnTo>
                  <a:lnTo>
                    <a:pt x="1979297" y="89694"/>
                  </a:lnTo>
                  <a:lnTo>
                    <a:pt x="1994347" y="88106"/>
                  </a:lnTo>
                  <a:lnTo>
                    <a:pt x="2009792" y="87709"/>
                  </a:lnTo>
                  <a:lnTo>
                    <a:pt x="2013752" y="87709"/>
                  </a:lnTo>
                  <a:lnTo>
                    <a:pt x="2019693" y="87709"/>
                  </a:lnTo>
                  <a:lnTo>
                    <a:pt x="2031970" y="88503"/>
                  </a:lnTo>
                  <a:lnTo>
                    <a:pt x="2043455" y="89297"/>
                  </a:lnTo>
                  <a:lnTo>
                    <a:pt x="2034346" y="88503"/>
                  </a:lnTo>
                  <a:lnTo>
                    <a:pt x="2038306" y="72628"/>
                  </a:lnTo>
                  <a:lnTo>
                    <a:pt x="2066028" y="0"/>
                  </a:ln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ea typeface="微软雅黑" pitchFamily="34" charset="-122"/>
              </a:endParaRPr>
            </a:p>
          </p:txBody>
        </p:sp>
      </p:grpSp>
      <p:grpSp>
        <p:nvGrpSpPr>
          <p:cNvPr id="57" name="组合 56"/>
          <p:cNvGrpSpPr/>
          <p:nvPr/>
        </p:nvGrpSpPr>
        <p:grpSpPr>
          <a:xfrm>
            <a:off x="8312493" y="4697294"/>
            <a:ext cx="343825" cy="309997"/>
            <a:chOff x="6068610" y="2138335"/>
            <a:chExt cx="428348" cy="386204"/>
          </a:xfrm>
        </p:grpSpPr>
        <p:sp>
          <p:nvSpPr>
            <p:cNvPr id="58" name="Freeform 5"/>
            <p:cNvSpPr>
              <a:spLocks/>
            </p:cNvSpPr>
            <p:nvPr/>
          </p:nvSpPr>
          <p:spPr bwMode="auto">
            <a:xfrm>
              <a:off x="6068610"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tx1">
                <a:lumMod val="50000"/>
                <a:lumOff val="50000"/>
              </a:schemeClr>
            </a:solidFill>
            <a:ln w="9525" cap="flat">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dirty="0">
                <a:ea typeface="微软雅黑" pitchFamily="34" charset="-122"/>
              </a:endParaRPr>
            </a:p>
          </p:txBody>
        </p:sp>
        <p:sp>
          <p:nvSpPr>
            <p:cNvPr id="59" name="KSO_Shape"/>
            <p:cNvSpPr>
              <a:spLocks/>
            </p:cNvSpPr>
            <p:nvPr/>
          </p:nvSpPr>
          <p:spPr bwMode="auto">
            <a:xfrm>
              <a:off x="6173883" y="2215236"/>
              <a:ext cx="232088" cy="197274"/>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ea typeface="微软雅黑" pitchFamily="34" charset="-122"/>
              </a:endParaRPr>
            </a:p>
          </p:txBody>
        </p:sp>
      </p:grpSp>
      <p:grpSp>
        <p:nvGrpSpPr>
          <p:cNvPr id="60" name="组合 59"/>
          <p:cNvGrpSpPr/>
          <p:nvPr/>
        </p:nvGrpSpPr>
        <p:grpSpPr>
          <a:xfrm>
            <a:off x="8671731" y="4697294"/>
            <a:ext cx="343825" cy="309997"/>
            <a:chOff x="6623914" y="2138335"/>
            <a:chExt cx="428348" cy="386204"/>
          </a:xfrm>
        </p:grpSpPr>
        <p:sp>
          <p:nvSpPr>
            <p:cNvPr id="61" name="Freeform 5"/>
            <p:cNvSpPr>
              <a:spLocks/>
            </p:cNvSpPr>
            <p:nvPr/>
          </p:nvSpPr>
          <p:spPr bwMode="auto">
            <a:xfrm>
              <a:off x="6623914" y="2138335"/>
              <a:ext cx="428348" cy="38620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tx1">
                <a:lumMod val="50000"/>
                <a:lumOff val="50000"/>
              </a:schemeClr>
            </a:solidFill>
            <a:ln w="9525" cap="flat">
              <a:noFill/>
              <a:prstDash val="solid"/>
              <a:miter lim="800000"/>
              <a:headEnd/>
              <a:tailEnd/>
            </a:ln>
            <a:extLst/>
          </p:spPr>
          <p:txBody>
            <a:bodyPr vert="horz" wrap="square" lIns="91440" tIns="45720" rIns="91440" bIns="45720" numCol="1" anchor="t" anchorCtr="0" compatLnSpc="1">
              <a:prstTxWarp prst="textNoShape">
                <a:avLst/>
              </a:prstTxWarp>
            </a:bodyPr>
            <a:lstStyle/>
            <a:p>
              <a:endParaRPr lang="zh-CN" altLang="en-US" dirty="0">
                <a:ea typeface="微软雅黑" pitchFamily="34" charset="-122"/>
              </a:endParaRPr>
            </a:p>
          </p:txBody>
        </p:sp>
        <p:sp>
          <p:nvSpPr>
            <p:cNvPr id="62" name="KSO_Shape"/>
            <p:cNvSpPr>
              <a:spLocks/>
            </p:cNvSpPr>
            <p:nvPr/>
          </p:nvSpPr>
          <p:spPr bwMode="auto">
            <a:xfrm>
              <a:off x="6715817" y="2193847"/>
              <a:ext cx="230254" cy="221044"/>
            </a:xfrm>
            <a:custGeom>
              <a:avLst/>
              <a:gdLst>
                <a:gd name="T0" fmla="*/ 1618108 w 3816350"/>
                <a:gd name="T1" fmla="*/ 3491708 h 3665538"/>
                <a:gd name="T2" fmla="*/ 3711914 w 3816350"/>
                <a:gd name="T3" fmla="*/ 3515947 h 3665538"/>
                <a:gd name="T4" fmla="*/ 1938033 w 3816350"/>
                <a:gd name="T5" fmla="*/ 3320852 h 3665538"/>
                <a:gd name="T6" fmla="*/ 2466975 w 3816350"/>
                <a:gd name="T7" fmla="*/ 3464378 h 3665538"/>
                <a:gd name="T8" fmla="*/ 1420823 w 3816350"/>
                <a:gd name="T9" fmla="*/ 3514907 h 3665538"/>
                <a:gd name="T10" fmla="*/ 1072366 w 3816350"/>
                <a:gd name="T11" fmla="*/ 3448171 h 3665538"/>
                <a:gd name="T12" fmla="*/ 350995 w 3816350"/>
                <a:gd name="T13" fmla="*/ 3613421 h 3665538"/>
                <a:gd name="T14" fmla="*/ 2826009 w 3816350"/>
                <a:gd name="T15" fmla="*/ 3416327 h 3665538"/>
                <a:gd name="T16" fmla="*/ 3710327 w 3816350"/>
                <a:gd name="T17" fmla="*/ 3553504 h 3665538"/>
                <a:gd name="T18" fmla="*/ 1625482 w 3816350"/>
                <a:gd name="T19" fmla="*/ 3379536 h 3665538"/>
                <a:gd name="T20" fmla="*/ 2426374 w 3816350"/>
                <a:gd name="T21" fmla="*/ 3213000 h 3665538"/>
                <a:gd name="T22" fmla="*/ 771525 w 3816350"/>
                <a:gd name="T23" fmla="*/ 3205163 h 3665538"/>
                <a:gd name="T24" fmla="*/ 1067953 w 3816350"/>
                <a:gd name="T25" fmla="*/ 3277053 h 3665538"/>
                <a:gd name="T26" fmla="*/ 784892 w 3816350"/>
                <a:gd name="T27" fmla="*/ 3451540 h 3665538"/>
                <a:gd name="T28" fmla="*/ 2490788 w 3816350"/>
                <a:gd name="T29" fmla="*/ 3116568 h 3665538"/>
                <a:gd name="T30" fmla="*/ 1449375 w 3816350"/>
                <a:gd name="T31" fmla="*/ 3307847 h 3665538"/>
                <a:gd name="T32" fmla="*/ 2434307 w 3816350"/>
                <a:gd name="T33" fmla="*/ 3163198 h 3665538"/>
                <a:gd name="T34" fmla="*/ 3783974 w 3816350"/>
                <a:gd name="T35" fmla="*/ 3278823 h 3665538"/>
                <a:gd name="T36" fmla="*/ 2635250 w 3816350"/>
                <a:gd name="T37" fmla="*/ 3206432 h 3665538"/>
                <a:gd name="T38" fmla="*/ 3815080 w 3816350"/>
                <a:gd name="T39" fmla="*/ 3040062 h 3665538"/>
                <a:gd name="T40" fmla="*/ 2866956 w 3816350"/>
                <a:gd name="T41" fmla="*/ 3006725 h 3665538"/>
                <a:gd name="T42" fmla="*/ 657993 w 3816350"/>
                <a:gd name="T43" fmla="*/ 3196983 h 3665538"/>
                <a:gd name="T44" fmla="*/ 872062 w 3816350"/>
                <a:gd name="T45" fmla="*/ 3214746 h 3665538"/>
                <a:gd name="T46" fmla="*/ 825374 w 3816350"/>
                <a:gd name="T47" fmla="*/ 2994614 h 3665538"/>
                <a:gd name="T48" fmla="*/ 1190307 w 3816350"/>
                <a:gd name="T49" fmla="*/ 3120223 h 3665538"/>
                <a:gd name="T50" fmla="*/ 273368 w 3816350"/>
                <a:gd name="T51" fmla="*/ 3120223 h 3665538"/>
                <a:gd name="T52" fmla="*/ 1472924 w 3816350"/>
                <a:gd name="T53" fmla="*/ 2958852 h 3665538"/>
                <a:gd name="T54" fmla="*/ 2445690 w 3816350"/>
                <a:gd name="T55" fmla="*/ 3096148 h 3665538"/>
                <a:gd name="T56" fmla="*/ 1403350 w 3816350"/>
                <a:gd name="T57" fmla="*/ 2909186 h 3665538"/>
                <a:gd name="T58" fmla="*/ 3767144 w 3816350"/>
                <a:gd name="T59" fmla="*/ 2880042 h 3665538"/>
                <a:gd name="T60" fmla="*/ 2660954 w 3816350"/>
                <a:gd name="T61" fmla="*/ 3062923 h 3665538"/>
                <a:gd name="T62" fmla="*/ 2077078 w 3816350"/>
                <a:gd name="T63" fmla="*/ 2755988 h 3665538"/>
                <a:gd name="T64" fmla="*/ 2064323 w 3816350"/>
                <a:gd name="T65" fmla="*/ 3023556 h 3665538"/>
                <a:gd name="T66" fmla="*/ 1553136 w 3816350"/>
                <a:gd name="T67" fmla="*/ 2926811 h 3665538"/>
                <a:gd name="T68" fmla="*/ 2489519 w 3816350"/>
                <a:gd name="T69" fmla="*/ 2707310 h 3665538"/>
                <a:gd name="T70" fmla="*/ 1846579 w 3816350"/>
                <a:gd name="T71" fmla="*/ 2621224 h 3665538"/>
                <a:gd name="T72" fmla="*/ 3411957 w 3816350"/>
                <a:gd name="T73" fmla="*/ 2738921 h 3665538"/>
                <a:gd name="T74" fmla="*/ 3080259 w 3816350"/>
                <a:gd name="T75" fmla="*/ 2936880 h 3665538"/>
                <a:gd name="T76" fmla="*/ 1829436 w 3816350"/>
                <a:gd name="T77" fmla="*/ 2582778 h 3665538"/>
                <a:gd name="T78" fmla="*/ 1856740 w 3816350"/>
                <a:gd name="T79" fmla="*/ 2801747 h 3665538"/>
                <a:gd name="T80" fmla="*/ 2088516 w 3816350"/>
                <a:gd name="T81" fmla="*/ 2619751 h 3665538"/>
                <a:gd name="T82" fmla="*/ 2403793 w 3816350"/>
                <a:gd name="T83" fmla="*/ 2645568 h 3665538"/>
                <a:gd name="T84" fmla="*/ 1545273 w 3816350"/>
                <a:gd name="T85" fmla="*/ 2758080 h 3665538"/>
                <a:gd name="T86" fmla="*/ 2737140 w 3816350"/>
                <a:gd name="T87" fmla="*/ 2576196 h 3665538"/>
                <a:gd name="T88" fmla="*/ 3655103 w 3816350"/>
                <a:gd name="T89" fmla="*/ 2636838 h 3665538"/>
                <a:gd name="T90" fmla="*/ 2771738 w 3816350"/>
                <a:gd name="T91" fmla="*/ 2448243 h 3665538"/>
                <a:gd name="T92" fmla="*/ 2989478 w 3816350"/>
                <a:gd name="T93" fmla="*/ 2307907 h 3665538"/>
                <a:gd name="T94" fmla="*/ 2867591 w 3816350"/>
                <a:gd name="T95" fmla="*/ 2234247 h 3665538"/>
                <a:gd name="T96" fmla="*/ 3696043 w 3816350"/>
                <a:gd name="T97" fmla="*/ 2367598 h 3665538"/>
                <a:gd name="T98" fmla="*/ 3314856 w 3816350"/>
                <a:gd name="T99" fmla="*/ 1892183 h 3665538"/>
                <a:gd name="T100" fmla="*/ 2974884 w 3816350"/>
                <a:gd name="T101" fmla="*/ 2068371 h 3665538"/>
                <a:gd name="T102" fmla="*/ 3799844 w 3816350"/>
                <a:gd name="T103" fmla="*/ 2062969 h 3665538"/>
                <a:gd name="T104" fmla="*/ 2637789 w 3816350"/>
                <a:gd name="T105" fmla="*/ 2027696 h 3665538"/>
                <a:gd name="T106" fmla="*/ 3189458 w 3816350"/>
                <a:gd name="T107" fmla="*/ 1697313 h 3665538"/>
                <a:gd name="T108" fmla="*/ 3015840 w 3816350"/>
                <a:gd name="T109" fmla="*/ 1948969 h 3665538"/>
                <a:gd name="T110" fmla="*/ 3354189 w 3816350"/>
                <a:gd name="T111" fmla="*/ 1860541 h 3665538"/>
                <a:gd name="T112" fmla="*/ 3468771 w 3816350"/>
                <a:gd name="T113" fmla="*/ 1695411 h 3665538"/>
                <a:gd name="T114" fmla="*/ 3173905 w 3816350"/>
                <a:gd name="T115" fmla="*/ 2035495 h 3665538"/>
                <a:gd name="T116" fmla="*/ 3074241 w 3816350"/>
                <a:gd name="T117" fmla="*/ 1681466 h 3665538"/>
                <a:gd name="T118" fmla="*/ 3386120 w 3816350"/>
                <a:gd name="T119" fmla="*/ 1131189 h 3665538"/>
                <a:gd name="T120" fmla="*/ 254975 w 3816350"/>
                <a:gd name="T121" fmla="*/ 2785759 h 3665538"/>
                <a:gd name="T122" fmla="*/ 1131353 w 3816350"/>
                <a:gd name="T123" fmla="*/ 1377803 h 3665538"/>
                <a:gd name="T124" fmla="*/ 2508155 w 3816350"/>
                <a:gd name="T125" fmla="*/ 314537 h 3665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16350" h="3665538">
                  <a:moveTo>
                    <a:pt x="1892592" y="3532067"/>
                  </a:moveTo>
                  <a:lnTo>
                    <a:pt x="1892592" y="3635348"/>
                  </a:lnTo>
                  <a:lnTo>
                    <a:pt x="1913877" y="3636302"/>
                  </a:lnTo>
                  <a:lnTo>
                    <a:pt x="1935480" y="3636302"/>
                  </a:lnTo>
                  <a:lnTo>
                    <a:pt x="1965343" y="3635666"/>
                  </a:lnTo>
                  <a:lnTo>
                    <a:pt x="1965343" y="3532385"/>
                  </a:lnTo>
                  <a:lnTo>
                    <a:pt x="1935480" y="3532703"/>
                  </a:lnTo>
                  <a:lnTo>
                    <a:pt x="1913877" y="3532703"/>
                  </a:lnTo>
                  <a:lnTo>
                    <a:pt x="1892592" y="3532067"/>
                  </a:lnTo>
                  <a:close/>
                  <a:moveTo>
                    <a:pt x="665284" y="3532067"/>
                  </a:moveTo>
                  <a:lnTo>
                    <a:pt x="665284" y="3635348"/>
                  </a:lnTo>
                  <a:lnTo>
                    <a:pt x="686575" y="3636302"/>
                  </a:lnTo>
                  <a:lnTo>
                    <a:pt x="708185" y="3636302"/>
                  </a:lnTo>
                  <a:lnTo>
                    <a:pt x="738374" y="3635666"/>
                  </a:lnTo>
                  <a:lnTo>
                    <a:pt x="738374" y="3532385"/>
                  </a:lnTo>
                  <a:lnTo>
                    <a:pt x="708185" y="3532703"/>
                  </a:lnTo>
                  <a:lnTo>
                    <a:pt x="686575" y="3532703"/>
                  </a:lnTo>
                  <a:lnTo>
                    <a:pt x="665284" y="3532067"/>
                  </a:lnTo>
                  <a:close/>
                  <a:moveTo>
                    <a:pt x="1746773" y="3519356"/>
                  </a:moveTo>
                  <a:lnTo>
                    <a:pt x="1746773" y="3623272"/>
                  </a:lnTo>
                  <a:lnTo>
                    <a:pt x="1764563" y="3625497"/>
                  </a:lnTo>
                  <a:lnTo>
                    <a:pt x="1782671" y="3628039"/>
                  </a:lnTo>
                  <a:lnTo>
                    <a:pt x="1800780" y="3629628"/>
                  </a:lnTo>
                  <a:lnTo>
                    <a:pt x="1819841" y="3631535"/>
                  </a:lnTo>
                  <a:lnTo>
                    <a:pt x="1819841" y="3527618"/>
                  </a:lnTo>
                  <a:lnTo>
                    <a:pt x="1800780" y="3526029"/>
                  </a:lnTo>
                  <a:lnTo>
                    <a:pt x="1782671" y="3524123"/>
                  </a:lnTo>
                  <a:lnTo>
                    <a:pt x="1764563" y="3521580"/>
                  </a:lnTo>
                  <a:lnTo>
                    <a:pt x="1746773" y="3519356"/>
                  </a:lnTo>
                  <a:close/>
                  <a:moveTo>
                    <a:pt x="519421" y="3519356"/>
                  </a:moveTo>
                  <a:lnTo>
                    <a:pt x="519421" y="3623272"/>
                  </a:lnTo>
                  <a:lnTo>
                    <a:pt x="537217" y="3625497"/>
                  </a:lnTo>
                  <a:lnTo>
                    <a:pt x="555330" y="3628039"/>
                  </a:lnTo>
                  <a:lnTo>
                    <a:pt x="573762" y="3629946"/>
                  </a:lnTo>
                  <a:lnTo>
                    <a:pt x="592511" y="3631535"/>
                  </a:lnTo>
                  <a:lnTo>
                    <a:pt x="592511" y="3527618"/>
                  </a:lnTo>
                  <a:lnTo>
                    <a:pt x="573762" y="3526029"/>
                  </a:lnTo>
                  <a:lnTo>
                    <a:pt x="555330" y="3524123"/>
                  </a:lnTo>
                  <a:lnTo>
                    <a:pt x="537217" y="3521580"/>
                  </a:lnTo>
                  <a:lnTo>
                    <a:pt x="519421" y="3519356"/>
                  </a:lnTo>
                  <a:close/>
                  <a:moveTo>
                    <a:pt x="3151360" y="3517220"/>
                  </a:moveTo>
                  <a:lnTo>
                    <a:pt x="3151360" y="3632118"/>
                  </a:lnTo>
                  <a:lnTo>
                    <a:pt x="3174848" y="3632755"/>
                  </a:lnTo>
                  <a:lnTo>
                    <a:pt x="3198972" y="3633073"/>
                  </a:lnTo>
                  <a:lnTo>
                    <a:pt x="3231983" y="3632755"/>
                  </a:lnTo>
                  <a:lnTo>
                    <a:pt x="3231983" y="3517539"/>
                  </a:lnTo>
                  <a:lnTo>
                    <a:pt x="3198972" y="3517857"/>
                  </a:lnTo>
                  <a:lnTo>
                    <a:pt x="3174848" y="3517539"/>
                  </a:lnTo>
                  <a:lnTo>
                    <a:pt x="3151360" y="3517220"/>
                  </a:lnTo>
                  <a:close/>
                  <a:moveTo>
                    <a:pt x="2989478" y="3502580"/>
                  </a:moveTo>
                  <a:lnTo>
                    <a:pt x="2989478" y="3618432"/>
                  </a:lnTo>
                  <a:lnTo>
                    <a:pt x="3009158" y="3620979"/>
                  </a:lnTo>
                  <a:lnTo>
                    <a:pt x="3029472" y="3623525"/>
                  </a:lnTo>
                  <a:lnTo>
                    <a:pt x="3049469" y="3625753"/>
                  </a:lnTo>
                  <a:lnTo>
                    <a:pt x="3070419" y="3627344"/>
                  </a:lnTo>
                  <a:lnTo>
                    <a:pt x="3070419" y="3512446"/>
                  </a:lnTo>
                  <a:lnTo>
                    <a:pt x="3049469" y="3510537"/>
                  </a:lnTo>
                  <a:lnTo>
                    <a:pt x="3029472" y="3507990"/>
                  </a:lnTo>
                  <a:lnTo>
                    <a:pt x="3009158" y="3505763"/>
                  </a:lnTo>
                  <a:lnTo>
                    <a:pt x="2989478" y="3502580"/>
                  </a:lnTo>
                  <a:close/>
                  <a:moveTo>
                    <a:pt x="1600953" y="3486306"/>
                  </a:moveTo>
                  <a:lnTo>
                    <a:pt x="1600953" y="3591494"/>
                  </a:lnTo>
                  <a:lnTo>
                    <a:pt x="1618744" y="3596578"/>
                  </a:lnTo>
                  <a:lnTo>
                    <a:pt x="1636217" y="3601345"/>
                  </a:lnTo>
                  <a:lnTo>
                    <a:pt x="1654960" y="3606112"/>
                  </a:lnTo>
                  <a:lnTo>
                    <a:pt x="1673704" y="3610243"/>
                  </a:lnTo>
                  <a:lnTo>
                    <a:pt x="1673704" y="3506009"/>
                  </a:lnTo>
                  <a:lnTo>
                    <a:pt x="1654960" y="3501242"/>
                  </a:lnTo>
                  <a:lnTo>
                    <a:pt x="1636217" y="3496475"/>
                  </a:lnTo>
                  <a:lnTo>
                    <a:pt x="1618108" y="3491708"/>
                  </a:lnTo>
                  <a:lnTo>
                    <a:pt x="1600953" y="3486306"/>
                  </a:lnTo>
                  <a:close/>
                  <a:moveTo>
                    <a:pt x="373875" y="3486306"/>
                  </a:moveTo>
                  <a:lnTo>
                    <a:pt x="373875" y="3591494"/>
                  </a:lnTo>
                  <a:lnTo>
                    <a:pt x="391353" y="3596578"/>
                  </a:lnTo>
                  <a:lnTo>
                    <a:pt x="409149" y="3601345"/>
                  </a:lnTo>
                  <a:lnTo>
                    <a:pt x="427581" y="3606112"/>
                  </a:lnTo>
                  <a:lnTo>
                    <a:pt x="446648" y="3610243"/>
                  </a:lnTo>
                  <a:lnTo>
                    <a:pt x="446648" y="3506009"/>
                  </a:lnTo>
                  <a:lnTo>
                    <a:pt x="427581" y="3501242"/>
                  </a:lnTo>
                  <a:lnTo>
                    <a:pt x="409149" y="3496475"/>
                  </a:lnTo>
                  <a:lnTo>
                    <a:pt x="390718" y="3491708"/>
                  </a:lnTo>
                  <a:lnTo>
                    <a:pt x="373875" y="3486306"/>
                  </a:lnTo>
                  <a:close/>
                  <a:moveTo>
                    <a:pt x="2827597" y="3465978"/>
                  </a:moveTo>
                  <a:lnTo>
                    <a:pt x="2827597" y="3583104"/>
                  </a:lnTo>
                  <a:lnTo>
                    <a:pt x="2846959" y="3589151"/>
                  </a:lnTo>
                  <a:lnTo>
                    <a:pt x="2866956" y="3594243"/>
                  </a:lnTo>
                  <a:lnTo>
                    <a:pt x="2887588" y="3599336"/>
                  </a:lnTo>
                  <a:lnTo>
                    <a:pt x="2908220" y="3604110"/>
                  </a:lnTo>
                  <a:lnTo>
                    <a:pt x="2908220" y="3487939"/>
                  </a:lnTo>
                  <a:lnTo>
                    <a:pt x="2887588" y="3482847"/>
                  </a:lnTo>
                  <a:lnTo>
                    <a:pt x="2866956" y="3477436"/>
                  </a:lnTo>
                  <a:lnTo>
                    <a:pt x="2846959" y="3472025"/>
                  </a:lnTo>
                  <a:lnTo>
                    <a:pt x="2827597" y="3465978"/>
                  </a:lnTo>
                  <a:close/>
                  <a:moveTo>
                    <a:pt x="2402802" y="3447218"/>
                  </a:moveTo>
                  <a:lnTo>
                    <a:pt x="2397719" y="3450714"/>
                  </a:lnTo>
                  <a:lnTo>
                    <a:pt x="2391365" y="3453891"/>
                  </a:lnTo>
                  <a:lnTo>
                    <a:pt x="2383740" y="3457387"/>
                  </a:lnTo>
                  <a:lnTo>
                    <a:pt x="2376433" y="3460565"/>
                  </a:lnTo>
                  <a:lnTo>
                    <a:pt x="2347841" y="3472005"/>
                  </a:lnTo>
                  <a:lnTo>
                    <a:pt x="2347841" y="3562893"/>
                  </a:lnTo>
                  <a:lnTo>
                    <a:pt x="2355784" y="3558761"/>
                  </a:lnTo>
                  <a:lnTo>
                    <a:pt x="2363408" y="3554630"/>
                  </a:lnTo>
                  <a:lnTo>
                    <a:pt x="2371033" y="3550181"/>
                  </a:lnTo>
                  <a:lnTo>
                    <a:pt x="2378340" y="3545414"/>
                  </a:lnTo>
                  <a:lnTo>
                    <a:pt x="2385329" y="3540648"/>
                  </a:lnTo>
                  <a:lnTo>
                    <a:pt x="2391683" y="3535881"/>
                  </a:lnTo>
                  <a:lnTo>
                    <a:pt x="2397719" y="3531114"/>
                  </a:lnTo>
                  <a:lnTo>
                    <a:pt x="2402802" y="3526983"/>
                  </a:lnTo>
                  <a:lnTo>
                    <a:pt x="2402802" y="3447218"/>
                  </a:lnTo>
                  <a:close/>
                  <a:moveTo>
                    <a:pt x="1175646" y="3447218"/>
                  </a:moveTo>
                  <a:lnTo>
                    <a:pt x="1170561" y="3450714"/>
                  </a:lnTo>
                  <a:lnTo>
                    <a:pt x="1164205" y="3453891"/>
                  </a:lnTo>
                  <a:lnTo>
                    <a:pt x="1156578" y="3457387"/>
                  </a:lnTo>
                  <a:lnTo>
                    <a:pt x="1149269" y="3460565"/>
                  </a:lnTo>
                  <a:lnTo>
                    <a:pt x="1120669" y="3472005"/>
                  </a:lnTo>
                  <a:lnTo>
                    <a:pt x="1120669" y="3562893"/>
                  </a:lnTo>
                  <a:lnTo>
                    <a:pt x="1128613" y="3558761"/>
                  </a:lnTo>
                  <a:lnTo>
                    <a:pt x="1136240" y="3554630"/>
                  </a:lnTo>
                  <a:lnTo>
                    <a:pt x="1144185" y="3550181"/>
                  </a:lnTo>
                  <a:lnTo>
                    <a:pt x="1151176" y="3545414"/>
                  </a:lnTo>
                  <a:lnTo>
                    <a:pt x="1158167" y="3540648"/>
                  </a:lnTo>
                  <a:lnTo>
                    <a:pt x="1164523" y="3535881"/>
                  </a:lnTo>
                  <a:lnTo>
                    <a:pt x="1170561" y="3531114"/>
                  </a:lnTo>
                  <a:lnTo>
                    <a:pt x="1175646" y="3526347"/>
                  </a:lnTo>
                  <a:lnTo>
                    <a:pt x="1175646" y="3447218"/>
                  </a:lnTo>
                  <a:close/>
                  <a:moveTo>
                    <a:pt x="3717945" y="3422692"/>
                  </a:moveTo>
                  <a:lnTo>
                    <a:pt x="3711914" y="3426193"/>
                  </a:lnTo>
                  <a:lnTo>
                    <a:pt x="3704931" y="3430013"/>
                  </a:lnTo>
                  <a:lnTo>
                    <a:pt x="3696678" y="3433832"/>
                  </a:lnTo>
                  <a:lnTo>
                    <a:pt x="3688425" y="3437651"/>
                  </a:lnTo>
                  <a:lnTo>
                    <a:pt x="3671285" y="3444335"/>
                  </a:lnTo>
                  <a:lnTo>
                    <a:pt x="3656684" y="3450064"/>
                  </a:lnTo>
                  <a:lnTo>
                    <a:pt x="3656684" y="3551276"/>
                  </a:lnTo>
                  <a:lnTo>
                    <a:pt x="3665254" y="3546820"/>
                  </a:lnTo>
                  <a:lnTo>
                    <a:pt x="3674142" y="3542046"/>
                  </a:lnTo>
                  <a:lnTo>
                    <a:pt x="3682394" y="3537272"/>
                  </a:lnTo>
                  <a:lnTo>
                    <a:pt x="3690647" y="3532179"/>
                  </a:lnTo>
                  <a:lnTo>
                    <a:pt x="3698582" y="3526769"/>
                  </a:lnTo>
                  <a:lnTo>
                    <a:pt x="3705566" y="3521358"/>
                  </a:lnTo>
                  <a:lnTo>
                    <a:pt x="3711914" y="3515947"/>
                  </a:lnTo>
                  <a:lnTo>
                    <a:pt x="3717945" y="3510855"/>
                  </a:lnTo>
                  <a:lnTo>
                    <a:pt x="3717945" y="3422692"/>
                  </a:lnTo>
                  <a:close/>
                  <a:moveTo>
                    <a:pt x="1455133" y="3410672"/>
                  </a:moveTo>
                  <a:lnTo>
                    <a:pt x="1455133" y="3516813"/>
                  </a:lnTo>
                  <a:lnTo>
                    <a:pt x="1457675" y="3519674"/>
                  </a:lnTo>
                  <a:lnTo>
                    <a:pt x="1460216" y="3522534"/>
                  </a:lnTo>
                  <a:lnTo>
                    <a:pt x="1466888" y="3528572"/>
                  </a:lnTo>
                  <a:lnTo>
                    <a:pt x="1475466" y="3534610"/>
                  </a:lnTo>
                  <a:lnTo>
                    <a:pt x="1484679" y="3540965"/>
                  </a:lnTo>
                  <a:lnTo>
                    <a:pt x="1495162" y="3547639"/>
                  </a:lnTo>
                  <a:lnTo>
                    <a:pt x="1505964" y="3553677"/>
                  </a:lnTo>
                  <a:lnTo>
                    <a:pt x="1517083" y="3559715"/>
                  </a:lnTo>
                  <a:lnTo>
                    <a:pt x="1528202" y="3564799"/>
                  </a:lnTo>
                  <a:lnTo>
                    <a:pt x="1528202" y="3457387"/>
                  </a:lnTo>
                  <a:lnTo>
                    <a:pt x="1517083" y="3452302"/>
                  </a:lnTo>
                  <a:lnTo>
                    <a:pt x="1506917" y="3446582"/>
                  </a:lnTo>
                  <a:lnTo>
                    <a:pt x="1497068" y="3441180"/>
                  </a:lnTo>
                  <a:lnTo>
                    <a:pt x="1487538" y="3435142"/>
                  </a:lnTo>
                  <a:lnTo>
                    <a:pt x="1478960" y="3429422"/>
                  </a:lnTo>
                  <a:lnTo>
                    <a:pt x="1470700" y="3423384"/>
                  </a:lnTo>
                  <a:lnTo>
                    <a:pt x="1462758" y="3417028"/>
                  </a:lnTo>
                  <a:lnTo>
                    <a:pt x="1455133" y="3410672"/>
                  </a:lnTo>
                  <a:close/>
                  <a:moveTo>
                    <a:pt x="227694" y="3410672"/>
                  </a:moveTo>
                  <a:lnTo>
                    <a:pt x="227694" y="3516813"/>
                  </a:lnTo>
                  <a:lnTo>
                    <a:pt x="230237" y="3519674"/>
                  </a:lnTo>
                  <a:lnTo>
                    <a:pt x="233097" y="3522534"/>
                  </a:lnTo>
                  <a:lnTo>
                    <a:pt x="239770" y="3528572"/>
                  </a:lnTo>
                  <a:lnTo>
                    <a:pt x="248033" y="3534610"/>
                  </a:lnTo>
                  <a:lnTo>
                    <a:pt x="257566" y="3540965"/>
                  </a:lnTo>
                  <a:lnTo>
                    <a:pt x="267735" y="3547639"/>
                  </a:lnTo>
                  <a:lnTo>
                    <a:pt x="278858" y="3553677"/>
                  </a:lnTo>
                  <a:lnTo>
                    <a:pt x="289662" y="3559715"/>
                  </a:lnTo>
                  <a:lnTo>
                    <a:pt x="300785" y="3564799"/>
                  </a:lnTo>
                  <a:lnTo>
                    <a:pt x="300785" y="3457387"/>
                  </a:lnTo>
                  <a:lnTo>
                    <a:pt x="289662" y="3452302"/>
                  </a:lnTo>
                  <a:lnTo>
                    <a:pt x="279493" y="3446582"/>
                  </a:lnTo>
                  <a:lnTo>
                    <a:pt x="269642" y="3441180"/>
                  </a:lnTo>
                  <a:lnTo>
                    <a:pt x="260108" y="3435142"/>
                  </a:lnTo>
                  <a:lnTo>
                    <a:pt x="251528" y="3429422"/>
                  </a:lnTo>
                  <a:lnTo>
                    <a:pt x="243266" y="3423384"/>
                  </a:lnTo>
                  <a:lnTo>
                    <a:pt x="235321" y="3417028"/>
                  </a:lnTo>
                  <a:lnTo>
                    <a:pt x="227694" y="3410672"/>
                  </a:lnTo>
                  <a:close/>
                  <a:moveTo>
                    <a:pt x="2665715" y="3381953"/>
                  </a:moveTo>
                  <a:lnTo>
                    <a:pt x="2665715" y="3500670"/>
                  </a:lnTo>
                  <a:lnTo>
                    <a:pt x="2668254" y="3503216"/>
                  </a:lnTo>
                  <a:lnTo>
                    <a:pt x="2671429" y="3506399"/>
                  </a:lnTo>
                  <a:lnTo>
                    <a:pt x="2678729" y="3512765"/>
                  </a:lnTo>
                  <a:lnTo>
                    <a:pt x="2687934" y="3519767"/>
                  </a:lnTo>
                  <a:lnTo>
                    <a:pt x="2698726" y="3527087"/>
                  </a:lnTo>
                  <a:lnTo>
                    <a:pt x="2710153" y="3534089"/>
                  </a:lnTo>
                  <a:lnTo>
                    <a:pt x="2722215" y="3541409"/>
                  </a:lnTo>
                  <a:lnTo>
                    <a:pt x="2734594" y="3547457"/>
                  </a:lnTo>
                  <a:lnTo>
                    <a:pt x="2746656" y="3553504"/>
                  </a:lnTo>
                  <a:lnTo>
                    <a:pt x="2746656" y="3434150"/>
                  </a:lnTo>
                  <a:lnTo>
                    <a:pt x="2734594" y="3428103"/>
                  </a:lnTo>
                  <a:lnTo>
                    <a:pt x="2723167" y="3422374"/>
                  </a:lnTo>
                  <a:lnTo>
                    <a:pt x="2712058" y="3416009"/>
                  </a:lnTo>
                  <a:lnTo>
                    <a:pt x="2701583" y="3409325"/>
                  </a:lnTo>
                  <a:lnTo>
                    <a:pt x="2691743" y="3402959"/>
                  </a:lnTo>
                  <a:lnTo>
                    <a:pt x="2682538" y="3396276"/>
                  </a:lnTo>
                  <a:lnTo>
                    <a:pt x="2673650" y="3388955"/>
                  </a:lnTo>
                  <a:lnTo>
                    <a:pt x="2665715" y="3381953"/>
                  </a:lnTo>
                  <a:close/>
                  <a:moveTo>
                    <a:pt x="1916773" y="3320218"/>
                  </a:moveTo>
                  <a:lnTo>
                    <a:pt x="1916773" y="3423312"/>
                  </a:lnTo>
                  <a:lnTo>
                    <a:pt x="1938033" y="3423629"/>
                  </a:lnTo>
                  <a:lnTo>
                    <a:pt x="1959928" y="3424263"/>
                  </a:lnTo>
                  <a:lnTo>
                    <a:pt x="1989755" y="3423629"/>
                  </a:lnTo>
                  <a:lnTo>
                    <a:pt x="1989755" y="3320535"/>
                  </a:lnTo>
                  <a:lnTo>
                    <a:pt x="1959293" y="3320852"/>
                  </a:lnTo>
                  <a:lnTo>
                    <a:pt x="1938033" y="3320852"/>
                  </a:lnTo>
                  <a:lnTo>
                    <a:pt x="1916773" y="3320218"/>
                  </a:lnTo>
                  <a:close/>
                  <a:moveTo>
                    <a:pt x="1404938" y="3314700"/>
                  </a:moveTo>
                  <a:lnTo>
                    <a:pt x="1408115" y="3320420"/>
                  </a:lnTo>
                  <a:lnTo>
                    <a:pt x="1411928" y="3325505"/>
                  </a:lnTo>
                  <a:lnTo>
                    <a:pt x="1415740" y="3330590"/>
                  </a:lnTo>
                  <a:lnTo>
                    <a:pt x="1419552" y="3335992"/>
                  </a:lnTo>
                  <a:lnTo>
                    <a:pt x="1424000" y="3340759"/>
                  </a:lnTo>
                  <a:lnTo>
                    <a:pt x="1428447" y="3346161"/>
                  </a:lnTo>
                  <a:lnTo>
                    <a:pt x="1438296" y="3356013"/>
                  </a:lnTo>
                  <a:lnTo>
                    <a:pt x="1448780" y="3365229"/>
                  </a:lnTo>
                  <a:lnTo>
                    <a:pt x="1460852" y="3374444"/>
                  </a:lnTo>
                  <a:lnTo>
                    <a:pt x="1472924" y="3383025"/>
                  </a:lnTo>
                  <a:lnTo>
                    <a:pt x="1486267" y="3391287"/>
                  </a:lnTo>
                  <a:lnTo>
                    <a:pt x="1500563" y="3399550"/>
                  </a:lnTo>
                  <a:lnTo>
                    <a:pt x="1515494" y="3407494"/>
                  </a:lnTo>
                  <a:lnTo>
                    <a:pt x="1531061" y="3415121"/>
                  </a:lnTo>
                  <a:lnTo>
                    <a:pt x="1547263" y="3422113"/>
                  </a:lnTo>
                  <a:lnTo>
                    <a:pt x="1564101" y="3428786"/>
                  </a:lnTo>
                  <a:lnTo>
                    <a:pt x="1581574" y="3435142"/>
                  </a:lnTo>
                  <a:lnTo>
                    <a:pt x="1599682" y="3441498"/>
                  </a:lnTo>
                  <a:lnTo>
                    <a:pt x="1618108" y="3447218"/>
                  </a:lnTo>
                  <a:lnTo>
                    <a:pt x="1637170" y="3452620"/>
                  </a:lnTo>
                  <a:lnTo>
                    <a:pt x="1656866" y="3457705"/>
                  </a:lnTo>
                  <a:lnTo>
                    <a:pt x="1676881" y="3462472"/>
                  </a:lnTo>
                  <a:lnTo>
                    <a:pt x="1697213" y="3466921"/>
                  </a:lnTo>
                  <a:lnTo>
                    <a:pt x="1718180" y="3471052"/>
                  </a:lnTo>
                  <a:lnTo>
                    <a:pt x="1738830" y="3474865"/>
                  </a:lnTo>
                  <a:lnTo>
                    <a:pt x="1760116" y="3478361"/>
                  </a:lnTo>
                  <a:lnTo>
                    <a:pt x="1782036" y="3480903"/>
                  </a:lnTo>
                  <a:lnTo>
                    <a:pt x="1803639" y="3483763"/>
                  </a:lnTo>
                  <a:lnTo>
                    <a:pt x="1825877" y="3486306"/>
                  </a:lnTo>
                  <a:lnTo>
                    <a:pt x="1847798" y="3488213"/>
                  </a:lnTo>
                  <a:lnTo>
                    <a:pt x="1870036" y="3489801"/>
                  </a:lnTo>
                  <a:lnTo>
                    <a:pt x="1891957" y="3490755"/>
                  </a:lnTo>
                  <a:lnTo>
                    <a:pt x="1914513" y="3492026"/>
                  </a:lnTo>
                  <a:lnTo>
                    <a:pt x="1936751" y="3492344"/>
                  </a:lnTo>
                  <a:lnTo>
                    <a:pt x="1959307" y="3492979"/>
                  </a:lnTo>
                  <a:lnTo>
                    <a:pt x="1978051" y="3492344"/>
                  </a:lnTo>
                  <a:lnTo>
                    <a:pt x="1996794" y="3492026"/>
                  </a:lnTo>
                  <a:lnTo>
                    <a:pt x="2015538" y="3491708"/>
                  </a:lnTo>
                  <a:lnTo>
                    <a:pt x="2034599" y="3490437"/>
                  </a:lnTo>
                  <a:lnTo>
                    <a:pt x="2053025" y="3489801"/>
                  </a:lnTo>
                  <a:lnTo>
                    <a:pt x="2071769" y="3488213"/>
                  </a:lnTo>
                  <a:lnTo>
                    <a:pt x="2090513" y="3486624"/>
                  </a:lnTo>
                  <a:lnTo>
                    <a:pt x="2108621" y="3484717"/>
                  </a:lnTo>
                  <a:lnTo>
                    <a:pt x="2127365" y="3482492"/>
                  </a:lnTo>
                  <a:lnTo>
                    <a:pt x="2145473" y="3480268"/>
                  </a:lnTo>
                  <a:lnTo>
                    <a:pt x="2163581" y="3477408"/>
                  </a:lnTo>
                  <a:lnTo>
                    <a:pt x="2181372" y="3474865"/>
                  </a:lnTo>
                  <a:lnTo>
                    <a:pt x="2199163" y="3471688"/>
                  </a:lnTo>
                  <a:lnTo>
                    <a:pt x="2216318" y="3468510"/>
                  </a:lnTo>
                  <a:lnTo>
                    <a:pt x="2233473" y="3464696"/>
                  </a:lnTo>
                  <a:lnTo>
                    <a:pt x="2250311" y="3460883"/>
                  </a:lnTo>
                  <a:lnTo>
                    <a:pt x="2266830" y="3457069"/>
                  </a:lnTo>
                  <a:lnTo>
                    <a:pt x="2283668" y="3452620"/>
                  </a:lnTo>
                  <a:lnTo>
                    <a:pt x="2299235" y="3448171"/>
                  </a:lnTo>
                  <a:lnTo>
                    <a:pt x="2315119" y="3443404"/>
                  </a:lnTo>
                  <a:lnTo>
                    <a:pt x="2330051" y="3438320"/>
                  </a:lnTo>
                  <a:lnTo>
                    <a:pt x="2344982" y="3432917"/>
                  </a:lnTo>
                  <a:lnTo>
                    <a:pt x="2359278" y="3427833"/>
                  </a:lnTo>
                  <a:lnTo>
                    <a:pt x="2373574" y="3421795"/>
                  </a:lnTo>
                  <a:lnTo>
                    <a:pt x="2386917" y="3415757"/>
                  </a:lnTo>
                  <a:lnTo>
                    <a:pt x="2399942" y="3409719"/>
                  </a:lnTo>
                  <a:lnTo>
                    <a:pt x="2412650" y="3403363"/>
                  </a:lnTo>
                  <a:lnTo>
                    <a:pt x="2424722" y="3396690"/>
                  </a:lnTo>
                  <a:lnTo>
                    <a:pt x="2436159" y="3389380"/>
                  </a:lnTo>
                  <a:lnTo>
                    <a:pt x="2446961" y="3382389"/>
                  </a:lnTo>
                  <a:lnTo>
                    <a:pt x="2457444" y="3375080"/>
                  </a:lnTo>
                  <a:lnTo>
                    <a:pt x="2466975" y="3367453"/>
                  </a:lnTo>
                  <a:lnTo>
                    <a:pt x="2466975" y="3464378"/>
                  </a:lnTo>
                  <a:lnTo>
                    <a:pt x="2466657" y="3464696"/>
                  </a:lnTo>
                  <a:lnTo>
                    <a:pt x="2466340" y="3472641"/>
                  </a:lnTo>
                  <a:lnTo>
                    <a:pt x="2466022" y="3477408"/>
                  </a:lnTo>
                  <a:lnTo>
                    <a:pt x="2464751" y="3482492"/>
                  </a:lnTo>
                  <a:lnTo>
                    <a:pt x="2463480" y="3487895"/>
                  </a:lnTo>
                  <a:lnTo>
                    <a:pt x="2461892" y="3492344"/>
                  </a:lnTo>
                  <a:lnTo>
                    <a:pt x="2459986" y="3497111"/>
                  </a:lnTo>
                  <a:lnTo>
                    <a:pt x="2457444" y="3501877"/>
                  </a:lnTo>
                  <a:lnTo>
                    <a:pt x="2455220" y="3506962"/>
                  </a:lnTo>
                  <a:lnTo>
                    <a:pt x="2452361" y="3511729"/>
                  </a:lnTo>
                  <a:lnTo>
                    <a:pt x="2449184" y="3516178"/>
                  </a:lnTo>
                  <a:lnTo>
                    <a:pt x="2445690" y="3520945"/>
                  </a:lnTo>
                  <a:lnTo>
                    <a:pt x="2441878" y="3525712"/>
                  </a:lnTo>
                  <a:lnTo>
                    <a:pt x="2437748" y="3529843"/>
                  </a:lnTo>
                  <a:lnTo>
                    <a:pt x="2429170" y="3539059"/>
                  </a:lnTo>
                  <a:lnTo>
                    <a:pt x="2419322" y="3547639"/>
                  </a:lnTo>
                  <a:lnTo>
                    <a:pt x="2408202" y="3556537"/>
                  </a:lnTo>
                  <a:lnTo>
                    <a:pt x="2396130" y="3564799"/>
                  </a:lnTo>
                  <a:lnTo>
                    <a:pt x="2383423" y="3572744"/>
                  </a:lnTo>
                  <a:lnTo>
                    <a:pt x="2369127" y="3580689"/>
                  </a:lnTo>
                  <a:lnTo>
                    <a:pt x="2354195" y="3587998"/>
                  </a:lnTo>
                  <a:lnTo>
                    <a:pt x="2338311" y="3595625"/>
                  </a:lnTo>
                  <a:lnTo>
                    <a:pt x="2321791" y="3602298"/>
                  </a:lnTo>
                  <a:lnTo>
                    <a:pt x="2304636" y="3608972"/>
                  </a:lnTo>
                  <a:lnTo>
                    <a:pt x="2285892" y="3615328"/>
                  </a:lnTo>
                  <a:lnTo>
                    <a:pt x="2266830" y="3621683"/>
                  </a:lnTo>
                  <a:lnTo>
                    <a:pt x="2247134" y="3627086"/>
                  </a:lnTo>
                  <a:lnTo>
                    <a:pt x="2226802" y="3632806"/>
                  </a:lnTo>
                  <a:lnTo>
                    <a:pt x="2205516" y="3637255"/>
                  </a:lnTo>
                  <a:lnTo>
                    <a:pt x="2183278" y="3642022"/>
                  </a:lnTo>
                  <a:lnTo>
                    <a:pt x="2160722" y="3646471"/>
                  </a:lnTo>
                  <a:lnTo>
                    <a:pt x="2137848" y="3649967"/>
                  </a:lnTo>
                  <a:lnTo>
                    <a:pt x="2114340" y="3653462"/>
                  </a:lnTo>
                  <a:lnTo>
                    <a:pt x="2089877" y="3656640"/>
                  </a:lnTo>
                  <a:lnTo>
                    <a:pt x="2065415" y="3659182"/>
                  </a:lnTo>
                  <a:lnTo>
                    <a:pt x="2040000" y="3661407"/>
                  </a:lnTo>
                  <a:lnTo>
                    <a:pt x="2014267" y="3662996"/>
                  </a:lnTo>
                  <a:lnTo>
                    <a:pt x="1988217" y="3664267"/>
                  </a:lnTo>
                  <a:lnTo>
                    <a:pt x="1962166" y="3664903"/>
                  </a:lnTo>
                  <a:lnTo>
                    <a:pt x="1935480" y="3665538"/>
                  </a:lnTo>
                  <a:lnTo>
                    <a:pt x="1908159" y="3664903"/>
                  </a:lnTo>
                  <a:lnTo>
                    <a:pt x="1881155" y="3664267"/>
                  </a:lnTo>
                  <a:lnTo>
                    <a:pt x="1854469" y="3662996"/>
                  </a:lnTo>
                  <a:lnTo>
                    <a:pt x="1828419" y="3661089"/>
                  </a:lnTo>
                  <a:lnTo>
                    <a:pt x="1803004" y="3659182"/>
                  </a:lnTo>
                  <a:lnTo>
                    <a:pt x="1777588" y="3656322"/>
                  </a:lnTo>
                  <a:lnTo>
                    <a:pt x="1752809" y="3653145"/>
                  </a:lnTo>
                  <a:lnTo>
                    <a:pt x="1728664" y="3649649"/>
                  </a:lnTo>
                  <a:lnTo>
                    <a:pt x="1705155" y="3645835"/>
                  </a:lnTo>
                  <a:lnTo>
                    <a:pt x="1682282" y="3641069"/>
                  </a:lnTo>
                  <a:lnTo>
                    <a:pt x="1660043" y="3636302"/>
                  </a:lnTo>
                  <a:lnTo>
                    <a:pt x="1638440" y="3631217"/>
                  </a:lnTo>
                  <a:lnTo>
                    <a:pt x="1617791" y="3625497"/>
                  </a:lnTo>
                  <a:lnTo>
                    <a:pt x="1597776" y="3619777"/>
                  </a:lnTo>
                  <a:lnTo>
                    <a:pt x="1578397" y="3613421"/>
                  </a:lnTo>
                  <a:lnTo>
                    <a:pt x="1559653" y="3606747"/>
                  </a:lnTo>
                  <a:lnTo>
                    <a:pt x="1542498" y="3599438"/>
                  </a:lnTo>
                  <a:lnTo>
                    <a:pt x="1525343" y="3592447"/>
                  </a:lnTo>
                  <a:lnTo>
                    <a:pt x="1509776" y="3584820"/>
                  </a:lnTo>
                  <a:lnTo>
                    <a:pt x="1495162" y="3576875"/>
                  </a:lnTo>
                  <a:lnTo>
                    <a:pt x="1481184" y="3568613"/>
                  </a:lnTo>
                  <a:lnTo>
                    <a:pt x="1468159" y="3560350"/>
                  </a:lnTo>
                  <a:lnTo>
                    <a:pt x="1456404" y="3551770"/>
                  </a:lnTo>
                  <a:lnTo>
                    <a:pt x="1445603" y="3542554"/>
                  </a:lnTo>
                  <a:lnTo>
                    <a:pt x="1440837" y="3538423"/>
                  </a:lnTo>
                  <a:lnTo>
                    <a:pt x="1436390" y="3533656"/>
                  </a:lnTo>
                  <a:lnTo>
                    <a:pt x="1431942" y="3529207"/>
                  </a:lnTo>
                  <a:lnTo>
                    <a:pt x="1428130" y="3524440"/>
                  </a:lnTo>
                  <a:lnTo>
                    <a:pt x="1424318" y="3519674"/>
                  </a:lnTo>
                  <a:lnTo>
                    <a:pt x="1420823" y="3514907"/>
                  </a:lnTo>
                  <a:lnTo>
                    <a:pt x="1417646" y="3510140"/>
                  </a:lnTo>
                  <a:lnTo>
                    <a:pt x="1415105" y="3505055"/>
                  </a:lnTo>
                  <a:lnTo>
                    <a:pt x="1412563" y="3500288"/>
                  </a:lnTo>
                  <a:lnTo>
                    <a:pt x="1410339" y="3495204"/>
                  </a:lnTo>
                  <a:lnTo>
                    <a:pt x="1408115" y="3490437"/>
                  </a:lnTo>
                  <a:lnTo>
                    <a:pt x="1407162" y="3485352"/>
                  </a:lnTo>
                  <a:lnTo>
                    <a:pt x="1405892" y="3480268"/>
                  </a:lnTo>
                  <a:lnTo>
                    <a:pt x="1404621" y="3475183"/>
                  </a:lnTo>
                  <a:lnTo>
                    <a:pt x="1404303" y="3470099"/>
                  </a:lnTo>
                  <a:lnTo>
                    <a:pt x="1404303" y="3464696"/>
                  </a:lnTo>
                  <a:lnTo>
                    <a:pt x="1403350" y="3464696"/>
                  </a:lnTo>
                  <a:lnTo>
                    <a:pt x="1403350" y="3333132"/>
                  </a:lnTo>
                  <a:lnTo>
                    <a:pt x="1403350" y="3329318"/>
                  </a:lnTo>
                  <a:lnTo>
                    <a:pt x="1403985" y="3322327"/>
                  </a:lnTo>
                  <a:lnTo>
                    <a:pt x="1404938" y="3314700"/>
                  </a:lnTo>
                  <a:close/>
                  <a:moveTo>
                    <a:pt x="177802" y="3314700"/>
                  </a:moveTo>
                  <a:lnTo>
                    <a:pt x="180980" y="3320420"/>
                  </a:lnTo>
                  <a:lnTo>
                    <a:pt x="184476" y="3325505"/>
                  </a:lnTo>
                  <a:lnTo>
                    <a:pt x="188289" y="3330590"/>
                  </a:lnTo>
                  <a:lnTo>
                    <a:pt x="192420" y="3335992"/>
                  </a:lnTo>
                  <a:lnTo>
                    <a:pt x="196551" y="3340759"/>
                  </a:lnTo>
                  <a:lnTo>
                    <a:pt x="201000" y="3346161"/>
                  </a:lnTo>
                  <a:lnTo>
                    <a:pt x="210852" y="3356013"/>
                  </a:lnTo>
                  <a:lnTo>
                    <a:pt x="221656" y="3365229"/>
                  </a:lnTo>
                  <a:lnTo>
                    <a:pt x="233414" y="3374444"/>
                  </a:lnTo>
                  <a:lnTo>
                    <a:pt x="245490" y="3383025"/>
                  </a:lnTo>
                  <a:lnTo>
                    <a:pt x="259155" y="3391287"/>
                  </a:lnTo>
                  <a:lnTo>
                    <a:pt x="273138" y="3399550"/>
                  </a:lnTo>
                  <a:lnTo>
                    <a:pt x="288073" y="3407494"/>
                  </a:lnTo>
                  <a:lnTo>
                    <a:pt x="303645" y="3415121"/>
                  </a:lnTo>
                  <a:lnTo>
                    <a:pt x="319852" y="3422113"/>
                  </a:lnTo>
                  <a:lnTo>
                    <a:pt x="336694" y="3428786"/>
                  </a:lnTo>
                  <a:lnTo>
                    <a:pt x="354173" y="3435142"/>
                  </a:lnTo>
                  <a:lnTo>
                    <a:pt x="372286" y="3441498"/>
                  </a:lnTo>
                  <a:lnTo>
                    <a:pt x="390718" y="3447218"/>
                  </a:lnTo>
                  <a:lnTo>
                    <a:pt x="409785" y="3452620"/>
                  </a:lnTo>
                  <a:lnTo>
                    <a:pt x="429488" y="3457705"/>
                  </a:lnTo>
                  <a:lnTo>
                    <a:pt x="449826" y="3462472"/>
                  </a:lnTo>
                  <a:lnTo>
                    <a:pt x="469846" y="3466921"/>
                  </a:lnTo>
                  <a:lnTo>
                    <a:pt x="490820" y="3471052"/>
                  </a:lnTo>
                  <a:lnTo>
                    <a:pt x="511794" y="3474865"/>
                  </a:lnTo>
                  <a:lnTo>
                    <a:pt x="533085" y="3478361"/>
                  </a:lnTo>
                  <a:lnTo>
                    <a:pt x="554695" y="3480903"/>
                  </a:lnTo>
                  <a:lnTo>
                    <a:pt x="576304" y="3483763"/>
                  </a:lnTo>
                  <a:lnTo>
                    <a:pt x="598549" y="3486306"/>
                  </a:lnTo>
                  <a:lnTo>
                    <a:pt x="620476" y="3488213"/>
                  </a:lnTo>
                  <a:lnTo>
                    <a:pt x="642721" y="3489801"/>
                  </a:lnTo>
                  <a:lnTo>
                    <a:pt x="664966" y="3490755"/>
                  </a:lnTo>
                  <a:lnTo>
                    <a:pt x="687211" y="3492026"/>
                  </a:lnTo>
                  <a:lnTo>
                    <a:pt x="709456" y="3492344"/>
                  </a:lnTo>
                  <a:lnTo>
                    <a:pt x="732018" y="3492344"/>
                  </a:lnTo>
                  <a:lnTo>
                    <a:pt x="750768" y="3492344"/>
                  </a:lnTo>
                  <a:lnTo>
                    <a:pt x="769517" y="3492026"/>
                  </a:lnTo>
                  <a:lnTo>
                    <a:pt x="788266" y="3491708"/>
                  </a:lnTo>
                  <a:lnTo>
                    <a:pt x="807333" y="3490437"/>
                  </a:lnTo>
                  <a:lnTo>
                    <a:pt x="825765" y="3489801"/>
                  </a:lnTo>
                  <a:lnTo>
                    <a:pt x="844832" y="3488213"/>
                  </a:lnTo>
                  <a:lnTo>
                    <a:pt x="863263" y="3486624"/>
                  </a:lnTo>
                  <a:lnTo>
                    <a:pt x="881695" y="3484717"/>
                  </a:lnTo>
                  <a:lnTo>
                    <a:pt x="900126" y="3482492"/>
                  </a:lnTo>
                  <a:lnTo>
                    <a:pt x="918240" y="3480268"/>
                  </a:lnTo>
                  <a:lnTo>
                    <a:pt x="936354" y="3477408"/>
                  </a:lnTo>
                  <a:lnTo>
                    <a:pt x="954150" y="3474865"/>
                  </a:lnTo>
                  <a:lnTo>
                    <a:pt x="971946" y="3471688"/>
                  </a:lnTo>
                  <a:lnTo>
                    <a:pt x="989424" y="3468510"/>
                  </a:lnTo>
                  <a:lnTo>
                    <a:pt x="1006266" y="3464696"/>
                  </a:lnTo>
                  <a:lnTo>
                    <a:pt x="1023109" y="3460883"/>
                  </a:lnTo>
                  <a:lnTo>
                    <a:pt x="1039952" y="3457069"/>
                  </a:lnTo>
                  <a:lnTo>
                    <a:pt x="1056476" y="3452620"/>
                  </a:lnTo>
                  <a:lnTo>
                    <a:pt x="1072366" y="3448171"/>
                  </a:lnTo>
                  <a:lnTo>
                    <a:pt x="1087937" y="3443087"/>
                  </a:lnTo>
                  <a:lnTo>
                    <a:pt x="1102873" y="3438320"/>
                  </a:lnTo>
                  <a:lnTo>
                    <a:pt x="1118126" y="3432917"/>
                  </a:lnTo>
                  <a:lnTo>
                    <a:pt x="1132109" y="3427833"/>
                  </a:lnTo>
                  <a:lnTo>
                    <a:pt x="1146409" y="3421795"/>
                  </a:lnTo>
                  <a:lnTo>
                    <a:pt x="1159756" y="3415757"/>
                  </a:lnTo>
                  <a:lnTo>
                    <a:pt x="1172785" y="3409719"/>
                  </a:lnTo>
                  <a:lnTo>
                    <a:pt x="1185497" y="3403363"/>
                  </a:lnTo>
                  <a:lnTo>
                    <a:pt x="1197890" y="3396690"/>
                  </a:lnTo>
                  <a:lnTo>
                    <a:pt x="1209331" y="3389380"/>
                  </a:lnTo>
                  <a:lnTo>
                    <a:pt x="1219818" y="3382389"/>
                  </a:lnTo>
                  <a:lnTo>
                    <a:pt x="1230622" y="3375080"/>
                  </a:lnTo>
                  <a:lnTo>
                    <a:pt x="1239838" y="3367453"/>
                  </a:lnTo>
                  <a:lnTo>
                    <a:pt x="1239838" y="3464378"/>
                  </a:lnTo>
                  <a:lnTo>
                    <a:pt x="1239838" y="3464696"/>
                  </a:lnTo>
                  <a:lnTo>
                    <a:pt x="1239520" y="3468827"/>
                  </a:lnTo>
                  <a:lnTo>
                    <a:pt x="1239202" y="3472641"/>
                  </a:lnTo>
                  <a:lnTo>
                    <a:pt x="1238885" y="3477408"/>
                  </a:lnTo>
                  <a:lnTo>
                    <a:pt x="1237614" y="3482492"/>
                  </a:lnTo>
                  <a:lnTo>
                    <a:pt x="1236342" y="3487895"/>
                  </a:lnTo>
                  <a:lnTo>
                    <a:pt x="1234754" y="3492344"/>
                  </a:lnTo>
                  <a:lnTo>
                    <a:pt x="1232847" y="3497111"/>
                  </a:lnTo>
                  <a:lnTo>
                    <a:pt x="1230622" y="3501877"/>
                  </a:lnTo>
                  <a:lnTo>
                    <a:pt x="1228080" y="3506962"/>
                  </a:lnTo>
                  <a:lnTo>
                    <a:pt x="1225538" y="3511729"/>
                  </a:lnTo>
                  <a:lnTo>
                    <a:pt x="1222360" y="3516178"/>
                  </a:lnTo>
                  <a:lnTo>
                    <a:pt x="1218546" y="3520945"/>
                  </a:lnTo>
                  <a:lnTo>
                    <a:pt x="1214733" y="3525712"/>
                  </a:lnTo>
                  <a:lnTo>
                    <a:pt x="1210920" y="3529843"/>
                  </a:lnTo>
                  <a:lnTo>
                    <a:pt x="1202022" y="3539059"/>
                  </a:lnTo>
                  <a:lnTo>
                    <a:pt x="1192170" y="3547639"/>
                  </a:lnTo>
                  <a:lnTo>
                    <a:pt x="1181048" y="3556537"/>
                  </a:lnTo>
                  <a:lnTo>
                    <a:pt x="1169290" y="3564799"/>
                  </a:lnTo>
                  <a:lnTo>
                    <a:pt x="1156261" y="3572744"/>
                  </a:lnTo>
                  <a:lnTo>
                    <a:pt x="1141960" y="3580689"/>
                  </a:lnTo>
                  <a:lnTo>
                    <a:pt x="1127024" y="3587998"/>
                  </a:lnTo>
                  <a:lnTo>
                    <a:pt x="1111453" y="3595625"/>
                  </a:lnTo>
                  <a:lnTo>
                    <a:pt x="1094610" y="3602298"/>
                  </a:lnTo>
                  <a:lnTo>
                    <a:pt x="1077450" y="3608972"/>
                  </a:lnTo>
                  <a:lnTo>
                    <a:pt x="1058701" y="3615328"/>
                  </a:lnTo>
                  <a:lnTo>
                    <a:pt x="1039952" y="3621683"/>
                  </a:lnTo>
                  <a:lnTo>
                    <a:pt x="1020249" y="3627086"/>
                  </a:lnTo>
                  <a:lnTo>
                    <a:pt x="999593" y="3632806"/>
                  </a:lnTo>
                  <a:lnTo>
                    <a:pt x="978301" y="3637255"/>
                  </a:lnTo>
                  <a:lnTo>
                    <a:pt x="956056" y="3642022"/>
                  </a:lnTo>
                  <a:lnTo>
                    <a:pt x="933494" y="3646471"/>
                  </a:lnTo>
                  <a:lnTo>
                    <a:pt x="910613" y="3649967"/>
                  </a:lnTo>
                  <a:lnTo>
                    <a:pt x="887097" y="3653462"/>
                  </a:lnTo>
                  <a:lnTo>
                    <a:pt x="862946" y="3656640"/>
                  </a:lnTo>
                  <a:lnTo>
                    <a:pt x="838158" y="3659182"/>
                  </a:lnTo>
                  <a:lnTo>
                    <a:pt x="812736" y="3661407"/>
                  </a:lnTo>
                  <a:lnTo>
                    <a:pt x="787313" y="3662996"/>
                  </a:lnTo>
                  <a:lnTo>
                    <a:pt x="761572" y="3664267"/>
                  </a:lnTo>
                  <a:lnTo>
                    <a:pt x="735196" y="3664903"/>
                  </a:lnTo>
                  <a:lnTo>
                    <a:pt x="708185" y="3665538"/>
                  </a:lnTo>
                  <a:lnTo>
                    <a:pt x="680855" y="3664903"/>
                  </a:lnTo>
                  <a:lnTo>
                    <a:pt x="654161" y="3664267"/>
                  </a:lnTo>
                  <a:lnTo>
                    <a:pt x="627467" y="3662996"/>
                  </a:lnTo>
                  <a:lnTo>
                    <a:pt x="601409" y="3661089"/>
                  </a:lnTo>
                  <a:lnTo>
                    <a:pt x="575668" y="3659182"/>
                  </a:lnTo>
                  <a:lnTo>
                    <a:pt x="550246" y="3656322"/>
                  </a:lnTo>
                  <a:lnTo>
                    <a:pt x="525458" y="3653145"/>
                  </a:lnTo>
                  <a:lnTo>
                    <a:pt x="501307" y="3649649"/>
                  </a:lnTo>
                  <a:lnTo>
                    <a:pt x="478109" y="3645835"/>
                  </a:lnTo>
                  <a:lnTo>
                    <a:pt x="455228" y="3641069"/>
                  </a:lnTo>
                  <a:lnTo>
                    <a:pt x="432665" y="3636302"/>
                  </a:lnTo>
                  <a:lnTo>
                    <a:pt x="411374" y="3631217"/>
                  </a:lnTo>
                  <a:lnTo>
                    <a:pt x="390400" y="3625497"/>
                  </a:lnTo>
                  <a:lnTo>
                    <a:pt x="370380" y="3619777"/>
                  </a:lnTo>
                  <a:lnTo>
                    <a:pt x="350995" y="3613421"/>
                  </a:lnTo>
                  <a:lnTo>
                    <a:pt x="332563" y="3606747"/>
                  </a:lnTo>
                  <a:lnTo>
                    <a:pt x="315085" y="3599438"/>
                  </a:lnTo>
                  <a:lnTo>
                    <a:pt x="297925" y="3592447"/>
                  </a:lnTo>
                  <a:lnTo>
                    <a:pt x="282353" y="3584820"/>
                  </a:lnTo>
                  <a:lnTo>
                    <a:pt x="267735" y="3576875"/>
                  </a:lnTo>
                  <a:lnTo>
                    <a:pt x="253753" y="3568613"/>
                  </a:lnTo>
                  <a:lnTo>
                    <a:pt x="240724" y="3560350"/>
                  </a:lnTo>
                  <a:lnTo>
                    <a:pt x="229283" y="3551770"/>
                  </a:lnTo>
                  <a:lnTo>
                    <a:pt x="218796" y="3542872"/>
                  </a:lnTo>
                  <a:lnTo>
                    <a:pt x="213712" y="3538423"/>
                  </a:lnTo>
                  <a:lnTo>
                    <a:pt x="208945" y="3533656"/>
                  </a:lnTo>
                  <a:lnTo>
                    <a:pt x="204814" y="3529207"/>
                  </a:lnTo>
                  <a:lnTo>
                    <a:pt x="200683" y="3524440"/>
                  </a:lnTo>
                  <a:lnTo>
                    <a:pt x="196869" y="3519674"/>
                  </a:lnTo>
                  <a:lnTo>
                    <a:pt x="193374" y="3514907"/>
                  </a:lnTo>
                  <a:lnTo>
                    <a:pt x="190196" y="3510140"/>
                  </a:lnTo>
                  <a:lnTo>
                    <a:pt x="187653" y="3505055"/>
                  </a:lnTo>
                  <a:lnTo>
                    <a:pt x="185111" y="3500288"/>
                  </a:lnTo>
                  <a:lnTo>
                    <a:pt x="182887" y="3495204"/>
                  </a:lnTo>
                  <a:lnTo>
                    <a:pt x="181298" y="3490437"/>
                  </a:lnTo>
                  <a:lnTo>
                    <a:pt x="179709" y="3485352"/>
                  </a:lnTo>
                  <a:lnTo>
                    <a:pt x="178438" y="3480268"/>
                  </a:lnTo>
                  <a:lnTo>
                    <a:pt x="177802" y="3475183"/>
                  </a:lnTo>
                  <a:lnTo>
                    <a:pt x="176849" y="3470099"/>
                  </a:lnTo>
                  <a:lnTo>
                    <a:pt x="176849" y="3464696"/>
                  </a:lnTo>
                  <a:lnTo>
                    <a:pt x="176531" y="3464696"/>
                  </a:lnTo>
                  <a:lnTo>
                    <a:pt x="176531" y="3333132"/>
                  </a:lnTo>
                  <a:lnTo>
                    <a:pt x="176213" y="3329318"/>
                  </a:lnTo>
                  <a:lnTo>
                    <a:pt x="176531" y="3322327"/>
                  </a:lnTo>
                  <a:lnTo>
                    <a:pt x="177802" y="3314700"/>
                  </a:lnTo>
                  <a:close/>
                  <a:moveTo>
                    <a:pt x="1771445" y="3307529"/>
                  </a:moveTo>
                  <a:lnTo>
                    <a:pt x="1771445" y="3411258"/>
                  </a:lnTo>
                  <a:lnTo>
                    <a:pt x="1789215" y="3413478"/>
                  </a:lnTo>
                  <a:lnTo>
                    <a:pt x="1807301" y="3415698"/>
                  </a:lnTo>
                  <a:lnTo>
                    <a:pt x="1825388" y="3417285"/>
                  </a:lnTo>
                  <a:lnTo>
                    <a:pt x="1843792" y="3419505"/>
                  </a:lnTo>
                  <a:lnTo>
                    <a:pt x="1843792" y="3315777"/>
                  </a:lnTo>
                  <a:lnTo>
                    <a:pt x="1825388" y="3314191"/>
                  </a:lnTo>
                  <a:lnTo>
                    <a:pt x="1807301" y="3312287"/>
                  </a:lnTo>
                  <a:lnTo>
                    <a:pt x="1789215" y="3309750"/>
                  </a:lnTo>
                  <a:lnTo>
                    <a:pt x="1771445" y="3307529"/>
                  </a:lnTo>
                  <a:close/>
                  <a:moveTo>
                    <a:pt x="3178346" y="3281045"/>
                  </a:moveTo>
                  <a:lnTo>
                    <a:pt x="3178346" y="3395980"/>
                  </a:lnTo>
                  <a:lnTo>
                    <a:pt x="3201835" y="3396298"/>
                  </a:lnTo>
                  <a:lnTo>
                    <a:pt x="3225959" y="3396615"/>
                  </a:lnTo>
                  <a:lnTo>
                    <a:pt x="3258970" y="3396298"/>
                  </a:lnTo>
                  <a:lnTo>
                    <a:pt x="3258970" y="3281363"/>
                  </a:lnTo>
                  <a:lnTo>
                    <a:pt x="3225641" y="3281680"/>
                  </a:lnTo>
                  <a:lnTo>
                    <a:pt x="3201835" y="3281363"/>
                  </a:lnTo>
                  <a:lnTo>
                    <a:pt x="3178346" y="3281045"/>
                  </a:lnTo>
                  <a:close/>
                  <a:moveTo>
                    <a:pt x="2609850" y="3275012"/>
                  </a:moveTo>
                  <a:lnTo>
                    <a:pt x="2613342" y="3281059"/>
                  </a:lnTo>
                  <a:lnTo>
                    <a:pt x="2617468" y="3287107"/>
                  </a:lnTo>
                  <a:lnTo>
                    <a:pt x="2621594" y="3292836"/>
                  </a:lnTo>
                  <a:lnTo>
                    <a:pt x="2626038" y="3298883"/>
                  </a:lnTo>
                  <a:lnTo>
                    <a:pt x="2631117" y="3304294"/>
                  </a:lnTo>
                  <a:lnTo>
                    <a:pt x="2635878" y="3310023"/>
                  </a:lnTo>
                  <a:lnTo>
                    <a:pt x="2641274" y="3315433"/>
                  </a:lnTo>
                  <a:lnTo>
                    <a:pt x="2646988" y="3320844"/>
                  </a:lnTo>
                  <a:lnTo>
                    <a:pt x="2658732" y="3331347"/>
                  </a:lnTo>
                  <a:lnTo>
                    <a:pt x="2671746" y="3341532"/>
                  </a:lnTo>
                  <a:lnTo>
                    <a:pt x="2685712" y="3351080"/>
                  </a:lnTo>
                  <a:lnTo>
                    <a:pt x="2700631" y="3360629"/>
                  </a:lnTo>
                  <a:lnTo>
                    <a:pt x="2715867" y="3369540"/>
                  </a:lnTo>
                  <a:lnTo>
                    <a:pt x="2732372" y="3378452"/>
                  </a:lnTo>
                  <a:lnTo>
                    <a:pt x="2749830" y="3386727"/>
                  </a:lnTo>
                  <a:lnTo>
                    <a:pt x="2767923" y="3394684"/>
                  </a:lnTo>
                  <a:lnTo>
                    <a:pt x="2786650" y="3402004"/>
                  </a:lnTo>
                  <a:lnTo>
                    <a:pt x="2805695" y="3409325"/>
                  </a:lnTo>
                  <a:lnTo>
                    <a:pt x="2826009" y="3416327"/>
                  </a:lnTo>
                  <a:lnTo>
                    <a:pt x="2846959" y="3422692"/>
                  </a:lnTo>
                  <a:lnTo>
                    <a:pt x="2867591" y="3428421"/>
                  </a:lnTo>
                  <a:lnTo>
                    <a:pt x="2889492" y="3434469"/>
                  </a:lnTo>
                  <a:lnTo>
                    <a:pt x="2912029" y="3439561"/>
                  </a:lnTo>
                  <a:lnTo>
                    <a:pt x="2934248" y="3444654"/>
                  </a:lnTo>
                  <a:lnTo>
                    <a:pt x="2957102" y="3449109"/>
                  </a:lnTo>
                  <a:lnTo>
                    <a:pt x="2980908" y="3453565"/>
                  </a:lnTo>
                  <a:lnTo>
                    <a:pt x="3004396" y="3457066"/>
                  </a:lnTo>
                  <a:lnTo>
                    <a:pt x="3028203" y="3460567"/>
                  </a:lnTo>
                  <a:lnTo>
                    <a:pt x="3052644" y="3463432"/>
                  </a:lnTo>
                  <a:lnTo>
                    <a:pt x="3077084" y="3465978"/>
                  </a:lnTo>
                  <a:lnTo>
                    <a:pt x="3101525" y="3468206"/>
                  </a:lnTo>
                  <a:lnTo>
                    <a:pt x="3125966" y="3470116"/>
                  </a:lnTo>
                  <a:lnTo>
                    <a:pt x="3150725" y="3471389"/>
                  </a:lnTo>
                  <a:lnTo>
                    <a:pt x="3175800" y="3472344"/>
                  </a:lnTo>
                  <a:lnTo>
                    <a:pt x="3200559" y="3472980"/>
                  </a:lnTo>
                  <a:lnTo>
                    <a:pt x="3225317" y="3473298"/>
                  </a:lnTo>
                  <a:lnTo>
                    <a:pt x="3246266" y="3473298"/>
                  </a:lnTo>
                  <a:lnTo>
                    <a:pt x="3267216" y="3472344"/>
                  </a:lnTo>
                  <a:lnTo>
                    <a:pt x="3288165" y="3472025"/>
                  </a:lnTo>
                  <a:lnTo>
                    <a:pt x="3308797" y="3470752"/>
                  </a:lnTo>
                  <a:lnTo>
                    <a:pt x="3329429" y="3469797"/>
                  </a:lnTo>
                  <a:lnTo>
                    <a:pt x="3350378" y="3468206"/>
                  </a:lnTo>
                  <a:lnTo>
                    <a:pt x="3371010" y="3466615"/>
                  </a:lnTo>
                  <a:lnTo>
                    <a:pt x="3391325" y="3464068"/>
                  </a:lnTo>
                  <a:lnTo>
                    <a:pt x="3411957" y="3462159"/>
                  </a:lnTo>
                  <a:lnTo>
                    <a:pt x="3431954" y="3459294"/>
                  </a:lnTo>
                  <a:lnTo>
                    <a:pt x="3451951" y="3456748"/>
                  </a:lnTo>
                  <a:lnTo>
                    <a:pt x="3471948" y="3453565"/>
                  </a:lnTo>
                  <a:lnTo>
                    <a:pt x="3491628" y="3450064"/>
                  </a:lnTo>
                  <a:lnTo>
                    <a:pt x="3510990" y="3446245"/>
                  </a:lnTo>
                  <a:lnTo>
                    <a:pt x="3530035" y="3442107"/>
                  </a:lnTo>
                  <a:lnTo>
                    <a:pt x="3548763" y="3437970"/>
                  </a:lnTo>
                  <a:lnTo>
                    <a:pt x="3567173" y="3433196"/>
                  </a:lnTo>
                  <a:lnTo>
                    <a:pt x="3585265" y="3428421"/>
                  </a:lnTo>
                  <a:lnTo>
                    <a:pt x="3603041" y="3423329"/>
                  </a:lnTo>
                  <a:lnTo>
                    <a:pt x="3620498" y="3418237"/>
                  </a:lnTo>
                  <a:lnTo>
                    <a:pt x="3637004" y="3412826"/>
                  </a:lnTo>
                  <a:lnTo>
                    <a:pt x="3653510" y="3406779"/>
                  </a:lnTo>
                  <a:lnTo>
                    <a:pt x="3669698" y="3400731"/>
                  </a:lnTo>
                  <a:lnTo>
                    <a:pt x="3685251" y="3394048"/>
                  </a:lnTo>
                  <a:lnTo>
                    <a:pt x="3700170" y="3387682"/>
                  </a:lnTo>
                  <a:lnTo>
                    <a:pt x="3714770" y="3380680"/>
                  </a:lnTo>
                  <a:lnTo>
                    <a:pt x="3728419" y="3373678"/>
                  </a:lnTo>
                  <a:lnTo>
                    <a:pt x="3741751" y="3366039"/>
                  </a:lnTo>
                  <a:lnTo>
                    <a:pt x="3754765" y="3358719"/>
                  </a:lnTo>
                  <a:lnTo>
                    <a:pt x="3767144" y="3350762"/>
                  </a:lnTo>
                  <a:lnTo>
                    <a:pt x="3778571" y="3342487"/>
                  </a:lnTo>
                  <a:lnTo>
                    <a:pt x="3789363" y="3333575"/>
                  </a:lnTo>
                  <a:lnTo>
                    <a:pt x="3789363" y="3441471"/>
                  </a:lnTo>
                  <a:lnTo>
                    <a:pt x="3788728" y="3442107"/>
                  </a:lnTo>
                  <a:lnTo>
                    <a:pt x="3788411" y="3451019"/>
                  </a:lnTo>
                  <a:lnTo>
                    <a:pt x="3787776" y="3456748"/>
                  </a:lnTo>
                  <a:lnTo>
                    <a:pt x="3786506" y="3462159"/>
                  </a:lnTo>
                  <a:lnTo>
                    <a:pt x="3785237" y="3467569"/>
                  </a:lnTo>
                  <a:lnTo>
                    <a:pt x="3783332" y="3472980"/>
                  </a:lnTo>
                  <a:lnTo>
                    <a:pt x="3781428" y="3478391"/>
                  </a:lnTo>
                  <a:lnTo>
                    <a:pt x="3778571" y="3483801"/>
                  </a:lnTo>
                  <a:lnTo>
                    <a:pt x="3775714" y="3489212"/>
                  </a:lnTo>
                  <a:lnTo>
                    <a:pt x="3772540" y="3494305"/>
                  </a:lnTo>
                  <a:lnTo>
                    <a:pt x="3769048" y="3499715"/>
                  </a:lnTo>
                  <a:lnTo>
                    <a:pt x="3765557" y="3504808"/>
                  </a:lnTo>
                  <a:lnTo>
                    <a:pt x="3761113" y="3509900"/>
                  </a:lnTo>
                  <a:lnTo>
                    <a:pt x="3756987" y="3514674"/>
                  </a:lnTo>
                  <a:lnTo>
                    <a:pt x="3752226" y="3519767"/>
                  </a:lnTo>
                  <a:lnTo>
                    <a:pt x="3747147" y="3525177"/>
                  </a:lnTo>
                  <a:lnTo>
                    <a:pt x="3741433" y="3529633"/>
                  </a:lnTo>
                  <a:lnTo>
                    <a:pt x="3736037" y="3534407"/>
                  </a:lnTo>
                  <a:lnTo>
                    <a:pt x="3723658" y="3543956"/>
                  </a:lnTo>
                  <a:lnTo>
                    <a:pt x="3710327" y="3553504"/>
                  </a:lnTo>
                  <a:lnTo>
                    <a:pt x="3696043" y="3562097"/>
                  </a:lnTo>
                  <a:lnTo>
                    <a:pt x="3680490" y="3571009"/>
                  </a:lnTo>
                  <a:lnTo>
                    <a:pt x="3663667" y="3579603"/>
                  </a:lnTo>
                  <a:lnTo>
                    <a:pt x="3646526" y="3587560"/>
                  </a:lnTo>
                  <a:lnTo>
                    <a:pt x="3627799" y="3595516"/>
                  </a:lnTo>
                  <a:lnTo>
                    <a:pt x="3608754" y="3602837"/>
                  </a:lnTo>
                  <a:lnTo>
                    <a:pt x="3588122" y="3609521"/>
                  </a:lnTo>
                  <a:lnTo>
                    <a:pt x="3566855" y="3616523"/>
                  </a:lnTo>
                  <a:lnTo>
                    <a:pt x="3544636" y="3622570"/>
                  </a:lnTo>
                  <a:lnTo>
                    <a:pt x="3522417" y="3628935"/>
                  </a:lnTo>
                  <a:lnTo>
                    <a:pt x="3498611" y="3634664"/>
                  </a:lnTo>
                  <a:lnTo>
                    <a:pt x="3474170" y="3639757"/>
                  </a:lnTo>
                  <a:lnTo>
                    <a:pt x="3449412" y="3644213"/>
                  </a:lnTo>
                  <a:lnTo>
                    <a:pt x="3423701" y="3648350"/>
                  </a:lnTo>
                  <a:lnTo>
                    <a:pt x="3397356" y="3652488"/>
                  </a:lnTo>
                  <a:lnTo>
                    <a:pt x="3370376" y="3655671"/>
                  </a:lnTo>
                  <a:lnTo>
                    <a:pt x="3343395" y="3658853"/>
                  </a:lnTo>
                  <a:lnTo>
                    <a:pt x="3315146" y="3661081"/>
                  </a:lnTo>
                  <a:lnTo>
                    <a:pt x="3286896" y="3662673"/>
                  </a:lnTo>
                  <a:lnTo>
                    <a:pt x="3258011" y="3664264"/>
                  </a:lnTo>
                  <a:lnTo>
                    <a:pt x="3228491" y="3664901"/>
                  </a:lnTo>
                  <a:lnTo>
                    <a:pt x="3198972" y="3665537"/>
                  </a:lnTo>
                  <a:lnTo>
                    <a:pt x="3168500" y="3664901"/>
                  </a:lnTo>
                  <a:lnTo>
                    <a:pt x="3138663" y="3664264"/>
                  </a:lnTo>
                  <a:lnTo>
                    <a:pt x="3109143" y="3662673"/>
                  </a:lnTo>
                  <a:lnTo>
                    <a:pt x="3080259" y="3660763"/>
                  </a:lnTo>
                  <a:lnTo>
                    <a:pt x="3051374" y="3658217"/>
                  </a:lnTo>
                  <a:lnTo>
                    <a:pt x="3023441" y="3655034"/>
                  </a:lnTo>
                  <a:lnTo>
                    <a:pt x="2996144" y="3651533"/>
                  </a:lnTo>
                  <a:lnTo>
                    <a:pt x="2969481" y="3647714"/>
                  </a:lnTo>
                  <a:lnTo>
                    <a:pt x="2943453" y="3643258"/>
                  </a:lnTo>
                  <a:lnTo>
                    <a:pt x="2917742" y="3638165"/>
                  </a:lnTo>
                  <a:lnTo>
                    <a:pt x="2892984" y="3633073"/>
                  </a:lnTo>
                  <a:lnTo>
                    <a:pt x="2869178" y="3627026"/>
                  </a:lnTo>
                  <a:lnTo>
                    <a:pt x="2846007" y="3620660"/>
                  </a:lnTo>
                  <a:lnTo>
                    <a:pt x="2823470" y="3614295"/>
                  </a:lnTo>
                  <a:lnTo>
                    <a:pt x="2802203" y="3607293"/>
                  </a:lnTo>
                  <a:lnTo>
                    <a:pt x="2781889" y="3599654"/>
                  </a:lnTo>
                  <a:lnTo>
                    <a:pt x="2762527" y="3592334"/>
                  </a:lnTo>
                  <a:lnTo>
                    <a:pt x="2743799" y="3584059"/>
                  </a:lnTo>
                  <a:lnTo>
                    <a:pt x="2726024" y="3575783"/>
                  </a:lnTo>
                  <a:lnTo>
                    <a:pt x="2709518" y="3566872"/>
                  </a:lnTo>
                  <a:lnTo>
                    <a:pt x="2694600" y="3557960"/>
                  </a:lnTo>
                  <a:lnTo>
                    <a:pt x="2679999" y="3548412"/>
                  </a:lnTo>
                  <a:lnTo>
                    <a:pt x="2666985" y="3538863"/>
                  </a:lnTo>
                  <a:lnTo>
                    <a:pt x="2660954" y="3533771"/>
                  </a:lnTo>
                  <a:lnTo>
                    <a:pt x="2655240" y="3528997"/>
                  </a:lnTo>
                  <a:lnTo>
                    <a:pt x="2650162" y="3523904"/>
                  </a:lnTo>
                  <a:lnTo>
                    <a:pt x="2645083" y="3518812"/>
                  </a:lnTo>
                  <a:lnTo>
                    <a:pt x="2639687" y="3513719"/>
                  </a:lnTo>
                  <a:lnTo>
                    <a:pt x="2635561" y="3508309"/>
                  </a:lnTo>
                  <a:lnTo>
                    <a:pt x="2631434" y="3503216"/>
                  </a:lnTo>
                  <a:lnTo>
                    <a:pt x="2627625" y="3497806"/>
                  </a:lnTo>
                  <a:lnTo>
                    <a:pt x="2624134" y="3492713"/>
                  </a:lnTo>
                  <a:lnTo>
                    <a:pt x="2620960" y="3486984"/>
                  </a:lnTo>
                  <a:lnTo>
                    <a:pt x="2618103" y="3481574"/>
                  </a:lnTo>
                  <a:lnTo>
                    <a:pt x="2615881" y="3476163"/>
                  </a:lnTo>
                  <a:lnTo>
                    <a:pt x="2613659" y="3470434"/>
                  </a:lnTo>
                  <a:lnTo>
                    <a:pt x="2612072" y="3465023"/>
                  </a:lnTo>
                  <a:lnTo>
                    <a:pt x="2610485" y="3459294"/>
                  </a:lnTo>
                  <a:lnTo>
                    <a:pt x="2609850" y="3453565"/>
                  </a:lnTo>
                  <a:lnTo>
                    <a:pt x="2609215" y="3447836"/>
                  </a:lnTo>
                  <a:lnTo>
                    <a:pt x="2609215" y="3442107"/>
                  </a:lnTo>
                  <a:lnTo>
                    <a:pt x="2608580" y="3442426"/>
                  </a:lnTo>
                  <a:lnTo>
                    <a:pt x="2608580" y="3295700"/>
                  </a:lnTo>
                  <a:lnTo>
                    <a:pt x="2608263" y="3291881"/>
                  </a:lnTo>
                  <a:lnTo>
                    <a:pt x="2608580" y="3283287"/>
                  </a:lnTo>
                  <a:lnTo>
                    <a:pt x="2609850" y="3275012"/>
                  </a:lnTo>
                  <a:close/>
                  <a:moveTo>
                    <a:pt x="1625482" y="3274222"/>
                  </a:moveTo>
                  <a:lnTo>
                    <a:pt x="1625482" y="3379536"/>
                  </a:lnTo>
                  <a:lnTo>
                    <a:pt x="1642935" y="3384612"/>
                  </a:lnTo>
                  <a:lnTo>
                    <a:pt x="1661021" y="3389370"/>
                  </a:lnTo>
                  <a:lnTo>
                    <a:pt x="1679425" y="3394128"/>
                  </a:lnTo>
                  <a:lnTo>
                    <a:pt x="1698464" y="3398252"/>
                  </a:lnTo>
                  <a:lnTo>
                    <a:pt x="1698464" y="3294206"/>
                  </a:lnTo>
                  <a:lnTo>
                    <a:pt x="1679425" y="3289448"/>
                  </a:lnTo>
                  <a:lnTo>
                    <a:pt x="1661021" y="3284690"/>
                  </a:lnTo>
                  <a:lnTo>
                    <a:pt x="1642935" y="3279932"/>
                  </a:lnTo>
                  <a:lnTo>
                    <a:pt x="1625482" y="3274222"/>
                  </a:lnTo>
                  <a:close/>
                  <a:moveTo>
                    <a:pt x="3016148" y="3266758"/>
                  </a:moveTo>
                  <a:lnTo>
                    <a:pt x="3016148" y="3382010"/>
                  </a:lnTo>
                  <a:lnTo>
                    <a:pt x="3035827" y="3384868"/>
                  </a:lnTo>
                  <a:lnTo>
                    <a:pt x="3056142" y="3387090"/>
                  </a:lnTo>
                  <a:lnTo>
                    <a:pt x="3076456" y="3389630"/>
                  </a:lnTo>
                  <a:lnTo>
                    <a:pt x="3097406" y="3391535"/>
                  </a:lnTo>
                  <a:lnTo>
                    <a:pt x="3097406" y="3276283"/>
                  </a:lnTo>
                  <a:lnTo>
                    <a:pt x="3076456" y="3274378"/>
                  </a:lnTo>
                  <a:lnTo>
                    <a:pt x="3056142" y="3271838"/>
                  </a:lnTo>
                  <a:lnTo>
                    <a:pt x="3035827" y="3269615"/>
                  </a:lnTo>
                  <a:lnTo>
                    <a:pt x="3016148" y="3266758"/>
                  </a:lnTo>
                  <a:close/>
                  <a:moveTo>
                    <a:pt x="2854584" y="3230245"/>
                  </a:moveTo>
                  <a:lnTo>
                    <a:pt x="2854584" y="3347403"/>
                  </a:lnTo>
                  <a:lnTo>
                    <a:pt x="2873946" y="3352800"/>
                  </a:lnTo>
                  <a:lnTo>
                    <a:pt x="2893626" y="3357880"/>
                  </a:lnTo>
                  <a:lnTo>
                    <a:pt x="2914258" y="3362960"/>
                  </a:lnTo>
                  <a:lnTo>
                    <a:pt x="2935524" y="3367723"/>
                  </a:lnTo>
                  <a:lnTo>
                    <a:pt x="2935524" y="3251835"/>
                  </a:lnTo>
                  <a:lnTo>
                    <a:pt x="2914258" y="3246755"/>
                  </a:lnTo>
                  <a:lnTo>
                    <a:pt x="2893626" y="3241675"/>
                  </a:lnTo>
                  <a:lnTo>
                    <a:pt x="2873946" y="3235960"/>
                  </a:lnTo>
                  <a:lnTo>
                    <a:pt x="2854584" y="3230245"/>
                  </a:lnTo>
                  <a:close/>
                  <a:moveTo>
                    <a:pt x="1480154" y="3217441"/>
                  </a:moveTo>
                  <a:lnTo>
                    <a:pt x="1480154" y="3305626"/>
                  </a:lnTo>
                  <a:lnTo>
                    <a:pt x="1482375" y="3307847"/>
                  </a:lnTo>
                  <a:lnTo>
                    <a:pt x="1484914" y="3310701"/>
                  </a:lnTo>
                  <a:lnTo>
                    <a:pt x="1491895" y="3316411"/>
                  </a:lnTo>
                  <a:lnTo>
                    <a:pt x="1500145" y="3322755"/>
                  </a:lnTo>
                  <a:lnTo>
                    <a:pt x="1509664" y="3329100"/>
                  </a:lnTo>
                  <a:lnTo>
                    <a:pt x="1519818" y="3335444"/>
                  </a:lnTo>
                  <a:lnTo>
                    <a:pt x="1530924" y="3341788"/>
                  </a:lnTo>
                  <a:lnTo>
                    <a:pt x="1542030" y="3347498"/>
                  </a:lnTo>
                  <a:lnTo>
                    <a:pt x="1553136" y="3352891"/>
                  </a:lnTo>
                  <a:lnTo>
                    <a:pt x="1553136" y="3255189"/>
                  </a:lnTo>
                  <a:lnTo>
                    <a:pt x="1539174" y="3249797"/>
                  </a:lnTo>
                  <a:lnTo>
                    <a:pt x="1527116" y="3244721"/>
                  </a:lnTo>
                  <a:lnTo>
                    <a:pt x="1516010" y="3239646"/>
                  </a:lnTo>
                  <a:lnTo>
                    <a:pt x="1506174" y="3234888"/>
                  </a:lnTo>
                  <a:lnTo>
                    <a:pt x="1497924" y="3230130"/>
                  </a:lnTo>
                  <a:lnTo>
                    <a:pt x="1490626" y="3226006"/>
                  </a:lnTo>
                  <a:lnTo>
                    <a:pt x="1484914" y="3221565"/>
                  </a:lnTo>
                  <a:lnTo>
                    <a:pt x="1480154" y="3217441"/>
                  </a:lnTo>
                  <a:close/>
                  <a:moveTo>
                    <a:pt x="2426374" y="3213000"/>
                  </a:moveTo>
                  <a:lnTo>
                    <a:pt x="2420662" y="3217124"/>
                  </a:lnTo>
                  <a:lnTo>
                    <a:pt x="2413999" y="3221565"/>
                  </a:lnTo>
                  <a:lnTo>
                    <a:pt x="2406701" y="3226323"/>
                  </a:lnTo>
                  <a:lnTo>
                    <a:pt x="2399720" y="3230130"/>
                  </a:lnTo>
                  <a:lnTo>
                    <a:pt x="2392739" y="3234253"/>
                  </a:lnTo>
                  <a:lnTo>
                    <a:pt x="2385124" y="3237743"/>
                  </a:lnTo>
                  <a:lnTo>
                    <a:pt x="2378460" y="3240915"/>
                  </a:lnTo>
                  <a:lnTo>
                    <a:pt x="2371797" y="3243135"/>
                  </a:lnTo>
                  <a:lnTo>
                    <a:pt x="2371797" y="3350353"/>
                  </a:lnTo>
                  <a:lnTo>
                    <a:pt x="2379729" y="3346864"/>
                  </a:lnTo>
                  <a:lnTo>
                    <a:pt x="2387028" y="3342423"/>
                  </a:lnTo>
                  <a:lnTo>
                    <a:pt x="2394643" y="3338299"/>
                  </a:lnTo>
                  <a:lnTo>
                    <a:pt x="2401941" y="3333541"/>
                  </a:lnTo>
                  <a:lnTo>
                    <a:pt x="2409239" y="3328782"/>
                  </a:lnTo>
                  <a:lnTo>
                    <a:pt x="2415585" y="3324024"/>
                  </a:lnTo>
                  <a:lnTo>
                    <a:pt x="2421297" y="3319266"/>
                  </a:lnTo>
                  <a:lnTo>
                    <a:pt x="2426374" y="3314508"/>
                  </a:lnTo>
                  <a:lnTo>
                    <a:pt x="2426374" y="3213000"/>
                  </a:lnTo>
                  <a:close/>
                  <a:moveTo>
                    <a:pt x="2692385" y="3167062"/>
                  </a:moveTo>
                  <a:lnTo>
                    <a:pt x="2692385" y="3264535"/>
                  </a:lnTo>
                  <a:lnTo>
                    <a:pt x="2695241" y="3267393"/>
                  </a:lnTo>
                  <a:lnTo>
                    <a:pt x="2698098" y="3270250"/>
                  </a:lnTo>
                  <a:lnTo>
                    <a:pt x="2705399" y="3276600"/>
                  </a:lnTo>
                  <a:lnTo>
                    <a:pt x="2714921" y="3283903"/>
                  </a:lnTo>
                  <a:lnTo>
                    <a:pt x="2725078" y="3290888"/>
                  </a:lnTo>
                  <a:lnTo>
                    <a:pt x="2737140" y="3297873"/>
                  </a:lnTo>
                  <a:lnTo>
                    <a:pt x="2748884" y="3305175"/>
                  </a:lnTo>
                  <a:lnTo>
                    <a:pt x="2761581" y="3311525"/>
                  </a:lnTo>
                  <a:lnTo>
                    <a:pt x="2773325" y="3317240"/>
                  </a:lnTo>
                  <a:lnTo>
                    <a:pt x="2773325" y="3208337"/>
                  </a:lnTo>
                  <a:lnTo>
                    <a:pt x="2758407" y="3202940"/>
                  </a:lnTo>
                  <a:lnTo>
                    <a:pt x="2744441" y="3196907"/>
                  </a:lnTo>
                  <a:lnTo>
                    <a:pt x="2732379" y="3191510"/>
                  </a:lnTo>
                  <a:lnTo>
                    <a:pt x="2721269" y="3186430"/>
                  </a:lnTo>
                  <a:lnTo>
                    <a:pt x="2712064" y="3180715"/>
                  </a:lnTo>
                  <a:lnTo>
                    <a:pt x="2704446" y="3176270"/>
                  </a:lnTo>
                  <a:lnTo>
                    <a:pt x="2697781" y="3171507"/>
                  </a:lnTo>
                  <a:lnTo>
                    <a:pt x="2692385" y="3167062"/>
                  </a:lnTo>
                  <a:close/>
                  <a:moveTo>
                    <a:pt x="3744614" y="3161665"/>
                  </a:moveTo>
                  <a:lnTo>
                    <a:pt x="3737949" y="3166745"/>
                  </a:lnTo>
                  <a:lnTo>
                    <a:pt x="3730648" y="3171507"/>
                  </a:lnTo>
                  <a:lnTo>
                    <a:pt x="3722713" y="3176587"/>
                  </a:lnTo>
                  <a:lnTo>
                    <a:pt x="3715095" y="3180715"/>
                  </a:lnTo>
                  <a:lnTo>
                    <a:pt x="3706524" y="3185160"/>
                  </a:lnTo>
                  <a:lnTo>
                    <a:pt x="3698907" y="3189287"/>
                  </a:lnTo>
                  <a:lnTo>
                    <a:pt x="3691289" y="3192780"/>
                  </a:lnTo>
                  <a:lnTo>
                    <a:pt x="3683671" y="3195320"/>
                  </a:lnTo>
                  <a:lnTo>
                    <a:pt x="3683671" y="3315018"/>
                  </a:lnTo>
                  <a:lnTo>
                    <a:pt x="3692558" y="3310573"/>
                  </a:lnTo>
                  <a:lnTo>
                    <a:pt x="3701128" y="3305810"/>
                  </a:lnTo>
                  <a:lnTo>
                    <a:pt x="3709381" y="3301048"/>
                  </a:lnTo>
                  <a:lnTo>
                    <a:pt x="3717634" y="3295968"/>
                  </a:lnTo>
                  <a:lnTo>
                    <a:pt x="3725252" y="3290570"/>
                  </a:lnTo>
                  <a:lnTo>
                    <a:pt x="3732235" y="3285490"/>
                  </a:lnTo>
                  <a:lnTo>
                    <a:pt x="3738901" y="3279775"/>
                  </a:lnTo>
                  <a:lnTo>
                    <a:pt x="3744614" y="3275013"/>
                  </a:lnTo>
                  <a:lnTo>
                    <a:pt x="3744614" y="3161665"/>
                  </a:lnTo>
                  <a:close/>
                  <a:moveTo>
                    <a:pt x="771525" y="3136900"/>
                  </a:moveTo>
                  <a:lnTo>
                    <a:pt x="805634" y="3143476"/>
                  </a:lnTo>
                  <a:lnTo>
                    <a:pt x="812009" y="3145042"/>
                  </a:lnTo>
                  <a:lnTo>
                    <a:pt x="818066" y="3146921"/>
                  </a:lnTo>
                  <a:lnTo>
                    <a:pt x="823167" y="3148486"/>
                  </a:lnTo>
                  <a:lnTo>
                    <a:pt x="827311" y="3150365"/>
                  </a:lnTo>
                  <a:lnTo>
                    <a:pt x="831455" y="3152557"/>
                  </a:lnTo>
                  <a:lnTo>
                    <a:pt x="835280" y="3155062"/>
                  </a:lnTo>
                  <a:lnTo>
                    <a:pt x="842612" y="3160072"/>
                  </a:lnTo>
                  <a:lnTo>
                    <a:pt x="845162" y="3162890"/>
                  </a:lnTo>
                  <a:lnTo>
                    <a:pt x="847075" y="3165082"/>
                  </a:lnTo>
                  <a:lnTo>
                    <a:pt x="848669" y="3167587"/>
                  </a:lnTo>
                  <a:lnTo>
                    <a:pt x="849944" y="3170092"/>
                  </a:lnTo>
                  <a:lnTo>
                    <a:pt x="850900" y="3172597"/>
                  </a:lnTo>
                  <a:lnTo>
                    <a:pt x="850900" y="3175416"/>
                  </a:lnTo>
                  <a:lnTo>
                    <a:pt x="850262" y="3177608"/>
                  </a:lnTo>
                  <a:lnTo>
                    <a:pt x="849625" y="3180426"/>
                  </a:lnTo>
                  <a:lnTo>
                    <a:pt x="848031" y="3182618"/>
                  </a:lnTo>
                  <a:lnTo>
                    <a:pt x="846437" y="3185123"/>
                  </a:lnTo>
                  <a:lnTo>
                    <a:pt x="844206" y="3187315"/>
                  </a:lnTo>
                  <a:lnTo>
                    <a:pt x="841656" y="3189820"/>
                  </a:lnTo>
                  <a:lnTo>
                    <a:pt x="838468" y="3191699"/>
                  </a:lnTo>
                  <a:lnTo>
                    <a:pt x="834961" y="3193577"/>
                  </a:lnTo>
                  <a:lnTo>
                    <a:pt x="831136" y="3195143"/>
                  </a:lnTo>
                  <a:lnTo>
                    <a:pt x="826992" y="3197022"/>
                  </a:lnTo>
                  <a:lnTo>
                    <a:pt x="820935" y="3198587"/>
                  </a:lnTo>
                  <a:lnTo>
                    <a:pt x="815197" y="3200153"/>
                  </a:lnTo>
                  <a:lnTo>
                    <a:pt x="808503" y="3201719"/>
                  </a:lnTo>
                  <a:lnTo>
                    <a:pt x="801171" y="3202971"/>
                  </a:lnTo>
                  <a:lnTo>
                    <a:pt x="787145" y="3204537"/>
                  </a:lnTo>
                  <a:lnTo>
                    <a:pt x="771525" y="3205163"/>
                  </a:lnTo>
                  <a:lnTo>
                    <a:pt x="771525" y="3136900"/>
                  </a:lnTo>
                  <a:close/>
                  <a:moveTo>
                    <a:pt x="200025" y="3117850"/>
                  </a:moveTo>
                  <a:lnTo>
                    <a:pt x="200343" y="3123582"/>
                  </a:lnTo>
                  <a:lnTo>
                    <a:pt x="201296" y="3129631"/>
                  </a:lnTo>
                  <a:lnTo>
                    <a:pt x="202567" y="3135044"/>
                  </a:lnTo>
                  <a:lnTo>
                    <a:pt x="204155" y="3141094"/>
                  </a:lnTo>
                  <a:lnTo>
                    <a:pt x="206061" y="3146507"/>
                  </a:lnTo>
                  <a:lnTo>
                    <a:pt x="208285" y="3152238"/>
                  </a:lnTo>
                  <a:lnTo>
                    <a:pt x="211144" y="3157651"/>
                  </a:lnTo>
                  <a:lnTo>
                    <a:pt x="214321" y="3163064"/>
                  </a:lnTo>
                  <a:lnTo>
                    <a:pt x="217816" y="3168795"/>
                  </a:lnTo>
                  <a:lnTo>
                    <a:pt x="221310" y="3173890"/>
                  </a:lnTo>
                  <a:lnTo>
                    <a:pt x="225758" y="3179303"/>
                  </a:lnTo>
                  <a:lnTo>
                    <a:pt x="230206" y="3184715"/>
                  </a:lnTo>
                  <a:lnTo>
                    <a:pt x="235289" y="3189810"/>
                  </a:lnTo>
                  <a:lnTo>
                    <a:pt x="240372" y="3194904"/>
                  </a:lnTo>
                  <a:lnTo>
                    <a:pt x="245773" y="3199999"/>
                  </a:lnTo>
                  <a:lnTo>
                    <a:pt x="251809" y="3205093"/>
                  </a:lnTo>
                  <a:lnTo>
                    <a:pt x="251809" y="3304436"/>
                  </a:lnTo>
                  <a:lnTo>
                    <a:pt x="254032" y="3306983"/>
                  </a:lnTo>
                  <a:lnTo>
                    <a:pt x="256574" y="3309531"/>
                  </a:lnTo>
                  <a:lnTo>
                    <a:pt x="263563" y="3315580"/>
                  </a:lnTo>
                  <a:lnTo>
                    <a:pt x="271823" y="3321948"/>
                  </a:lnTo>
                  <a:lnTo>
                    <a:pt x="281354" y="3328317"/>
                  </a:lnTo>
                  <a:lnTo>
                    <a:pt x="291520" y="3335003"/>
                  </a:lnTo>
                  <a:lnTo>
                    <a:pt x="302639" y="3340734"/>
                  </a:lnTo>
                  <a:lnTo>
                    <a:pt x="313758" y="3346784"/>
                  </a:lnTo>
                  <a:lnTo>
                    <a:pt x="324877" y="3351879"/>
                  </a:lnTo>
                  <a:lnTo>
                    <a:pt x="324877" y="3249352"/>
                  </a:lnTo>
                  <a:lnTo>
                    <a:pt x="341715" y="3256994"/>
                  </a:lnTo>
                  <a:lnTo>
                    <a:pt x="359505" y="3263999"/>
                  </a:lnTo>
                  <a:lnTo>
                    <a:pt x="377931" y="3270685"/>
                  </a:lnTo>
                  <a:lnTo>
                    <a:pt x="397311" y="3277053"/>
                  </a:lnTo>
                  <a:lnTo>
                    <a:pt x="397311" y="3378943"/>
                  </a:lnTo>
                  <a:lnTo>
                    <a:pt x="414783" y="3384038"/>
                  </a:lnTo>
                  <a:lnTo>
                    <a:pt x="432892" y="3388814"/>
                  </a:lnTo>
                  <a:lnTo>
                    <a:pt x="451318" y="3393590"/>
                  </a:lnTo>
                  <a:lnTo>
                    <a:pt x="470379" y="3397729"/>
                  </a:lnTo>
                  <a:lnTo>
                    <a:pt x="470379" y="3296476"/>
                  </a:lnTo>
                  <a:lnTo>
                    <a:pt x="488170" y="3300615"/>
                  </a:lnTo>
                  <a:lnTo>
                    <a:pt x="506278" y="3303799"/>
                  </a:lnTo>
                  <a:lnTo>
                    <a:pt x="524386" y="3306983"/>
                  </a:lnTo>
                  <a:lnTo>
                    <a:pt x="543448" y="3309849"/>
                  </a:lnTo>
                  <a:lnTo>
                    <a:pt x="543448" y="3410465"/>
                  </a:lnTo>
                  <a:lnTo>
                    <a:pt x="561238" y="3412694"/>
                  </a:lnTo>
                  <a:lnTo>
                    <a:pt x="579347" y="3415241"/>
                  </a:lnTo>
                  <a:lnTo>
                    <a:pt x="597455" y="3417152"/>
                  </a:lnTo>
                  <a:lnTo>
                    <a:pt x="615881" y="3418744"/>
                  </a:lnTo>
                  <a:lnTo>
                    <a:pt x="615881" y="3318446"/>
                  </a:lnTo>
                  <a:lnTo>
                    <a:pt x="634307" y="3320038"/>
                  </a:lnTo>
                  <a:lnTo>
                    <a:pt x="652415" y="3320993"/>
                  </a:lnTo>
                  <a:lnTo>
                    <a:pt x="670524" y="3321948"/>
                  </a:lnTo>
                  <a:lnTo>
                    <a:pt x="688950" y="3322585"/>
                  </a:lnTo>
                  <a:lnTo>
                    <a:pt x="688950" y="3422883"/>
                  </a:lnTo>
                  <a:lnTo>
                    <a:pt x="710235" y="3423520"/>
                  </a:lnTo>
                  <a:lnTo>
                    <a:pt x="732155" y="3423520"/>
                  </a:lnTo>
                  <a:lnTo>
                    <a:pt x="762018" y="3423201"/>
                  </a:lnTo>
                  <a:lnTo>
                    <a:pt x="762018" y="3322904"/>
                  </a:lnTo>
                  <a:lnTo>
                    <a:pt x="790928" y="3321948"/>
                  </a:lnTo>
                  <a:lnTo>
                    <a:pt x="818884" y="3320675"/>
                  </a:lnTo>
                  <a:lnTo>
                    <a:pt x="846524" y="3318446"/>
                  </a:lnTo>
                  <a:lnTo>
                    <a:pt x="873845" y="3315899"/>
                  </a:lnTo>
                  <a:lnTo>
                    <a:pt x="900531" y="3312715"/>
                  </a:lnTo>
                  <a:lnTo>
                    <a:pt x="926581" y="3309212"/>
                  </a:lnTo>
                  <a:lnTo>
                    <a:pt x="951996" y="3304755"/>
                  </a:lnTo>
                  <a:lnTo>
                    <a:pt x="976776" y="3299978"/>
                  </a:lnTo>
                  <a:lnTo>
                    <a:pt x="1000921" y="3294884"/>
                  </a:lnTo>
                  <a:lnTo>
                    <a:pt x="1023794" y="3289471"/>
                  </a:lnTo>
                  <a:lnTo>
                    <a:pt x="1046350" y="3283421"/>
                  </a:lnTo>
                  <a:lnTo>
                    <a:pt x="1067953" y="3277053"/>
                  </a:lnTo>
                  <a:lnTo>
                    <a:pt x="1088285" y="3270048"/>
                  </a:lnTo>
                  <a:lnTo>
                    <a:pt x="1108300" y="3263043"/>
                  </a:lnTo>
                  <a:lnTo>
                    <a:pt x="1126726" y="3255083"/>
                  </a:lnTo>
                  <a:lnTo>
                    <a:pt x="1144516" y="3247123"/>
                  </a:lnTo>
                  <a:lnTo>
                    <a:pt x="1144516" y="3349968"/>
                  </a:lnTo>
                  <a:lnTo>
                    <a:pt x="1152459" y="3346147"/>
                  </a:lnTo>
                  <a:lnTo>
                    <a:pt x="1159766" y="3342008"/>
                  </a:lnTo>
                  <a:lnTo>
                    <a:pt x="1167390" y="3337232"/>
                  </a:lnTo>
                  <a:lnTo>
                    <a:pt x="1175015" y="3332456"/>
                  </a:lnTo>
                  <a:lnTo>
                    <a:pt x="1182004" y="3327680"/>
                  </a:lnTo>
                  <a:lnTo>
                    <a:pt x="1188358" y="3322904"/>
                  </a:lnTo>
                  <a:lnTo>
                    <a:pt x="1194076" y="3318446"/>
                  </a:lnTo>
                  <a:lnTo>
                    <a:pt x="1199477" y="3313988"/>
                  </a:lnTo>
                  <a:lnTo>
                    <a:pt x="1199477" y="3215601"/>
                  </a:lnTo>
                  <a:lnTo>
                    <a:pt x="1206784" y="3209870"/>
                  </a:lnTo>
                  <a:lnTo>
                    <a:pt x="1213455" y="3204457"/>
                  </a:lnTo>
                  <a:lnTo>
                    <a:pt x="1220126" y="3198725"/>
                  </a:lnTo>
                  <a:lnTo>
                    <a:pt x="1226163" y="3192994"/>
                  </a:lnTo>
                  <a:lnTo>
                    <a:pt x="1232199" y="3186944"/>
                  </a:lnTo>
                  <a:lnTo>
                    <a:pt x="1237282" y="3181531"/>
                  </a:lnTo>
                  <a:lnTo>
                    <a:pt x="1242047" y="3175163"/>
                  </a:lnTo>
                  <a:lnTo>
                    <a:pt x="1246177" y="3169114"/>
                  </a:lnTo>
                  <a:lnTo>
                    <a:pt x="1250307" y="3162745"/>
                  </a:lnTo>
                  <a:lnTo>
                    <a:pt x="1253802" y="3157014"/>
                  </a:lnTo>
                  <a:lnTo>
                    <a:pt x="1256661" y="3150646"/>
                  </a:lnTo>
                  <a:lnTo>
                    <a:pt x="1258885" y="3144278"/>
                  </a:lnTo>
                  <a:lnTo>
                    <a:pt x="1260791" y="3137910"/>
                  </a:lnTo>
                  <a:lnTo>
                    <a:pt x="1262379" y="3131223"/>
                  </a:lnTo>
                  <a:lnTo>
                    <a:pt x="1263332" y="3124855"/>
                  </a:lnTo>
                  <a:lnTo>
                    <a:pt x="1263650" y="3118169"/>
                  </a:lnTo>
                  <a:lnTo>
                    <a:pt x="1263650" y="3251581"/>
                  </a:lnTo>
                  <a:lnTo>
                    <a:pt x="1263332" y="3251899"/>
                  </a:lnTo>
                  <a:lnTo>
                    <a:pt x="1263332" y="3255720"/>
                  </a:lnTo>
                  <a:lnTo>
                    <a:pt x="1263015" y="3259859"/>
                  </a:lnTo>
                  <a:lnTo>
                    <a:pt x="1262379" y="3264635"/>
                  </a:lnTo>
                  <a:lnTo>
                    <a:pt x="1261426" y="3269730"/>
                  </a:lnTo>
                  <a:lnTo>
                    <a:pt x="1260155" y="3274506"/>
                  </a:lnTo>
                  <a:lnTo>
                    <a:pt x="1258567" y="3279600"/>
                  </a:lnTo>
                  <a:lnTo>
                    <a:pt x="1256661" y="3284377"/>
                  </a:lnTo>
                  <a:lnTo>
                    <a:pt x="1254119" y="3289153"/>
                  </a:lnTo>
                  <a:lnTo>
                    <a:pt x="1251896" y="3294247"/>
                  </a:lnTo>
                  <a:lnTo>
                    <a:pt x="1248719" y="3299023"/>
                  </a:lnTo>
                  <a:lnTo>
                    <a:pt x="1245542" y="3303162"/>
                  </a:lnTo>
                  <a:lnTo>
                    <a:pt x="1242365" y="3307939"/>
                  </a:lnTo>
                  <a:lnTo>
                    <a:pt x="1238552" y="3312715"/>
                  </a:lnTo>
                  <a:lnTo>
                    <a:pt x="1234423" y="3317172"/>
                  </a:lnTo>
                  <a:lnTo>
                    <a:pt x="1225845" y="3326088"/>
                  </a:lnTo>
                  <a:lnTo>
                    <a:pt x="1215997" y="3335003"/>
                  </a:lnTo>
                  <a:lnTo>
                    <a:pt x="1204877" y="3343600"/>
                  </a:lnTo>
                  <a:lnTo>
                    <a:pt x="1192488" y="3351879"/>
                  </a:lnTo>
                  <a:lnTo>
                    <a:pt x="1179462" y="3360157"/>
                  </a:lnTo>
                  <a:lnTo>
                    <a:pt x="1165802" y="3367799"/>
                  </a:lnTo>
                  <a:lnTo>
                    <a:pt x="1150870" y="3375122"/>
                  </a:lnTo>
                  <a:lnTo>
                    <a:pt x="1134986" y="3382764"/>
                  </a:lnTo>
                  <a:lnTo>
                    <a:pt x="1118466" y="3389769"/>
                  </a:lnTo>
                  <a:lnTo>
                    <a:pt x="1100993" y="3396137"/>
                  </a:lnTo>
                  <a:lnTo>
                    <a:pt x="1082567" y="3402824"/>
                  </a:lnTo>
                  <a:lnTo>
                    <a:pt x="1063506" y="3408873"/>
                  </a:lnTo>
                  <a:lnTo>
                    <a:pt x="1043491" y="3414286"/>
                  </a:lnTo>
                  <a:lnTo>
                    <a:pt x="1022841" y="3420017"/>
                  </a:lnTo>
                  <a:lnTo>
                    <a:pt x="1001874" y="3424794"/>
                  </a:lnTo>
                  <a:lnTo>
                    <a:pt x="979953" y="3429570"/>
                  </a:lnTo>
                  <a:lnTo>
                    <a:pt x="957397" y="3433709"/>
                  </a:lnTo>
                  <a:lnTo>
                    <a:pt x="934524" y="3437848"/>
                  </a:lnTo>
                  <a:lnTo>
                    <a:pt x="910697" y="3441032"/>
                  </a:lnTo>
                  <a:lnTo>
                    <a:pt x="886235" y="3444216"/>
                  </a:lnTo>
                  <a:lnTo>
                    <a:pt x="861773" y="3446764"/>
                  </a:lnTo>
                  <a:lnTo>
                    <a:pt x="836675" y="3448992"/>
                  </a:lnTo>
                  <a:lnTo>
                    <a:pt x="810942" y="3450584"/>
                  </a:lnTo>
                  <a:lnTo>
                    <a:pt x="784892" y="3451540"/>
                  </a:lnTo>
                  <a:lnTo>
                    <a:pt x="758841" y="3452495"/>
                  </a:lnTo>
                  <a:lnTo>
                    <a:pt x="732155" y="3452813"/>
                  </a:lnTo>
                  <a:lnTo>
                    <a:pt x="704834" y="3452495"/>
                  </a:lnTo>
                  <a:lnTo>
                    <a:pt x="677513" y="3451540"/>
                  </a:lnTo>
                  <a:lnTo>
                    <a:pt x="651145" y="3450584"/>
                  </a:lnTo>
                  <a:lnTo>
                    <a:pt x="625094" y="3448356"/>
                  </a:lnTo>
                  <a:lnTo>
                    <a:pt x="599361" y="3446445"/>
                  </a:lnTo>
                  <a:lnTo>
                    <a:pt x="574264" y="3443579"/>
                  </a:lnTo>
                  <a:lnTo>
                    <a:pt x="549484" y="3440395"/>
                  </a:lnTo>
                  <a:lnTo>
                    <a:pt x="525339" y="3436893"/>
                  </a:lnTo>
                  <a:lnTo>
                    <a:pt x="501513" y="3433072"/>
                  </a:lnTo>
                  <a:lnTo>
                    <a:pt x="478639" y="3428296"/>
                  </a:lnTo>
                  <a:lnTo>
                    <a:pt x="456718" y="3423520"/>
                  </a:lnTo>
                  <a:lnTo>
                    <a:pt x="434798" y="3418425"/>
                  </a:lnTo>
                  <a:lnTo>
                    <a:pt x="413830" y="3412694"/>
                  </a:lnTo>
                  <a:lnTo>
                    <a:pt x="394134" y="3406963"/>
                  </a:lnTo>
                  <a:lnTo>
                    <a:pt x="374755" y="3400595"/>
                  </a:lnTo>
                  <a:lnTo>
                    <a:pt x="356329" y="3393908"/>
                  </a:lnTo>
                  <a:lnTo>
                    <a:pt x="338538" y="3386585"/>
                  </a:lnTo>
                  <a:lnTo>
                    <a:pt x="322018" y="3379580"/>
                  </a:lnTo>
                  <a:lnTo>
                    <a:pt x="306134" y="3372257"/>
                  </a:lnTo>
                  <a:lnTo>
                    <a:pt x="291520" y="3364296"/>
                  </a:lnTo>
                  <a:lnTo>
                    <a:pt x="277542" y="3356018"/>
                  </a:lnTo>
                  <a:lnTo>
                    <a:pt x="264834" y="3347421"/>
                  </a:lnTo>
                  <a:lnTo>
                    <a:pt x="253079" y="3338824"/>
                  </a:lnTo>
                  <a:lnTo>
                    <a:pt x="242278" y="3330227"/>
                  </a:lnTo>
                  <a:lnTo>
                    <a:pt x="237513" y="3325451"/>
                  </a:lnTo>
                  <a:lnTo>
                    <a:pt x="232747" y="3320675"/>
                  </a:lnTo>
                  <a:lnTo>
                    <a:pt x="228617" y="3316217"/>
                  </a:lnTo>
                  <a:lnTo>
                    <a:pt x="224487" y="3311441"/>
                  </a:lnTo>
                  <a:lnTo>
                    <a:pt x="220993" y="3306983"/>
                  </a:lnTo>
                  <a:lnTo>
                    <a:pt x="217498" y="3302207"/>
                  </a:lnTo>
                  <a:lnTo>
                    <a:pt x="214321" y="3297431"/>
                  </a:lnTo>
                  <a:lnTo>
                    <a:pt x="211462" y="3292337"/>
                  </a:lnTo>
                  <a:lnTo>
                    <a:pt x="208921" y="3287561"/>
                  </a:lnTo>
                  <a:lnTo>
                    <a:pt x="206697" y="3282148"/>
                  </a:lnTo>
                  <a:lnTo>
                    <a:pt x="204791" y="3277690"/>
                  </a:lnTo>
                  <a:lnTo>
                    <a:pt x="203202" y="3272277"/>
                  </a:lnTo>
                  <a:lnTo>
                    <a:pt x="201931" y="3267183"/>
                  </a:lnTo>
                  <a:lnTo>
                    <a:pt x="201296" y="3262088"/>
                  </a:lnTo>
                  <a:lnTo>
                    <a:pt x="200978" y="3256994"/>
                  </a:lnTo>
                  <a:lnTo>
                    <a:pt x="200343" y="3251899"/>
                  </a:lnTo>
                  <a:lnTo>
                    <a:pt x="200025" y="3251899"/>
                  </a:lnTo>
                  <a:lnTo>
                    <a:pt x="200025" y="3117850"/>
                  </a:lnTo>
                  <a:close/>
                  <a:moveTo>
                    <a:pt x="1263332" y="3111818"/>
                  </a:moveTo>
                  <a:lnTo>
                    <a:pt x="1263650" y="3117533"/>
                  </a:lnTo>
                  <a:lnTo>
                    <a:pt x="1263332" y="3119438"/>
                  </a:lnTo>
                  <a:lnTo>
                    <a:pt x="1263332" y="3116263"/>
                  </a:lnTo>
                  <a:lnTo>
                    <a:pt x="1263332" y="3111818"/>
                  </a:lnTo>
                  <a:close/>
                  <a:moveTo>
                    <a:pt x="1263253" y="3110548"/>
                  </a:moveTo>
                  <a:lnTo>
                    <a:pt x="1263332" y="3111183"/>
                  </a:lnTo>
                  <a:lnTo>
                    <a:pt x="1263332" y="3111818"/>
                  </a:lnTo>
                  <a:lnTo>
                    <a:pt x="1263253" y="3110548"/>
                  </a:lnTo>
                  <a:close/>
                  <a:moveTo>
                    <a:pt x="1892592" y="3107220"/>
                  </a:moveTo>
                  <a:lnTo>
                    <a:pt x="1892592" y="3210034"/>
                  </a:lnTo>
                  <a:lnTo>
                    <a:pt x="1913877" y="3210983"/>
                  </a:lnTo>
                  <a:lnTo>
                    <a:pt x="1935480" y="3210983"/>
                  </a:lnTo>
                  <a:lnTo>
                    <a:pt x="1965343" y="3210667"/>
                  </a:lnTo>
                  <a:lnTo>
                    <a:pt x="1965343" y="3107537"/>
                  </a:lnTo>
                  <a:lnTo>
                    <a:pt x="1935480" y="3107853"/>
                  </a:lnTo>
                  <a:lnTo>
                    <a:pt x="1913877" y="3107853"/>
                  </a:lnTo>
                  <a:lnTo>
                    <a:pt x="1892592" y="3107220"/>
                  </a:lnTo>
                  <a:close/>
                  <a:moveTo>
                    <a:pt x="200819" y="3107046"/>
                  </a:moveTo>
                  <a:lnTo>
                    <a:pt x="200378" y="3110133"/>
                  </a:lnTo>
                  <a:lnTo>
                    <a:pt x="200025" y="3115072"/>
                  </a:lnTo>
                  <a:lnTo>
                    <a:pt x="200025" y="3110751"/>
                  </a:lnTo>
                  <a:lnTo>
                    <a:pt x="200819" y="3107046"/>
                  </a:lnTo>
                  <a:close/>
                  <a:moveTo>
                    <a:pt x="2489519" y="3103562"/>
                  </a:moveTo>
                  <a:lnTo>
                    <a:pt x="2490471" y="3109906"/>
                  </a:lnTo>
                  <a:lnTo>
                    <a:pt x="2490788" y="3116568"/>
                  </a:lnTo>
                  <a:lnTo>
                    <a:pt x="2490788" y="3252652"/>
                  </a:lnTo>
                  <a:lnTo>
                    <a:pt x="2490471" y="3252969"/>
                  </a:lnTo>
                  <a:lnTo>
                    <a:pt x="2489836" y="3260899"/>
                  </a:lnTo>
                  <a:lnTo>
                    <a:pt x="2489519" y="3265657"/>
                  </a:lnTo>
                  <a:lnTo>
                    <a:pt x="2488250" y="3270733"/>
                  </a:lnTo>
                  <a:lnTo>
                    <a:pt x="2487298" y="3275491"/>
                  </a:lnTo>
                  <a:lnTo>
                    <a:pt x="2485711" y="3280566"/>
                  </a:lnTo>
                  <a:lnTo>
                    <a:pt x="2483490" y="3285325"/>
                  </a:lnTo>
                  <a:lnTo>
                    <a:pt x="2481269" y="3290083"/>
                  </a:lnTo>
                  <a:lnTo>
                    <a:pt x="2479048" y="3294841"/>
                  </a:lnTo>
                  <a:lnTo>
                    <a:pt x="2475874" y="3299599"/>
                  </a:lnTo>
                  <a:lnTo>
                    <a:pt x="2472701" y="3304357"/>
                  </a:lnTo>
                  <a:lnTo>
                    <a:pt x="2469528" y="3309115"/>
                  </a:lnTo>
                  <a:lnTo>
                    <a:pt x="2465403" y="3313874"/>
                  </a:lnTo>
                  <a:lnTo>
                    <a:pt x="2461595" y="3317997"/>
                  </a:lnTo>
                  <a:lnTo>
                    <a:pt x="2453028" y="3327196"/>
                  </a:lnTo>
                  <a:lnTo>
                    <a:pt x="2443191" y="3335761"/>
                  </a:lnTo>
                  <a:lnTo>
                    <a:pt x="2432086" y="3344643"/>
                  </a:lnTo>
                  <a:lnTo>
                    <a:pt x="2419710" y="3352891"/>
                  </a:lnTo>
                  <a:lnTo>
                    <a:pt x="2406701" y="3360504"/>
                  </a:lnTo>
                  <a:lnTo>
                    <a:pt x="2393056" y="3368434"/>
                  </a:lnTo>
                  <a:lnTo>
                    <a:pt x="2378143" y="3376047"/>
                  </a:lnTo>
                  <a:lnTo>
                    <a:pt x="2362277" y="3383660"/>
                  </a:lnTo>
                  <a:lnTo>
                    <a:pt x="2345777" y="3390322"/>
                  </a:lnTo>
                  <a:lnTo>
                    <a:pt x="2328325" y="3396983"/>
                  </a:lnTo>
                  <a:lnTo>
                    <a:pt x="2309921" y="3403327"/>
                  </a:lnTo>
                  <a:lnTo>
                    <a:pt x="2290882" y="3409671"/>
                  </a:lnTo>
                  <a:lnTo>
                    <a:pt x="2270892" y="3415064"/>
                  </a:lnTo>
                  <a:lnTo>
                    <a:pt x="2250267" y="3420139"/>
                  </a:lnTo>
                  <a:lnTo>
                    <a:pt x="2229324" y="3425215"/>
                  </a:lnTo>
                  <a:lnTo>
                    <a:pt x="2207430" y="3429973"/>
                  </a:lnTo>
                  <a:lnTo>
                    <a:pt x="2184901" y="3434414"/>
                  </a:lnTo>
                  <a:lnTo>
                    <a:pt x="2162054" y="3437903"/>
                  </a:lnTo>
                  <a:lnTo>
                    <a:pt x="2138256" y="3441393"/>
                  </a:lnTo>
                  <a:lnTo>
                    <a:pt x="2113823" y="3444565"/>
                  </a:lnTo>
                  <a:lnTo>
                    <a:pt x="2089390" y="3447102"/>
                  </a:lnTo>
                  <a:lnTo>
                    <a:pt x="2064323" y="3449006"/>
                  </a:lnTo>
                  <a:lnTo>
                    <a:pt x="2038621" y="3450909"/>
                  </a:lnTo>
                  <a:lnTo>
                    <a:pt x="2012601" y="3452178"/>
                  </a:lnTo>
                  <a:lnTo>
                    <a:pt x="1986582" y="3452812"/>
                  </a:lnTo>
                  <a:lnTo>
                    <a:pt x="1959928" y="3452812"/>
                  </a:lnTo>
                  <a:lnTo>
                    <a:pt x="1932639" y="3452812"/>
                  </a:lnTo>
                  <a:lnTo>
                    <a:pt x="1905350" y="3452178"/>
                  </a:lnTo>
                  <a:lnTo>
                    <a:pt x="1879014" y="3450592"/>
                  </a:lnTo>
                  <a:lnTo>
                    <a:pt x="1852994" y="3449006"/>
                  </a:lnTo>
                  <a:lnTo>
                    <a:pt x="1827292" y="3446468"/>
                  </a:lnTo>
                  <a:lnTo>
                    <a:pt x="1802224" y="3443930"/>
                  </a:lnTo>
                  <a:lnTo>
                    <a:pt x="1777157" y="3441075"/>
                  </a:lnTo>
                  <a:lnTo>
                    <a:pt x="1753359" y="3437269"/>
                  </a:lnTo>
                  <a:lnTo>
                    <a:pt x="1729560" y="3433145"/>
                  </a:lnTo>
                  <a:lnTo>
                    <a:pt x="1706714" y="3428704"/>
                  </a:lnTo>
                  <a:lnTo>
                    <a:pt x="1684502" y="3424263"/>
                  </a:lnTo>
                  <a:lnTo>
                    <a:pt x="1662925" y="3418871"/>
                  </a:lnTo>
                  <a:lnTo>
                    <a:pt x="1641983" y="3413478"/>
                  </a:lnTo>
                  <a:lnTo>
                    <a:pt x="1622309" y="3407134"/>
                  </a:lnTo>
                  <a:lnTo>
                    <a:pt x="1602953" y="3400790"/>
                  </a:lnTo>
                  <a:lnTo>
                    <a:pt x="1584549" y="3394445"/>
                  </a:lnTo>
                  <a:lnTo>
                    <a:pt x="1566780" y="3387467"/>
                  </a:lnTo>
                  <a:lnTo>
                    <a:pt x="1550280" y="3380488"/>
                  </a:lnTo>
                  <a:lnTo>
                    <a:pt x="1534414" y="3372558"/>
                  </a:lnTo>
                  <a:lnTo>
                    <a:pt x="1519501" y="3364945"/>
                  </a:lnTo>
                  <a:lnTo>
                    <a:pt x="1505539" y="3356697"/>
                  </a:lnTo>
                  <a:lnTo>
                    <a:pt x="1493164" y="3348450"/>
                  </a:lnTo>
                  <a:lnTo>
                    <a:pt x="1481106" y="3339885"/>
                  </a:lnTo>
                  <a:lnTo>
                    <a:pt x="1470635" y="3330686"/>
                  </a:lnTo>
                  <a:lnTo>
                    <a:pt x="1465875" y="3326245"/>
                  </a:lnTo>
                  <a:lnTo>
                    <a:pt x="1461116" y="3321487"/>
                  </a:lnTo>
                  <a:lnTo>
                    <a:pt x="1456673" y="3317363"/>
                  </a:lnTo>
                  <a:lnTo>
                    <a:pt x="1452866" y="3312605"/>
                  </a:lnTo>
                  <a:lnTo>
                    <a:pt x="1449375" y="3307847"/>
                  </a:lnTo>
                  <a:lnTo>
                    <a:pt x="1445885" y="3303088"/>
                  </a:lnTo>
                  <a:lnTo>
                    <a:pt x="1442712" y="3298013"/>
                  </a:lnTo>
                  <a:lnTo>
                    <a:pt x="1439856" y="3293255"/>
                  </a:lnTo>
                  <a:lnTo>
                    <a:pt x="1437000" y="3288497"/>
                  </a:lnTo>
                  <a:lnTo>
                    <a:pt x="1435096" y="3283421"/>
                  </a:lnTo>
                  <a:lnTo>
                    <a:pt x="1433192" y="3278346"/>
                  </a:lnTo>
                  <a:lnTo>
                    <a:pt x="1431606" y="3273588"/>
                  </a:lnTo>
                  <a:lnTo>
                    <a:pt x="1430337" y="3268512"/>
                  </a:lnTo>
                  <a:lnTo>
                    <a:pt x="1429702" y="3263437"/>
                  </a:lnTo>
                  <a:lnTo>
                    <a:pt x="1429385" y="3258044"/>
                  </a:lnTo>
                  <a:lnTo>
                    <a:pt x="1428750" y="3252969"/>
                  </a:lnTo>
                  <a:lnTo>
                    <a:pt x="1428750" y="3155268"/>
                  </a:lnTo>
                  <a:lnTo>
                    <a:pt x="1438269" y="3162881"/>
                  </a:lnTo>
                  <a:lnTo>
                    <a:pt x="1449058" y="3170177"/>
                  </a:lnTo>
                  <a:lnTo>
                    <a:pt x="1459846" y="3177473"/>
                  </a:lnTo>
                  <a:lnTo>
                    <a:pt x="1471270" y="3184134"/>
                  </a:lnTo>
                  <a:lnTo>
                    <a:pt x="1483645" y="3190795"/>
                  </a:lnTo>
                  <a:lnTo>
                    <a:pt x="1496337" y="3197140"/>
                  </a:lnTo>
                  <a:lnTo>
                    <a:pt x="1509347" y="3203484"/>
                  </a:lnTo>
                  <a:lnTo>
                    <a:pt x="1522674" y="3209194"/>
                  </a:lnTo>
                  <a:lnTo>
                    <a:pt x="1536953" y="3215221"/>
                  </a:lnTo>
                  <a:lnTo>
                    <a:pt x="1550915" y="3220613"/>
                  </a:lnTo>
                  <a:lnTo>
                    <a:pt x="1566145" y="3226006"/>
                  </a:lnTo>
                  <a:lnTo>
                    <a:pt x="1581376" y="3231081"/>
                  </a:lnTo>
                  <a:lnTo>
                    <a:pt x="1597242" y="3235839"/>
                  </a:lnTo>
                  <a:lnTo>
                    <a:pt x="1612790" y="3240598"/>
                  </a:lnTo>
                  <a:lnTo>
                    <a:pt x="1628973" y="3244721"/>
                  </a:lnTo>
                  <a:lnTo>
                    <a:pt x="1646108" y="3248845"/>
                  </a:lnTo>
                  <a:lnTo>
                    <a:pt x="1662608" y="3252652"/>
                  </a:lnTo>
                  <a:lnTo>
                    <a:pt x="1680060" y="3256141"/>
                  </a:lnTo>
                  <a:lnTo>
                    <a:pt x="1697195" y="3259313"/>
                  </a:lnTo>
                  <a:lnTo>
                    <a:pt x="1714964" y="3262485"/>
                  </a:lnTo>
                  <a:lnTo>
                    <a:pt x="1732733" y="3265657"/>
                  </a:lnTo>
                  <a:lnTo>
                    <a:pt x="1750820" y="3268195"/>
                  </a:lnTo>
                  <a:lnTo>
                    <a:pt x="1768907" y="3270416"/>
                  </a:lnTo>
                  <a:lnTo>
                    <a:pt x="1786993" y="3272636"/>
                  </a:lnTo>
                  <a:lnTo>
                    <a:pt x="1805715" y="3274857"/>
                  </a:lnTo>
                  <a:lnTo>
                    <a:pt x="1824119" y="3276443"/>
                  </a:lnTo>
                  <a:lnTo>
                    <a:pt x="1842840" y="3277394"/>
                  </a:lnTo>
                  <a:lnTo>
                    <a:pt x="1861561" y="3278663"/>
                  </a:lnTo>
                  <a:lnTo>
                    <a:pt x="1880283" y="3279615"/>
                  </a:lnTo>
                  <a:lnTo>
                    <a:pt x="1898687" y="3280249"/>
                  </a:lnTo>
                  <a:lnTo>
                    <a:pt x="1917725" y="3280566"/>
                  </a:lnTo>
                  <a:lnTo>
                    <a:pt x="1936129" y="3280566"/>
                  </a:lnTo>
                  <a:lnTo>
                    <a:pt x="1958658" y="3280566"/>
                  </a:lnTo>
                  <a:lnTo>
                    <a:pt x="1981187" y="3280249"/>
                  </a:lnTo>
                  <a:lnTo>
                    <a:pt x="2003399" y="3278980"/>
                  </a:lnTo>
                  <a:lnTo>
                    <a:pt x="2025928" y="3278029"/>
                  </a:lnTo>
                  <a:lnTo>
                    <a:pt x="2048140" y="3276443"/>
                  </a:lnTo>
                  <a:lnTo>
                    <a:pt x="2070034" y="3274222"/>
                  </a:lnTo>
                  <a:lnTo>
                    <a:pt x="2092246" y="3272002"/>
                  </a:lnTo>
                  <a:lnTo>
                    <a:pt x="2114458" y="3269464"/>
                  </a:lnTo>
                  <a:lnTo>
                    <a:pt x="2135718" y="3266609"/>
                  </a:lnTo>
                  <a:lnTo>
                    <a:pt x="2157295" y="3263437"/>
                  </a:lnTo>
                  <a:lnTo>
                    <a:pt x="2178237" y="3259313"/>
                  </a:lnTo>
                  <a:lnTo>
                    <a:pt x="2198545" y="3255507"/>
                  </a:lnTo>
                  <a:lnTo>
                    <a:pt x="2219170" y="3251066"/>
                  </a:lnTo>
                  <a:lnTo>
                    <a:pt x="2239161" y="3246307"/>
                  </a:lnTo>
                  <a:lnTo>
                    <a:pt x="2258517" y="3241232"/>
                  </a:lnTo>
                  <a:lnTo>
                    <a:pt x="2277555" y="3235839"/>
                  </a:lnTo>
                  <a:lnTo>
                    <a:pt x="2295959" y="3230130"/>
                  </a:lnTo>
                  <a:lnTo>
                    <a:pt x="2314046" y="3223785"/>
                  </a:lnTo>
                  <a:lnTo>
                    <a:pt x="2331498" y="3217441"/>
                  </a:lnTo>
                  <a:lnTo>
                    <a:pt x="2348316" y="3210780"/>
                  </a:lnTo>
                  <a:lnTo>
                    <a:pt x="2364498" y="3203801"/>
                  </a:lnTo>
                  <a:lnTo>
                    <a:pt x="2380047" y="3196188"/>
                  </a:lnTo>
                  <a:lnTo>
                    <a:pt x="2394643" y="3188575"/>
                  </a:lnTo>
                  <a:lnTo>
                    <a:pt x="2408605" y="3180645"/>
                  </a:lnTo>
                  <a:lnTo>
                    <a:pt x="2422249" y="3171763"/>
                  </a:lnTo>
                  <a:lnTo>
                    <a:pt x="2434307" y="3163198"/>
                  </a:lnTo>
                  <a:lnTo>
                    <a:pt x="2445730" y="3153999"/>
                  </a:lnTo>
                  <a:lnTo>
                    <a:pt x="2456518" y="3144800"/>
                  </a:lnTo>
                  <a:lnTo>
                    <a:pt x="2466355" y="3134966"/>
                  </a:lnTo>
                  <a:lnTo>
                    <a:pt x="2471115" y="3129574"/>
                  </a:lnTo>
                  <a:lnTo>
                    <a:pt x="2474922" y="3124498"/>
                  </a:lnTo>
                  <a:lnTo>
                    <a:pt x="2479365" y="3119423"/>
                  </a:lnTo>
                  <a:lnTo>
                    <a:pt x="2482855" y="3114347"/>
                  </a:lnTo>
                  <a:lnTo>
                    <a:pt x="2486346" y="3108955"/>
                  </a:lnTo>
                  <a:lnTo>
                    <a:pt x="2489519" y="3103562"/>
                  </a:lnTo>
                  <a:close/>
                  <a:moveTo>
                    <a:pt x="201789" y="3100564"/>
                  </a:moveTo>
                  <a:lnTo>
                    <a:pt x="201084" y="3105812"/>
                  </a:lnTo>
                  <a:lnTo>
                    <a:pt x="200819" y="3107046"/>
                  </a:lnTo>
                  <a:lnTo>
                    <a:pt x="201084" y="3105194"/>
                  </a:lnTo>
                  <a:lnTo>
                    <a:pt x="201789" y="3100564"/>
                  </a:lnTo>
                  <a:close/>
                  <a:moveTo>
                    <a:pt x="1260475" y="3095625"/>
                  </a:moveTo>
                  <a:lnTo>
                    <a:pt x="1262062" y="3101340"/>
                  </a:lnTo>
                  <a:lnTo>
                    <a:pt x="1263015" y="3106738"/>
                  </a:lnTo>
                  <a:lnTo>
                    <a:pt x="1263253" y="3110548"/>
                  </a:lnTo>
                  <a:lnTo>
                    <a:pt x="1262698" y="3106103"/>
                  </a:lnTo>
                  <a:lnTo>
                    <a:pt x="1261745" y="3100705"/>
                  </a:lnTo>
                  <a:lnTo>
                    <a:pt x="1260475" y="3095625"/>
                  </a:lnTo>
                  <a:close/>
                  <a:moveTo>
                    <a:pt x="1746773" y="3094566"/>
                  </a:moveTo>
                  <a:lnTo>
                    <a:pt x="1746773" y="3198013"/>
                  </a:lnTo>
                  <a:lnTo>
                    <a:pt x="1764563" y="3200227"/>
                  </a:lnTo>
                  <a:lnTo>
                    <a:pt x="1782671" y="3202758"/>
                  </a:lnTo>
                  <a:lnTo>
                    <a:pt x="1800780" y="3204656"/>
                  </a:lnTo>
                  <a:lnTo>
                    <a:pt x="1819841" y="3206238"/>
                  </a:lnTo>
                  <a:lnTo>
                    <a:pt x="1819841" y="3102791"/>
                  </a:lnTo>
                  <a:lnTo>
                    <a:pt x="1800780" y="3101210"/>
                  </a:lnTo>
                  <a:lnTo>
                    <a:pt x="1782671" y="3099312"/>
                  </a:lnTo>
                  <a:lnTo>
                    <a:pt x="1764563" y="3097097"/>
                  </a:lnTo>
                  <a:lnTo>
                    <a:pt x="1746773" y="3094566"/>
                  </a:lnTo>
                  <a:close/>
                  <a:moveTo>
                    <a:pt x="1600953" y="3061666"/>
                  </a:moveTo>
                  <a:lnTo>
                    <a:pt x="1600953" y="3166378"/>
                  </a:lnTo>
                  <a:lnTo>
                    <a:pt x="1618744" y="3171756"/>
                  </a:lnTo>
                  <a:lnTo>
                    <a:pt x="1636217" y="3176501"/>
                  </a:lnTo>
                  <a:lnTo>
                    <a:pt x="1654960" y="3180930"/>
                  </a:lnTo>
                  <a:lnTo>
                    <a:pt x="1673704" y="3185042"/>
                  </a:lnTo>
                  <a:lnTo>
                    <a:pt x="1673704" y="3080963"/>
                  </a:lnTo>
                  <a:lnTo>
                    <a:pt x="1654960" y="3076534"/>
                  </a:lnTo>
                  <a:lnTo>
                    <a:pt x="1636217" y="3071789"/>
                  </a:lnTo>
                  <a:lnTo>
                    <a:pt x="1618108" y="3066728"/>
                  </a:lnTo>
                  <a:lnTo>
                    <a:pt x="1600953" y="3061666"/>
                  </a:lnTo>
                  <a:close/>
                  <a:moveTo>
                    <a:pt x="3151360" y="3046095"/>
                  </a:moveTo>
                  <a:lnTo>
                    <a:pt x="3151360" y="3160713"/>
                  </a:lnTo>
                  <a:lnTo>
                    <a:pt x="3174848" y="3161665"/>
                  </a:lnTo>
                  <a:lnTo>
                    <a:pt x="3198972" y="3161665"/>
                  </a:lnTo>
                  <a:lnTo>
                    <a:pt x="3231983" y="3161348"/>
                  </a:lnTo>
                  <a:lnTo>
                    <a:pt x="3231983" y="3046413"/>
                  </a:lnTo>
                  <a:lnTo>
                    <a:pt x="3198972" y="3046730"/>
                  </a:lnTo>
                  <a:lnTo>
                    <a:pt x="3174848" y="3046413"/>
                  </a:lnTo>
                  <a:lnTo>
                    <a:pt x="3151360" y="3046095"/>
                  </a:lnTo>
                  <a:close/>
                  <a:moveTo>
                    <a:pt x="3815080" y="3040062"/>
                  </a:moveTo>
                  <a:lnTo>
                    <a:pt x="3816033" y="3047365"/>
                  </a:lnTo>
                  <a:lnTo>
                    <a:pt x="3816350" y="3054985"/>
                  </a:lnTo>
                  <a:lnTo>
                    <a:pt x="3816350" y="3206115"/>
                  </a:lnTo>
                  <a:lnTo>
                    <a:pt x="3816033" y="3206432"/>
                  </a:lnTo>
                  <a:lnTo>
                    <a:pt x="3815398" y="3214687"/>
                  </a:lnTo>
                  <a:lnTo>
                    <a:pt x="3814763" y="3220720"/>
                  </a:lnTo>
                  <a:lnTo>
                    <a:pt x="3813493" y="3226117"/>
                  </a:lnTo>
                  <a:lnTo>
                    <a:pt x="3811906" y="3231197"/>
                  </a:lnTo>
                  <a:lnTo>
                    <a:pt x="3810319" y="3236912"/>
                  </a:lnTo>
                  <a:lnTo>
                    <a:pt x="3808097" y="3242310"/>
                  </a:lnTo>
                  <a:lnTo>
                    <a:pt x="3805558" y="3248025"/>
                  </a:lnTo>
                  <a:lnTo>
                    <a:pt x="3803019" y="3253105"/>
                  </a:lnTo>
                  <a:lnTo>
                    <a:pt x="3799844" y="3258185"/>
                  </a:lnTo>
                  <a:lnTo>
                    <a:pt x="3796036" y="3263583"/>
                  </a:lnTo>
                  <a:lnTo>
                    <a:pt x="3792226" y="3268663"/>
                  </a:lnTo>
                  <a:lnTo>
                    <a:pt x="3788418" y="3274060"/>
                  </a:lnTo>
                  <a:lnTo>
                    <a:pt x="3783974" y="3278823"/>
                  </a:lnTo>
                  <a:lnTo>
                    <a:pt x="3779212" y="3283903"/>
                  </a:lnTo>
                  <a:lnTo>
                    <a:pt x="3774134" y="3288983"/>
                  </a:lnTo>
                  <a:lnTo>
                    <a:pt x="3768420" y="3293745"/>
                  </a:lnTo>
                  <a:lnTo>
                    <a:pt x="3763024" y="3298508"/>
                  </a:lnTo>
                  <a:lnTo>
                    <a:pt x="3750963" y="3307715"/>
                  </a:lnTo>
                  <a:lnTo>
                    <a:pt x="3737314" y="3317240"/>
                  </a:lnTo>
                  <a:lnTo>
                    <a:pt x="3722713" y="3326448"/>
                  </a:lnTo>
                  <a:lnTo>
                    <a:pt x="3707477" y="3335020"/>
                  </a:lnTo>
                  <a:lnTo>
                    <a:pt x="3690971" y="3343275"/>
                  </a:lnTo>
                  <a:lnTo>
                    <a:pt x="3673513" y="3351213"/>
                  </a:lnTo>
                  <a:lnTo>
                    <a:pt x="3655103" y="3359150"/>
                  </a:lnTo>
                  <a:lnTo>
                    <a:pt x="3635424" y="3366770"/>
                  </a:lnTo>
                  <a:lnTo>
                    <a:pt x="3615109" y="3373755"/>
                  </a:lnTo>
                  <a:lnTo>
                    <a:pt x="3593842" y="3380423"/>
                  </a:lnTo>
                  <a:lnTo>
                    <a:pt x="3571941" y="3386773"/>
                  </a:lnTo>
                  <a:lnTo>
                    <a:pt x="3549087" y="3392805"/>
                  </a:lnTo>
                  <a:lnTo>
                    <a:pt x="3525281" y="3398203"/>
                  </a:lnTo>
                  <a:lnTo>
                    <a:pt x="3501157" y="3403283"/>
                  </a:lnTo>
                  <a:lnTo>
                    <a:pt x="3476082" y="3408045"/>
                  </a:lnTo>
                  <a:lnTo>
                    <a:pt x="3450371" y="3411855"/>
                  </a:lnTo>
                  <a:lnTo>
                    <a:pt x="3424343" y="3415983"/>
                  </a:lnTo>
                  <a:lnTo>
                    <a:pt x="3397680" y="3419475"/>
                  </a:lnTo>
                  <a:lnTo>
                    <a:pt x="3370065" y="3422333"/>
                  </a:lnTo>
                  <a:lnTo>
                    <a:pt x="3341815" y="3424555"/>
                  </a:lnTo>
                  <a:lnTo>
                    <a:pt x="3313565" y="3426460"/>
                  </a:lnTo>
                  <a:lnTo>
                    <a:pt x="3284680" y="3427730"/>
                  </a:lnTo>
                  <a:lnTo>
                    <a:pt x="3255478" y="3428683"/>
                  </a:lnTo>
                  <a:lnTo>
                    <a:pt x="3225959" y="3429000"/>
                  </a:lnTo>
                  <a:lnTo>
                    <a:pt x="3195487" y="3428683"/>
                  </a:lnTo>
                  <a:lnTo>
                    <a:pt x="3165650" y="3427730"/>
                  </a:lnTo>
                  <a:lnTo>
                    <a:pt x="3136130" y="3426143"/>
                  </a:lnTo>
                  <a:lnTo>
                    <a:pt x="3106928" y="3424238"/>
                  </a:lnTo>
                  <a:lnTo>
                    <a:pt x="3078678" y="3422015"/>
                  </a:lnTo>
                  <a:lnTo>
                    <a:pt x="3050428" y="3418840"/>
                  </a:lnTo>
                  <a:lnTo>
                    <a:pt x="3022813" y="3415030"/>
                  </a:lnTo>
                  <a:lnTo>
                    <a:pt x="2996150" y="3411220"/>
                  </a:lnTo>
                  <a:lnTo>
                    <a:pt x="2970122" y="3406775"/>
                  </a:lnTo>
                  <a:lnTo>
                    <a:pt x="2944729" y="3402013"/>
                  </a:lnTo>
                  <a:lnTo>
                    <a:pt x="2919971" y="3396615"/>
                  </a:lnTo>
                  <a:lnTo>
                    <a:pt x="2895847" y="3390583"/>
                  </a:lnTo>
                  <a:lnTo>
                    <a:pt x="2872994" y="3384868"/>
                  </a:lnTo>
                  <a:lnTo>
                    <a:pt x="2850775" y="3378200"/>
                  </a:lnTo>
                  <a:lnTo>
                    <a:pt x="2829190" y="3370898"/>
                  </a:lnTo>
                  <a:lnTo>
                    <a:pt x="2808876" y="3363595"/>
                  </a:lnTo>
                  <a:lnTo>
                    <a:pt x="2789196" y="3355975"/>
                  </a:lnTo>
                  <a:lnTo>
                    <a:pt x="2770469" y="3347720"/>
                  </a:lnTo>
                  <a:lnTo>
                    <a:pt x="2753328" y="3339465"/>
                  </a:lnTo>
                  <a:lnTo>
                    <a:pt x="2736823" y="3330893"/>
                  </a:lnTo>
                  <a:lnTo>
                    <a:pt x="2721269" y="3321685"/>
                  </a:lnTo>
                  <a:lnTo>
                    <a:pt x="2706986" y="3312160"/>
                  </a:lnTo>
                  <a:lnTo>
                    <a:pt x="2693972" y="3302635"/>
                  </a:lnTo>
                  <a:lnTo>
                    <a:pt x="2688258" y="3297873"/>
                  </a:lnTo>
                  <a:lnTo>
                    <a:pt x="2682227" y="3292793"/>
                  </a:lnTo>
                  <a:lnTo>
                    <a:pt x="2676831" y="3287713"/>
                  </a:lnTo>
                  <a:lnTo>
                    <a:pt x="2671753" y="3282950"/>
                  </a:lnTo>
                  <a:lnTo>
                    <a:pt x="2666991" y="3277870"/>
                  </a:lnTo>
                  <a:lnTo>
                    <a:pt x="2662548" y="3272473"/>
                  </a:lnTo>
                  <a:lnTo>
                    <a:pt x="2658104" y="3267393"/>
                  </a:lnTo>
                  <a:lnTo>
                    <a:pt x="2654612" y="3261995"/>
                  </a:lnTo>
                  <a:lnTo>
                    <a:pt x="2651121" y="3256598"/>
                  </a:lnTo>
                  <a:lnTo>
                    <a:pt x="2647947" y="3251200"/>
                  </a:lnTo>
                  <a:lnTo>
                    <a:pt x="2645090" y="3245485"/>
                  </a:lnTo>
                  <a:lnTo>
                    <a:pt x="2642868" y="3240405"/>
                  </a:lnTo>
                  <a:lnTo>
                    <a:pt x="2640329" y="3234372"/>
                  </a:lnTo>
                  <a:lnTo>
                    <a:pt x="2638742" y="3228975"/>
                  </a:lnTo>
                  <a:lnTo>
                    <a:pt x="2637789" y="3223577"/>
                  </a:lnTo>
                  <a:lnTo>
                    <a:pt x="2636520" y="3217862"/>
                  </a:lnTo>
                  <a:lnTo>
                    <a:pt x="2636202" y="3212147"/>
                  </a:lnTo>
                  <a:lnTo>
                    <a:pt x="2635885" y="3206432"/>
                  </a:lnTo>
                  <a:lnTo>
                    <a:pt x="2635250" y="3206432"/>
                  </a:lnTo>
                  <a:lnTo>
                    <a:pt x="2635250" y="3097530"/>
                  </a:lnTo>
                  <a:lnTo>
                    <a:pt x="2646360" y="3105785"/>
                  </a:lnTo>
                  <a:lnTo>
                    <a:pt x="2657786" y="3114040"/>
                  </a:lnTo>
                  <a:lnTo>
                    <a:pt x="2670166" y="3121977"/>
                  </a:lnTo>
                  <a:lnTo>
                    <a:pt x="2683180" y="3129597"/>
                  </a:lnTo>
                  <a:lnTo>
                    <a:pt x="2696511" y="3136900"/>
                  </a:lnTo>
                  <a:lnTo>
                    <a:pt x="2710160" y="3144202"/>
                  </a:lnTo>
                  <a:lnTo>
                    <a:pt x="2724761" y="3151187"/>
                  </a:lnTo>
                  <a:lnTo>
                    <a:pt x="2740314" y="3157855"/>
                  </a:lnTo>
                  <a:lnTo>
                    <a:pt x="2755550" y="3164205"/>
                  </a:lnTo>
                  <a:lnTo>
                    <a:pt x="2771738" y="3170237"/>
                  </a:lnTo>
                  <a:lnTo>
                    <a:pt x="2788244" y="3176270"/>
                  </a:lnTo>
                  <a:lnTo>
                    <a:pt x="2805384" y="3181985"/>
                  </a:lnTo>
                  <a:lnTo>
                    <a:pt x="2822525" y="3187065"/>
                  </a:lnTo>
                  <a:lnTo>
                    <a:pt x="2840300" y="3192145"/>
                  </a:lnTo>
                  <a:lnTo>
                    <a:pt x="2858393" y="3196907"/>
                  </a:lnTo>
                  <a:lnTo>
                    <a:pt x="2877120" y="3201670"/>
                  </a:lnTo>
                  <a:lnTo>
                    <a:pt x="2895530" y="3205797"/>
                  </a:lnTo>
                  <a:lnTo>
                    <a:pt x="2914892" y="3209925"/>
                  </a:lnTo>
                  <a:lnTo>
                    <a:pt x="2934255" y="3213735"/>
                  </a:lnTo>
                  <a:lnTo>
                    <a:pt x="2953617" y="3217227"/>
                  </a:lnTo>
                  <a:lnTo>
                    <a:pt x="2973614" y="3220402"/>
                  </a:lnTo>
                  <a:lnTo>
                    <a:pt x="2993294" y="3222942"/>
                  </a:lnTo>
                  <a:lnTo>
                    <a:pt x="3013926" y="3225800"/>
                  </a:lnTo>
                  <a:lnTo>
                    <a:pt x="3033923" y="3228340"/>
                  </a:lnTo>
                  <a:lnTo>
                    <a:pt x="3054555" y="3230245"/>
                  </a:lnTo>
                  <a:lnTo>
                    <a:pt x="3074869" y="3232150"/>
                  </a:lnTo>
                  <a:lnTo>
                    <a:pt x="3095819" y="3233737"/>
                  </a:lnTo>
                  <a:lnTo>
                    <a:pt x="3116451" y="3235007"/>
                  </a:lnTo>
                  <a:lnTo>
                    <a:pt x="3137400" y="3235960"/>
                  </a:lnTo>
                  <a:lnTo>
                    <a:pt x="3158032" y="3236595"/>
                  </a:lnTo>
                  <a:lnTo>
                    <a:pt x="3178981" y="3237230"/>
                  </a:lnTo>
                  <a:lnTo>
                    <a:pt x="3199613" y="3237230"/>
                  </a:lnTo>
                  <a:lnTo>
                    <a:pt x="3224372" y="3236912"/>
                  </a:lnTo>
                  <a:lnTo>
                    <a:pt x="3249765" y="3236595"/>
                  </a:lnTo>
                  <a:lnTo>
                    <a:pt x="3274523" y="3235325"/>
                  </a:lnTo>
                  <a:lnTo>
                    <a:pt x="3299282" y="3234055"/>
                  </a:lnTo>
                  <a:lnTo>
                    <a:pt x="3324040" y="3232150"/>
                  </a:lnTo>
                  <a:lnTo>
                    <a:pt x="3348481" y="3230245"/>
                  </a:lnTo>
                  <a:lnTo>
                    <a:pt x="3372922" y="3227387"/>
                  </a:lnTo>
                  <a:lnTo>
                    <a:pt x="3397680" y="3224530"/>
                  </a:lnTo>
                  <a:lnTo>
                    <a:pt x="3421486" y="3221355"/>
                  </a:lnTo>
                  <a:lnTo>
                    <a:pt x="3445292" y="3217545"/>
                  </a:lnTo>
                  <a:lnTo>
                    <a:pt x="3468464" y="3213735"/>
                  </a:lnTo>
                  <a:lnTo>
                    <a:pt x="3491635" y="3208972"/>
                  </a:lnTo>
                  <a:lnTo>
                    <a:pt x="3514171" y="3204210"/>
                  </a:lnTo>
                  <a:lnTo>
                    <a:pt x="3536390" y="3199130"/>
                  </a:lnTo>
                  <a:lnTo>
                    <a:pt x="3557974" y="3193097"/>
                  </a:lnTo>
                  <a:lnTo>
                    <a:pt x="3579241" y="3187065"/>
                  </a:lnTo>
                  <a:lnTo>
                    <a:pt x="3599873" y="3180715"/>
                  </a:lnTo>
                  <a:lnTo>
                    <a:pt x="3619870" y="3174047"/>
                  </a:lnTo>
                  <a:lnTo>
                    <a:pt x="3639233" y="3167062"/>
                  </a:lnTo>
                  <a:lnTo>
                    <a:pt x="3657643" y="3159442"/>
                  </a:lnTo>
                  <a:lnTo>
                    <a:pt x="3676053" y="3151505"/>
                  </a:lnTo>
                  <a:lnTo>
                    <a:pt x="3692876" y="3143250"/>
                  </a:lnTo>
                  <a:lnTo>
                    <a:pt x="3709381" y="3134677"/>
                  </a:lnTo>
                  <a:lnTo>
                    <a:pt x="3724935" y="3125470"/>
                  </a:lnTo>
                  <a:lnTo>
                    <a:pt x="3739853" y="3116262"/>
                  </a:lnTo>
                  <a:lnTo>
                    <a:pt x="3753502" y="3106420"/>
                  </a:lnTo>
                  <a:lnTo>
                    <a:pt x="3766198" y="3096577"/>
                  </a:lnTo>
                  <a:lnTo>
                    <a:pt x="3772547" y="3090862"/>
                  </a:lnTo>
                  <a:lnTo>
                    <a:pt x="3777943" y="3085782"/>
                  </a:lnTo>
                  <a:lnTo>
                    <a:pt x="3783656" y="3080385"/>
                  </a:lnTo>
                  <a:lnTo>
                    <a:pt x="3789052" y="3074670"/>
                  </a:lnTo>
                  <a:lnTo>
                    <a:pt x="3793814" y="3069272"/>
                  </a:lnTo>
                  <a:lnTo>
                    <a:pt x="3798575" y="3063557"/>
                  </a:lnTo>
                  <a:lnTo>
                    <a:pt x="3803336" y="3057842"/>
                  </a:lnTo>
                  <a:lnTo>
                    <a:pt x="3807145" y="3051810"/>
                  </a:lnTo>
                  <a:lnTo>
                    <a:pt x="3811271" y="3045777"/>
                  </a:lnTo>
                  <a:lnTo>
                    <a:pt x="3815080" y="3040062"/>
                  </a:lnTo>
                  <a:close/>
                  <a:moveTo>
                    <a:pt x="2989478" y="3031808"/>
                  </a:moveTo>
                  <a:lnTo>
                    <a:pt x="2989478" y="3147378"/>
                  </a:lnTo>
                  <a:lnTo>
                    <a:pt x="3009158" y="3149918"/>
                  </a:lnTo>
                  <a:lnTo>
                    <a:pt x="3029472" y="3152140"/>
                  </a:lnTo>
                  <a:lnTo>
                    <a:pt x="3049469" y="3154363"/>
                  </a:lnTo>
                  <a:lnTo>
                    <a:pt x="3070419" y="3155950"/>
                  </a:lnTo>
                  <a:lnTo>
                    <a:pt x="3070419" y="3041333"/>
                  </a:lnTo>
                  <a:lnTo>
                    <a:pt x="3049469" y="3039428"/>
                  </a:lnTo>
                  <a:lnTo>
                    <a:pt x="3029472" y="3036888"/>
                  </a:lnTo>
                  <a:lnTo>
                    <a:pt x="3009158" y="3034665"/>
                  </a:lnTo>
                  <a:lnTo>
                    <a:pt x="2989478" y="3031808"/>
                  </a:lnTo>
                  <a:close/>
                  <a:moveTo>
                    <a:pt x="2402802" y="3022755"/>
                  </a:moveTo>
                  <a:lnTo>
                    <a:pt x="2397719" y="3026235"/>
                  </a:lnTo>
                  <a:lnTo>
                    <a:pt x="2391365" y="3029398"/>
                  </a:lnTo>
                  <a:lnTo>
                    <a:pt x="2383740" y="3032878"/>
                  </a:lnTo>
                  <a:lnTo>
                    <a:pt x="2376433" y="3036042"/>
                  </a:lnTo>
                  <a:lnTo>
                    <a:pt x="2360867" y="3042369"/>
                  </a:lnTo>
                  <a:lnTo>
                    <a:pt x="2347841" y="3047114"/>
                  </a:lnTo>
                  <a:lnTo>
                    <a:pt x="2347841" y="3137274"/>
                  </a:lnTo>
                  <a:lnTo>
                    <a:pt x="2355784" y="3133794"/>
                  </a:lnTo>
                  <a:lnTo>
                    <a:pt x="2363408" y="3129681"/>
                  </a:lnTo>
                  <a:lnTo>
                    <a:pt x="2371033" y="3125252"/>
                  </a:lnTo>
                  <a:lnTo>
                    <a:pt x="2378340" y="3120507"/>
                  </a:lnTo>
                  <a:lnTo>
                    <a:pt x="2385329" y="3115762"/>
                  </a:lnTo>
                  <a:lnTo>
                    <a:pt x="2391683" y="3111017"/>
                  </a:lnTo>
                  <a:lnTo>
                    <a:pt x="2397719" y="3106271"/>
                  </a:lnTo>
                  <a:lnTo>
                    <a:pt x="2402802" y="3101526"/>
                  </a:lnTo>
                  <a:lnTo>
                    <a:pt x="2402802" y="3022755"/>
                  </a:lnTo>
                  <a:close/>
                  <a:moveTo>
                    <a:pt x="698500" y="3017837"/>
                  </a:moveTo>
                  <a:lnTo>
                    <a:pt x="698500" y="3086100"/>
                  </a:lnTo>
                  <a:lnTo>
                    <a:pt x="684586" y="3083595"/>
                  </a:lnTo>
                  <a:lnTo>
                    <a:pt x="667825" y="3079838"/>
                  </a:lnTo>
                  <a:lnTo>
                    <a:pt x="659920" y="3077959"/>
                  </a:lnTo>
                  <a:lnTo>
                    <a:pt x="652962" y="3076393"/>
                  </a:lnTo>
                  <a:lnTo>
                    <a:pt x="646321" y="3074201"/>
                  </a:lnTo>
                  <a:lnTo>
                    <a:pt x="640313" y="3071696"/>
                  </a:lnTo>
                  <a:lnTo>
                    <a:pt x="634305" y="3069191"/>
                  </a:lnTo>
                  <a:lnTo>
                    <a:pt x="629245" y="3065433"/>
                  </a:lnTo>
                  <a:lnTo>
                    <a:pt x="626082" y="3063555"/>
                  </a:lnTo>
                  <a:lnTo>
                    <a:pt x="623869" y="3061363"/>
                  </a:lnTo>
                  <a:lnTo>
                    <a:pt x="622288" y="3058545"/>
                  </a:lnTo>
                  <a:lnTo>
                    <a:pt x="620706" y="3056353"/>
                  </a:lnTo>
                  <a:lnTo>
                    <a:pt x="619441" y="3053534"/>
                  </a:lnTo>
                  <a:lnTo>
                    <a:pt x="619125" y="3051029"/>
                  </a:lnTo>
                  <a:lnTo>
                    <a:pt x="619125" y="3048524"/>
                  </a:lnTo>
                  <a:lnTo>
                    <a:pt x="619441" y="3046019"/>
                  </a:lnTo>
                  <a:lnTo>
                    <a:pt x="620390" y="3043514"/>
                  </a:lnTo>
                  <a:lnTo>
                    <a:pt x="621971" y="3041009"/>
                  </a:lnTo>
                  <a:lnTo>
                    <a:pt x="623553" y="3038817"/>
                  </a:lnTo>
                  <a:lnTo>
                    <a:pt x="625766" y="3036312"/>
                  </a:lnTo>
                  <a:lnTo>
                    <a:pt x="628296" y="3034433"/>
                  </a:lnTo>
                  <a:lnTo>
                    <a:pt x="631142" y="3032555"/>
                  </a:lnTo>
                  <a:lnTo>
                    <a:pt x="634937" y="3030676"/>
                  </a:lnTo>
                  <a:lnTo>
                    <a:pt x="638732" y="3029110"/>
                  </a:lnTo>
                  <a:lnTo>
                    <a:pt x="645057" y="3026605"/>
                  </a:lnTo>
                  <a:lnTo>
                    <a:pt x="651697" y="3024726"/>
                  </a:lnTo>
                  <a:lnTo>
                    <a:pt x="658655" y="3023161"/>
                  </a:lnTo>
                  <a:lnTo>
                    <a:pt x="666244" y="3021595"/>
                  </a:lnTo>
                  <a:lnTo>
                    <a:pt x="674150" y="3020342"/>
                  </a:lnTo>
                  <a:lnTo>
                    <a:pt x="682056" y="3019403"/>
                  </a:lnTo>
                  <a:lnTo>
                    <a:pt x="698500" y="3017837"/>
                  </a:lnTo>
                  <a:close/>
                  <a:moveTo>
                    <a:pt x="2827597" y="2994977"/>
                  </a:moveTo>
                  <a:lnTo>
                    <a:pt x="2827597" y="3112135"/>
                  </a:lnTo>
                  <a:lnTo>
                    <a:pt x="2846959" y="3117850"/>
                  </a:lnTo>
                  <a:lnTo>
                    <a:pt x="2866956" y="3123248"/>
                  </a:lnTo>
                  <a:lnTo>
                    <a:pt x="2887588" y="3128010"/>
                  </a:lnTo>
                  <a:lnTo>
                    <a:pt x="2908220" y="3132773"/>
                  </a:lnTo>
                  <a:lnTo>
                    <a:pt x="2908220" y="3016885"/>
                  </a:lnTo>
                  <a:lnTo>
                    <a:pt x="2887588" y="3011805"/>
                  </a:lnTo>
                  <a:lnTo>
                    <a:pt x="2866956" y="3006725"/>
                  </a:lnTo>
                  <a:lnTo>
                    <a:pt x="2846959" y="3001010"/>
                  </a:lnTo>
                  <a:lnTo>
                    <a:pt x="2827597" y="2994977"/>
                  </a:lnTo>
                  <a:close/>
                  <a:moveTo>
                    <a:pt x="1455133" y="2986375"/>
                  </a:moveTo>
                  <a:lnTo>
                    <a:pt x="1455133" y="3092352"/>
                  </a:lnTo>
                  <a:lnTo>
                    <a:pt x="1457675" y="3094883"/>
                  </a:lnTo>
                  <a:lnTo>
                    <a:pt x="1460216" y="3097730"/>
                  </a:lnTo>
                  <a:lnTo>
                    <a:pt x="1466888" y="3103741"/>
                  </a:lnTo>
                  <a:lnTo>
                    <a:pt x="1475466" y="3110068"/>
                  </a:lnTo>
                  <a:lnTo>
                    <a:pt x="1484679" y="3116078"/>
                  </a:lnTo>
                  <a:lnTo>
                    <a:pt x="1495162" y="3122405"/>
                  </a:lnTo>
                  <a:lnTo>
                    <a:pt x="1505964" y="3128732"/>
                  </a:lnTo>
                  <a:lnTo>
                    <a:pt x="1517083" y="3134743"/>
                  </a:lnTo>
                  <a:lnTo>
                    <a:pt x="1528202" y="3139804"/>
                  </a:lnTo>
                  <a:lnTo>
                    <a:pt x="1528202" y="3033195"/>
                  </a:lnTo>
                  <a:lnTo>
                    <a:pt x="1517083" y="3027817"/>
                  </a:lnTo>
                  <a:lnTo>
                    <a:pt x="1506917" y="3022122"/>
                  </a:lnTo>
                  <a:lnTo>
                    <a:pt x="1497068" y="3016428"/>
                  </a:lnTo>
                  <a:lnTo>
                    <a:pt x="1487538" y="3010734"/>
                  </a:lnTo>
                  <a:lnTo>
                    <a:pt x="1478960" y="3005039"/>
                  </a:lnTo>
                  <a:lnTo>
                    <a:pt x="1470700" y="2998712"/>
                  </a:lnTo>
                  <a:lnTo>
                    <a:pt x="1462758" y="2992702"/>
                  </a:lnTo>
                  <a:lnTo>
                    <a:pt x="1455133" y="2986375"/>
                  </a:lnTo>
                  <a:close/>
                  <a:moveTo>
                    <a:pt x="711352" y="2965750"/>
                  </a:moveTo>
                  <a:lnTo>
                    <a:pt x="709129" y="2966067"/>
                  </a:lnTo>
                  <a:lnTo>
                    <a:pt x="706270" y="2966384"/>
                  </a:lnTo>
                  <a:lnTo>
                    <a:pt x="704047" y="2966702"/>
                  </a:lnTo>
                  <a:lnTo>
                    <a:pt x="701824" y="2967653"/>
                  </a:lnTo>
                  <a:lnTo>
                    <a:pt x="700236" y="2968288"/>
                  </a:lnTo>
                  <a:lnTo>
                    <a:pt x="699283" y="2969556"/>
                  </a:lnTo>
                  <a:lnTo>
                    <a:pt x="698330" y="2970191"/>
                  </a:lnTo>
                  <a:lnTo>
                    <a:pt x="698012" y="2971459"/>
                  </a:lnTo>
                  <a:lnTo>
                    <a:pt x="698012" y="2990491"/>
                  </a:lnTo>
                  <a:lnTo>
                    <a:pt x="683085" y="2991760"/>
                  </a:lnTo>
                  <a:lnTo>
                    <a:pt x="667839" y="2993346"/>
                  </a:lnTo>
                  <a:lnTo>
                    <a:pt x="653865" y="2995249"/>
                  </a:lnTo>
                  <a:lnTo>
                    <a:pt x="639890" y="2997786"/>
                  </a:lnTo>
                  <a:lnTo>
                    <a:pt x="626550" y="3000641"/>
                  </a:lnTo>
                  <a:lnTo>
                    <a:pt x="613846" y="3004130"/>
                  </a:lnTo>
                  <a:lnTo>
                    <a:pt x="602094" y="3007619"/>
                  </a:lnTo>
                  <a:lnTo>
                    <a:pt x="590978" y="3012060"/>
                  </a:lnTo>
                  <a:lnTo>
                    <a:pt x="583673" y="3015549"/>
                  </a:lnTo>
                  <a:lnTo>
                    <a:pt x="576368" y="3019355"/>
                  </a:lnTo>
                  <a:lnTo>
                    <a:pt x="570015" y="3023162"/>
                  </a:lnTo>
                  <a:lnTo>
                    <a:pt x="564616" y="3026968"/>
                  </a:lnTo>
                  <a:lnTo>
                    <a:pt x="559852" y="3031092"/>
                  </a:lnTo>
                  <a:lnTo>
                    <a:pt x="556041" y="3035215"/>
                  </a:lnTo>
                  <a:lnTo>
                    <a:pt x="552865" y="3039656"/>
                  </a:lnTo>
                  <a:lnTo>
                    <a:pt x="550324" y="3044096"/>
                  </a:lnTo>
                  <a:lnTo>
                    <a:pt x="548736" y="3048854"/>
                  </a:lnTo>
                  <a:lnTo>
                    <a:pt x="547783" y="3052978"/>
                  </a:lnTo>
                  <a:lnTo>
                    <a:pt x="547783" y="3057736"/>
                  </a:lnTo>
                  <a:lnTo>
                    <a:pt x="548736" y="3062176"/>
                  </a:lnTo>
                  <a:lnTo>
                    <a:pt x="550324" y="3066617"/>
                  </a:lnTo>
                  <a:lnTo>
                    <a:pt x="552865" y="3070741"/>
                  </a:lnTo>
                  <a:lnTo>
                    <a:pt x="556358" y="3075181"/>
                  </a:lnTo>
                  <a:lnTo>
                    <a:pt x="560805" y="3079622"/>
                  </a:lnTo>
                  <a:lnTo>
                    <a:pt x="564934" y="3083111"/>
                  </a:lnTo>
                  <a:lnTo>
                    <a:pt x="570015" y="3086917"/>
                  </a:lnTo>
                  <a:lnTo>
                    <a:pt x="576050" y="3090089"/>
                  </a:lnTo>
                  <a:lnTo>
                    <a:pt x="582720" y="3093578"/>
                  </a:lnTo>
                  <a:lnTo>
                    <a:pt x="589390" y="3096433"/>
                  </a:lnTo>
                  <a:lnTo>
                    <a:pt x="597012" y="3099288"/>
                  </a:lnTo>
                  <a:lnTo>
                    <a:pt x="605270" y="3101825"/>
                  </a:lnTo>
                  <a:lnTo>
                    <a:pt x="613528" y="3104046"/>
                  </a:lnTo>
                  <a:lnTo>
                    <a:pt x="645607" y="3110707"/>
                  </a:lnTo>
                  <a:lnTo>
                    <a:pt x="698012" y="3121808"/>
                  </a:lnTo>
                  <a:lnTo>
                    <a:pt x="698012" y="3203010"/>
                  </a:lnTo>
                  <a:lnTo>
                    <a:pt x="684673" y="3201424"/>
                  </a:lnTo>
                  <a:lnTo>
                    <a:pt x="672286" y="3199203"/>
                  </a:lnTo>
                  <a:lnTo>
                    <a:pt x="657993" y="3196983"/>
                  </a:lnTo>
                  <a:lnTo>
                    <a:pt x="643066" y="3193494"/>
                  </a:lnTo>
                  <a:lnTo>
                    <a:pt x="629409" y="3189370"/>
                  </a:lnTo>
                  <a:lnTo>
                    <a:pt x="617022" y="3185247"/>
                  </a:lnTo>
                  <a:lnTo>
                    <a:pt x="613846" y="3183978"/>
                  </a:lnTo>
                  <a:lnTo>
                    <a:pt x="610670" y="3182709"/>
                  </a:lnTo>
                  <a:lnTo>
                    <a:pt x="608129" y="3181441"/>
                  </a:lnTo>
                  <a:lnTo>
                    <a:pt x="608446" y="3181441"/>
                  </a:lnTo>
                  <a:lnTo>
                    <a:pt x="608129" y="3181123"/>
                  </a:lnTo>
                  <a:lnTo>
                    <a:pt x="604317" y="3179220"/>
                  </a:lnTo>
                  <a:lnTo>
                    <a:pt x="602412" y="3177951"/>
                  </a:lnTo>
                  <a:lnTo>
                    <a:pt x="600506" y="3177000"/>
                  </a:lnTo>
                  <a:lnTo>
                    <a:pt x="595424" y="3175731"/>
                  </a:lnTo>
                  <a:lnTo>
                    <a:pt x="590343" y="3174780"/>
                  </a:lnTo>
                  <a:lnTo>
                    <a:pt x="584308" y="3174780"/>
                  </a:lnTo>
                  <a:lnTo>
                    <a:pt x="578273" y="3175414"/>
                  </a:lnTo>
                  <a:lnTo>
                    <a:pt x="572556" y="3176048"/>
                  </a:lnTo>
                  <a:lnTo>
                    <a:pt x="566522" y="3177634"/>
                  </a:lnTo>
                  <a:lnTo>
                    <a:pt x="560805" y="3179220"/>
                  </a:lnTo>
                  <a:lnTo>
                    <a:pt x="555405" y="3181123"/>
                  </a:lnTo>
                  <a:lnTo>
                    <a:pt x="551277" y="3183661"/>
                  </a:lnTo>
                  <a:lnTo>
                    <a:pt x="547148" y="3185881"/>
                  </a:lnTo>
                  <a:lnTo>
                    <a:pt x="544607" y="3188736"/>
                  </a:lnTo>
                  <a:lnTo>
                    <a:pt x="543336" y="3190005"/>
                  </a:lnTo>
                  <a:lnTo>
                    <a:pt x="542383" y="3190956"/>
                  </a:lnTo>
                  <a:lnTo>
                    <a:pt x="542066" y="3192542"/>
                  </a:lnTo>
                  <a:lnTo>
                    <a:pt x="542066" y="3193811"/>
                  </a:lnTo>
                  <a:lnTo>
                    <a:pt x="542066" y="3195080"/>
                  </a:lnTo>
                  <a:lnTo>
                    <a:pt x="543019" y="3196031"/>
                  </a:lnTo>
                  <a:lnTo>
                    <a:pt x="543654" y="3197300"/>
                  </a:lnTo>
                  <a:lnTo>
                    <a:pt x="545242" y="3198569"/>
                  </a:lnTo>
                  <a:lnTo>
                    <a:pt x="550959" y="3202058"/>
                  </a:lnTo>
                  <a:lnTo>
                    <a:pt x="557629" y="3205547"/>
                  </a:lnTo>
                  <a:lnTo>
                    <a:pt x="564299" y="3208719"/>
                  </a:lnTo>
                  <a:lnTo>
                    <a:pt x="572239" y="3211891"/>
                  </a:lnTo>
                  <a:lnTo>
                    <a:pt x="580497" y="3214746"/>
                  </a:lnTo>
                  <a:lnTo>
                    <a:pt x="589072" y="3216966"/>
                  </a:lnTo>
                  <a:lnTo>
                    <a:pt x="598600" y="3219821"/>
                  </a:lnTo>
                  <a:lnTo>
                    <a:pt x="608446" y="3221724"/>
                  </a:lnTo>
                  <a:lnTo>
                    <a:pt x="618610" y="3223627"/>
                  </a:lnTo>
                  <a:lnTo>
                    <a:pt x="629409" y="3225847"/>
                  </a:lnTo>
                  <a:lnTo>
                    <a:pt x="651324" y="3229019"/>
                  </a:lnTo>
                  <a:lnTo>
                    <a:pt x="674192" y="3230923"/>
                  </a:lnTo>
                  <a:lnTo>
                    <a:pt x="698012" y="3232509"/>
                  </a:lnTo>
                  <a:lnTo>
                    <a:pt x="698012" y="3251223"/>
                  </a:lnTo>
                  <a:lnTo>
                    <a:pt x="698330" y="3252492"/>
                  </a:lnTo>
                  <a:lnTo>
                    <a:pt x="699283" y="3253443"/>
                  </a:lnTo>
                  <a:lnTo>
                    <a:pt x="700236" y="3254395"/>
                  </a:lnTo>
                  <a:lnTo>
                    <a:pt x="701824" y="3255346"/>
                  </a:lnTo>
                  <a:lnTo>
                    <a:pt x="704047" y="3255981"/>
                  </a:lnTo>
                  <a:lnTo>
                    <a:pt x="706270" y="3256298"/>
                  </a:lnTo>
                  <a:lnTo>
                    <a:pt x="709129" y="3256932"/>
                  </a:lnTo>
                  <a:lnTo>
                    <a:pt x="711352" y="3257249"/>
                  </a:lnTo>
                  <a:lnTo>
                    <a:pt x="758358" y="3257249"/>
                  </a:lnTo>
                  <a:lnTo>
                    <a:pt x="760581" y="3256932"/>
                  </a:lnTo>
                  <a:lnTo>
                    <a:pt x="763440" y="3256298"/>
                  </a:lnTo>
                  <a:lnTo>
                    <a:pt x="765345" y="3255981"/>
                  </a:lnTo>
                  <a:lnTo>
                    <a:pt x="767886" y="3255346"/>
                  </a:lnTo>
                  <a:lnTo>
                    <a:pt x="769474" y="3254395"/>
                  </a:lnTo>
                  <a:lnTo>
                    <a:pt x="770427" y="3253443"/>
                  </a:lnTo>
                  <a:lnTo>
                    <a:pt x="771380" y="3252492"/>
                  </a:lnTo>
                  <a:lnTo>
                    <a:pt x="771698" y="3251223"/>
                  </a:lnTo>
                  <a:lnTo>
                    <a:pt x="771698" y="3231874"/>
                  </a:lnTo>
                  <a:lnTo>
                    <a:pt x="786308" y="3230923"/>
                  </a:lnTo>
                  <a:lnTo>
                    <a:pt x="800600" y="3229654"/>
                  </a:lnTo>
                  <a:lnTo>
                    <a:pt x="814257" y="3228068"/>
                  </a:lnTo>
                  <a:lnTo>
                    <a:pt x="827279" y="3226165"/>
                  </a:lnTo>
                  <a:lnTo>
                    <a:pt x="839984" y="3223627"/>
                  </a:lnTo>
                  <a:lnTo>
                    <a:pt x="851418" y="3221090"/>
                  </a:lnTo>
                  <a:lnTo>
                    <a:pt x="862534" y="3217918"/>
                  </a:lnTo>
                  <a:lnTo>
                    <a:pt x="872062" y="3214746"/>
                  </a:lnTo>
                  <a:lnTo>
                    <a:pt x="880002" y="3211257"/>
                  </a:lnTo>
                  <a:lnTo>
                    <a:pt x="886990" y="3208085"/>
                  </a:lnTo>
                  <a:lnTo>
                    <a:pt x="893660" y="3204278"/>
                  </a:lnTo>
                  <a:lnTo>
                    <a:pt x="899694" y="3200472"/>
                  </a:lnTo>
                  <a:lnTo>
                    <a:pt x="904776" y="3196666"/>
                  </a:lnTo>
                  <a:lnTo>
                    <a:pt x="909540" y="3192542"/>
                  </a:lnTo>
                  <a:lnTo>
                    <a:pt x="913352" y="3188419"/>
                  </a:lnTo>
                  <a:lnTo>
                    <a:pt x="916528" y="3184295"/>
                  </a:lnTo>
                  <a:lnTo>
                    <a:pt x="919069" y="3179855"/>
                  </a:lnTo>
                  <a:lnTo>
                    <a:pt x="920657" y="3175414"/>
                  </a:lnTo>
                  <a:lnTo>
                    <a:pt x="921609" y="3170973"/>
                  </a:lnTo>
                  <a:lnTo>
                    <a:pt x="921927" y="3166533"/>
                  </a:lnTo>
                  <a:lnTo>
                    <a:pt x="921292" y="3161775"/>
                  </a:lnTo>
                  <a:lnTo>
                    <a:pt x="920021" y="3157651"/>
                  </a:lnTo>
                  <a:lnTo>
                    <a:pt x="917798" y="3153210"/>
                  </a:lnTo>
                  <a:lnTo>
                    <a:pt x="914622" y="3148453"/>
                  </a:lnTo>
                  <a:lnTo>
                    <a:pt x="912716" y="3146549"/>
                  </a:lnTo>
                  <a:lnTo>
                    <a:pt x="910493" y="3144012"/>
                  </a:lnTo>
                  <a:lnTo>
                    <a:pt x="905411" y="3139888"/>
                  </a:lnTo>
                  <a:lnTo>
                    <a:pt x="899059" y="3135765"/>
                  </a:lnTo>
                  <a:lnTo>
                    <a:pt x="892389" y="3132276"/>
                  </a:lnTo>
                  <a:lnTo>
                    <a:pt x="884449" y="3128787"/>
                  </a:lnTo>
                  <a:lnTo>
                    <a:pt x="876191" y="3125615"/>
                  </a:lnTo>
                  <a:lnTo>
                    <a:pt x="867298" y="3122443"/>
                  </a:lnTo>
                  <a:lnTo>
                    <a:pt x="857452" y="3119588"/>
                  </a:lnTo>
                  <a:lnTo>
                    <a:pt x="847606" y="3117051"/>
                  </a:lnTo>
                  <a:lnTo>
                    <a:pt x="836808" y="3114196"/>
                  </a:lnTo>
                  <a:lnTo>
                    <a:pt x="815528" y="3109438"/>
                  </a:lnTo>
                  <a:lnTo>
                    <a:pt x="793613" y="3104997"/>
                  </a:lnTo>
                  <a:lnTo>
                    <a:pt x="771698" y="3101191"/>
                  </a:lnTo>
                  <a:lnTo>
                    <a:pt x="771698" y="3019673"/>
                  </a:lnTo>
                  <a:lnTo>
                    <a:pt x="790754" y="3021893"/>
                  </a:lnTo>
                  <a:lnTo>
                    <a:pt x="797742" y="3023162"/>
                  </a:lnTo>
                  <a:lnTo>
                    <a:pt x="805047" y="3024748"/>
                  </a:lnTo>
                  <a:lnTo>
                    <a:pt x="819974" y="3028554"/>
                  </a:lnTo>
                  <a:lnTo>
                    <a:pt x="834584" y="3033312"/>
                  </a:lnTo>
                  <a:lnTo>
                    <a:pt x="846336" y="3037435"/>
                  </a:lnTo>
                  <a:lnTo>
                    <a:pt x="853006" y="3039973"/>
                  </a:lnTo>
                  <a:lnTo>
                    <a:pt x="855547" y="3041242"/>
                  </a:lnTo>
                  <a:lnTo>
                    <a:pt x="859358" y="3043779"/>
                  </a:lnTo>
                  <a:lnTo>
                    <a:pt x="861264" y="3044731"/>
                  </a:lnTo>
                  <a:lnTo>
                    <a:pt x="863169" y="3046000"/>
                  </a:lnTo>
                  <a:lnTo>
                    <a:pt x="867933" y="3047268"/>
                  </a:lnTo>
                  <a:lnTo>
                    <a:pt x="873650" y="3047903"/>
                  </a:lnTo>
                  <a:lnTo>
                    <a:pt x="879367" y="3048220"/>
                  </a:lnTo>
                  <a:lnTo>
                    <a:pt x="885402" y="3047586"/>
                  </a:lnTo>
                  <a:lnTo>
                    <a:pt x="891436" y="3046634"/>
                  </a:lnTo>
                  <a:lnTo>
                    <a:pt x="897153" y="3045682"/>
                  </a:lnTo>
                  <a:lnTo>
                    <a:pt x="902870" y="3043779"/>
                  </a:lnTo>
                  <a:lnTo>
                    <a:pt x="907952" y="3041559"/>
                  </a:lnTo>
                  <a:lnTo>
                    <a:pt x="912716" y="3039339"/>
                  </a:lnTo>
                  <a:lnTo>
                    <a:pt x="916528" y="3036801"/>
                  </a:lnTo>
                  <a:lnTo>
                    <a:pt x="919386" y="3034263"/>
                  </a:lnTo>
                  <a:lnTo>
                    <a:pt x="920657" y="3032995"/>
                  </a:lnTo>
                  <a:lnTo>
                    <a:pt x="921292" y="3031726"/>
                  </a:lnTo>
                  <a:lnTo>
                    <a:pt x="921609" y="3030140"/>
                  </a:lnTo>
                  <a:lnTo>
                    <a:pt x="921609" y="3029188"/>
                  </a:lnTo>
                  <a:lnTo>
                    <a:pt x="921292" y="3027920"/>
                  </a:lnTo>
                  <a:lnTo>
                    <a:pt x="920974" y="3026651"/>
                  </a:lnTo>
                  <a:lnTo>
                    <a:pt x="919704" y="3025382"/>
                  </a:lnTo>
                  <a:lnTo>
                    <a:pt x="918433" y="3024431"/>
                  </a:lnTo>
                  <a:lnTo>
                    <a:pt x="914304" y="3021576"/>
                  </a:lnTo>
                  <a:lnTo>
                    <a:pt x="909540" y="3018721"/>
                  </a:lnTo>
                  <a:lnTo>
                    <a:pt x="903823" y="3016501"/>
                  </a:lnTo>
                  <a:lnTo>
                    <a:pt x="898424" y="3013963"/>
                  </a:lnTo>
                  <a:lnTo>
                    <a:pt x="885402" y="3009205"/>
                  </a:lnTo>
                  <a:lnTo>
                    <a:pt x="871109" y="3005082"/>
                  </a:lnTo>
                  <a:lnTo>
                    <a:pt x="856182" y="3000958"/>
                  </a:lnTo>
                  <a:lnTo>
                    <a:pt x="840936" y="2997469"/>
                  </a:lnTo>
                  <a:lnTo>
                    <a:pt x="825374" y="2994614"/>
                  </a:lnTo>
                  <a:lnTo>
                    <a:pt x="810764" y="2992711"/>
                  </a:lnTo>
                  <a:lnTo>
                    <a:pt x="791389" y="2990808"/>
                  </a:lnTo>
                  <a:lnTo>
                    <a:pt x="771698" y="2989539"/>
                  </a:lnTo>
                  <a:lnTo>
                    <a:pt x="771698" y="2971459"/>
                  </a:lnTo>
                  <a:lnTo>
                    <a:pt x="771380" y="2970191"/>
                  </a:lnTo>
                  <a:lnTo>
                    <a:pt x="770427" y="2969556"/>
                  </a:lnTo>
                  <a:lnTo>
                    <a:pt x="769474" y="2968288"/>
                  </a:lnTo>
                  <a:lnTo>
                    <a:pt x="767886" y="2967653"/>
                  </a:lnTo>
                  <a:lnTo>
                    <a:pt x="765345" y="2966702"/>
                  </a:lnTo>
                  <a:lnTo>
                    <a:pt x="763440" y="2966384"/>
                  </a:lnTo>
                  <a:lnTo>
                    <a:pt x="760581" y="2966067"/>
                  </a:lnTo>
                  <a:lnTo>
                    <a:pt x="758358" y="2965750"/>
                  </a:lnTo>
                  <a:lnTo>
                    <a:pt x="711352" y="2965750"/>
                  </a:lnTo>
                  <a:close/>
                  <a:moveTo>
                    <a:pt x="3717945" y="2951797"/>
                  </a:moveTo>
                  <a:lnTo>
                    <a:pt x="3711914" y="2955607"/>
                  </a:lnTo>
                  <a:lnTo>
                    <a:pt x="3704931" y="2959100"/>
                  </a:lnTo>
                  <a:lnTo>
                    <a:pt x="3696678" y="2963227"/>
                  </a:lnTo>
                  <a:lnTo>
                    <a:pt x="3688425" y="2966720"/>
                  </a:lnTo>
                  <a:lnTo>
                    <a:pt x="3671285" y="2973387"/>
                  </a:lnTo>
                  <a:lnTo>
                    <a:pt x="3656684" y="2979102"/>
                  </a:lnTo>
                  <a:lnTo>
                    <a:pt x="3656684" y="3080068"/>
                  </a:lnTo>
                  <a:lnTo>
                    <a:pt x="3665254" y="3075623"/>
                  </a:lnTo>
                  <a:lnTo>
                    <a:pt x="3674142" y="3070860"/>
                  </a:lnTo>
                  <a:lnTo>
                    <a:pt x="3682394" y="3066098"/>
                  </a:lnTo>
                  <a:lnTo>
                    <a:pt x="3690647" y="3061018"/>
                  </a:lnTo>
                  <a:lnTo>
                    <a:pt x="3698582" y="3055620"/>
                  </a:lnTo>
                  <a:lnTo>
                    <a:pt x="3705566" y="3050223"/>
                  </a:lnTo>
                  <a:lnTo>
                    <a:pt x="3711914" y="3044825"/>
                  </a:lnTo>
                  <a:lnTo>
                    <a:pt x="3717945" y="3040063"/>
                  </a:lnTo>
                  <a:lnTo>
                    <a:pt x="3717945" y="2951797"/>
                  </a:lnTo>
                  <a:close/>
                  <a:moveTo>
                    <a:pt x="731996" y="2947987"/>
                  </a:moveTo>
                  <a:lnTo>
                    <a:pt x="755499" y="2948304"/>
                  </a:lnTo>
                  <a:lnTo>
                    <a:pt x="779003" y="2948939"/>
                  </a:lnTo>
                  <a:lnTo>
                    <a:pt x="801870" y="2949890"/>
                  </a:lnTo>
                  <a:lnTo>
                    <a:pt x="824103" y="2951476"/>
                  </a:lnTo>
                  <a:lnTo>
                    <a:pt x="846654" y="2953380"/>
                  </a:lnTo>
                  <a:lnTo>
                    <a:pt x="868569" y="2955283"/>
                  </a:lnTo>
                  <a:lnTo>
                    <a:pt x="889848" y="2958137"/>
                  </a:lnTo>
                  <a:lnTo>
                    <a:pt x="910493" y="2960992"/>
                  </a:lnTo>
                  <a:lnTo>
                    <a:pt x="930820" y="2964164"/>
                  </a:lnTo>
                  <a:lnTo>
                    <a:pt x="950512" y="2967970"/>
                  </a:lnTo>
                  <a:lnTo>
                    <a:pt x="969886" y="2971777"/>
                  </a:lnTo>
                  <a:lnTo>
                    <a:pt x="988308" y="2975900"/>
                  </a:lnTo>
                  <a:lnTo>
                    <a:pt x="1006411" y="2980658"/>
                  </a:lnTo>
                  <a:lnTo>
                    <a:pt x="1023880" y="2985416"/>
                  </a:lnTo>
                  <a:lnTo>
                    <a:pt x="1040396" y="2990491"/>
                  </a:lnTo>
                  <a:lnTo>
                    <a:pt x="1056594" y="2995883"/>
                  </a:lnTo>
                  <a:lnTo>
                    <a:pt x="1071521" y="3001593"/>
                  </a:lnTo>
                  <a:lnTo>
                    <a:pt x="1086131" y="3007302"/>
                  </a:lnTo>
                  <a:lnTo>
                    <a:pt x="1099471" y="3013646"/>
                  </a:lnTo>
                  <a:lnTo>
                    <a:pt x="1112493" y="3019990"/>
                  </a:lnTo>
                  <a:lnTo>
                    <a:pt x="1124562" y="3026651"/>
                  </a:lnTo>
                  <a:lnTo>
                    <a:pt x="1135678" y="3033629"/>
                  </a:lnTo>
                  <a:lnTo>
                    <a:pt x="1145842" y="3040925"/>
                  </a:lnTo>
                  <a:lnTo>
                    <a:pt x="1154735" y="3047903"/>
                  </a:lnTo>
                  <a:lnTo>
                    <a:pt x="1162993" y="3055515"/>
                  </a:lnTo>
                  <a:lnTo>
                    <a:pt x="1170298" y="3062811"/>
                  </a:lnTo>
                  <a:lnTo>
                    <a:pt x="1176650" y="3070741"/>
                  </a:lnTo>
                  <a:lnTo>
                    <a:pt x="1178873" y="3074864"/>
                  </a:lnTo>
                  <a:lnTo>
                    <a:pt x="1181732" y="3078670"/>
                  </a:lnTo>
                  <a:lnTo>
                    <a:pt x="1183638" y="3082794"/>
                  </a:lnTo>
                  <a:lnTo>
                    <a:pt x="1185543" y="3086600"/>
                  </a:lnTo>
                  <a:lnTo>
                    <a:pt x="1187131" y="3090406"/>
                  </a:lnTo>
                  <a:lnTo>
                    <a:pt x="1188402" y="3094847"/>
                  </a:lnTo>
                  <a:lnTo>
                    <a:pt x="1189672" y="3098653"/>
                  </a:lnTo>
                  <a:lnTo>
                    <a:pt x="1190307" y="3103094"/>
                  </a:lnTo>
                  <a:lnTo>
                    <a:pt x="1190625" y="3107535"/>
                  </a:lnTo>
                  <a:lnTo>
                    <a:pt x="1190625" y="3111341"/>
                  </a:lnTo>
                  <a:lnTo>
                    <a:pt x="1190625" y="3115782"/>
                  </a:lnTo>
                  <a:lnTo>
                    <a:pt x="1190307" y="3120223"/>
                  </a:lnTo>
                  <a:lnTo>
                    <a:pt x="1189672" y="3124029"/>
                  </a:lnTo>
                  <a:lnTo>
                    <a:pt x="1188402" y="3128470"/>
                  </a:lnTo>
                  <a:lnTo>
                    <a:pt x="1187131" y="3132276"/>
                  </a:lnTo>
                  <a:lnTo>
                    <a:pt x="1185543" y="3136399"/>
                  </a:lnTo>
                  <a:lnTo>
                    <a:pt x="1183638" y="3140523"/>
                  </a:lnTo>
                  <a:lnTo>
                    <a:pt x="1181732" y="3144646"/>
                  </a:lnTo>
                  <a:lnTo>
                    <a:pt x="1178873" y="3148453"/>
                  </a:lnTo>
                  <a:lnTo>
                    <a:pt x="1176650" y="3152259"/>
                  </a:lnTo>
                  <a:lnTo>
                    <a:pt x="1170298" y="3160189"/>
                  </a:lnTo>
                  <a:lnTo>
                    <a:pt x="1162993" y="3167801"/>
                  </a:lnTo>
                  <a:lnTo>
                    <a:pt x="1154735" y="3175414"/>
                  </a:lnTo>
                  <a:lnTo>
                    <a:pt x="1145842" y="3182392"/>
                  </a:lnTo>
                  <a:lnTo>
                    <a:pt x="1135678" y="3189370"/>
                  </a:lnTo>
                  <a:lnTo>
                    <a:pt x="1124562" y="3196031"/>
                  </a:lnTo>
                  <a:lnTo>
                    <a:pt x="1112493" y="3203010"/>
                  </a:lnTo>
                  <a:lnTo>
                    <a:pt x="1099471" y="3209671"/>
                  </a:lnTo>
                  <a:lnTo>
                    <a:pt x="1086131" y="3215380"/>
                  </a:lnTo>
                  <a:lnTo>
                    <a:pt x="1071521" y="3221407"/>
                  </a:lnTo>
                  <a:lnTo>
                    <a:pt x="1056594" y="3227433"/>
                  </a:lnTo>
                  <a:lnTo>
                    <a:pt x="1040396" y="3232509"/>
                  </a:lnTo>
                  <a:lnTo>
                    <a:pt x="1023880" y="3237584"/>
                  </a:lnTo>
                  <a:lnTo>
                    <a:pt x="1006411" y="3242659"/>
                  </a:lnTo>
                  <a:lnTo>
                    <a:pt x="988308" y="3247099"/>
                  </a:lnTo>
                  <a:lnTo>
                    <a:pt x="969886" y="3251223"/>
                  </a:lnTo>
                  <a:lnTo>
                    <a:pt x="950512" y="3255346"/>
                  </a:lnTo>
                  <a:lnTo>
                    <a:pt x="930820" y="3258835"/>
                  </a:lnTo>
                  <a:lnTo>
                    <a:pt x="910493" y="3262325"/>
                  </a:lnTo>
                  <a:lnTo>
                    <a:pt x="889848" y="3265179"/>
                  </a:lnTo>
                  <a:lnTo>
                    <a:pt x="868569" y="3268034"/>
                  </a:lnTo>
                  <a:lnTo>
                    <a:pt x="846654" y="3269937"/>
                  </a:lnTo>
                  <a:lnTo>
                    <a:pt x="824103" y="3271840"/>
                  </a:lnTo>
                  <a:lnTo>
                    <a:pt x="801870" y="3273426"/>
                  </a:lnTo>
                  <a:lnTo>
                    <a:pt x="779003" y="3274061"/>
                  </a:lnTo>
                  <a:lnTo>
                    <a:pt x="755499" y="3275012"/>
                  </a:lnTo>
                  <a:lnTo>
                    <a:pt x="731996" y="3275012"/>
                  </a:lnTo>
                  <a:lnTo>
                    <a:pt x="708176" y="3275012"/>
                  </a:lnTo>
                  <a:lnTo>
                    <a:pt x="684990" y="3274061"/>
                  </a:lnTo>
                  <a:lnTo>
                    <a:pt x="662122" y="3273426"/>
                  </a:lnTo>
                  <a:lnTo>
                    <a:pt x="639572" y="3271840"/>
                  </a:lnTo>
                  <a:lnTo>
                    <a:pt x="617022" y="3269937"/>
                  </a:lnTo>
                  <a:lnTo>
                    <a:pt x="595424" y="3268034"/>
                  </a:lnTo>
                  <a:lnTo>
                    <a:pt x="574144" y="3265179"/>
                  </a:lnTo>
                  <a:lnTo>
                    <a:pt x="553182" y="3262325"/>
                  </a:lnTo>
                  <a:lnTo>
                    <a:pt x="533173" y="3258835"/>
                  </a:lnTo>
                  <a:lnTo>
                    <a:pt x="513481" y="3255346"/>
                  </a:lnTo>
                  <a:lnTo>
                    <a:pt x="494107" y="3251223"/>
                  </a:lnTo>
                  <a:lnTo>
                    <a:pt x="475368" y="3247099"/>
                  </a:lnTo>
                  <a:lnTo>
                    <a:pt x="457264" y="3242659"/>
                  </a:lnTo>
                  <a:lnTo>
                    <a:pt x="439795" y="3237584"/>
                  </a:lnTo>
                  <a:lnTo>
                    <a:pt x="423280" y="3232509"/>
                  </a:lnTo>
                  <a:lnTo>
                    <a:pt x="407082" y="3227433"/>
                  </a:lnTo>
                  <a:lnTo>
                    <a:pt x="392154" y="3221407"/>
                  </a:lnTo>
                  <a:lnTo>
                    <a:pt x="377544" y="3215380"/>
                  </a:lnTo>
                  <a:lnTo>
                    <a:pt x="364204" y="3209671"/>
                  </a:lnTo>
                  <a:lnTo>
                    <a:pt x="351182" y="3203010"/>
                  </a:lnTo>
                  <a:lnTo>
                    <a:pt x="339431" y="3196031"/>
                  </a:lnTo>
                  <a:lnTo>
                    <a:pt x="328314" y="3189370"/>
                  </a:lnTo>
                  <a:lnTo>
                    <a:pt x="318151" y="3182392"/>
                  </a:lnTo>
                  <a:lnTo>
                    <a:pt x="308940" y="3175414"/>
                  </a:lnTo>
                  <a:lnTo>
                    <a:pt x="300682" y="3167801"/>
                  </a:lnTo>
                  <a:lnTo>
                    <a:pt x="293695" y="3160189"/>
                  </a:lnTo>
                  <a:lnTo>
                    <a:pt x="287343" y="3152259"/>
                  </a:lnTo>
                  <a:lnTo>
                    <a:pt x="284484" y="3148453"/>
                  </a:lnTo>
                  <a:lnTo>
                    <a:pt x="282261" y="3144646"/>
                  </a:lnTo>
                  <a:lnTo>
                    <a:pt x="280038" y="3140523"/>
                  </a:lnTo>
                  <a:lnTo>
                    <a:pt x="278132" y="3136399"/>
                  </a:lnTo>
                  <a:lnTo>
                    <a:pt x="276544" y="3132276"/>
                  </a:lnTo>
                  <a:lnTo>
                    <a:pt x="275274" y="3128470"/>
                  </a:lnTo>
                  <a:lnTo>
                    <a:pt x="274321" y="3124029"/>
                  </a:lnTo>
                  <a:lnTo>
                    <a:pt x="273368" y="3120223"/>
                  </a:lnTo>
                  <a:lnTo>
                    <a:pt x="273050" y="3115782"/>
                  </a:lnTo>
                  <a:lnTo>
                    <a:pt x="273050" y="3111341"/>
                  </a:lnTo>
                  <a:lnTo>
                    <a:pt x="273050" y="3107535"/>
                  </a:lnTo>
                  <a:lnTo>
                    <a:pt x="273368" y="3103094"/>
                  </a:lnTo>
                  <a:lnTo>
                    <a:pt x="274321" y="3098653"/>
                  </a:lnTo>
                  <a:lnTo>
                    <a:pt x="275274" y="3094847"/>
                  </a:lnTo>
                  <a:lnTo>
                    <a:pt x="276544" y="3090406"/>
                  </a:lnTo>
                  <a:lnTo>
                    <a:pt x="278132" y="3086600"/>
                  </a:lnTo>
                  <a:lnTo>
                    <a:pt x="280038" y="3082794"/>
                  </a:lnTo>
                  <a:lnTo>
                    <a:pt x="282261" y="3078670"/>
                  </a:lnTo>
                  <a:lnTo>
                    <a:pt x="284484" y="3074864"/>
                  </a:lnTo>
                  <a:lnTo>
                    <a:pt x="287343" y="3070741"/>
                  </a:lnTo>
                  <a:lnTo>
                    <a:pt x="293695" y="3062811"/>
                  </a:lnTo>
                  <a:lnTo>
                    <a:pt x="300682" y="3055515"/>
                  </a:lnTo>
                  <a:lnTo>
                    <a:pt x="308940" y="3047903"/>
                  </a:lnTo>
                  <a:lnTo>
                    <a:pt x="318151" y="3040925"/>
                  </a:lnTo>
                  <a:lnTo>
                    <a:pt x="328314" y="3033629"/>
                  </a:lnTo>
                  <a:lnTo>
                    <a:pt x="339431" y="3026651"/>
                  </a:lnTo>
                  <a:lnTo>
                    <a:pt x="351182" y="3019990"/>
                  </a:lnTo>
                  <a:lnTo>
                    <a:pt x="364204" y="3013646"/>
                  </a:lnTo>
                  <a:lnTo>
                    <a:pt x="377544" y="3007302"/>
                  </a:lnTo>
                  <a:lnTo>
                    <a:pt x="392154" y="3001593"/>
                  </a:lnTo>
                  <a:lnTo>
                    <a:pt x="407082" y="2995883"/>
                  </a:lnTo>
                  <a:lnTo>
                    <a:pt x="423280" y="2990491"/>
                  </a:lnTo>
                  <a:lnTo>
                    <a:pt x="439795" y="2985416"/>
                  </a:lnTo>
                  <a:lnTo>
                    <a:pt x="457264" y="2980658"/>
                  </a:lnTo>
                  <a:lnTo>
                    <a:pt x="475368" y="2975900"/>
                  </a:lnTo>
                  <a:lnTo>
                    <a:pt x="494107" y="2971777"/>
                  </a:lnTo>
                  <a:lnTo>
                    <a:pt x="513481" y="2967970"/>
                  </a:lnTo>
                  <a:lnTo>
                    <a:pt x="533173" y="2964164"/>
                  </a:lnTo>
                  <a:lnTo>
                    <a:pt x="553182" y="2960992"/>
                  </a:lnTo>
                  <a:lnTo>
                    <a:pt x="574144" y="2958137"/>
                  </a:lnTo>
                  <a:lnTo>
                    <a:pt x="595424" y="2955283"/>
                  </a:lnTo>
                  <a:lnTo>
                    <a:pt x="617022" y="2953380"/>
                  </a:lnTo>
                  <a:lnTo>
                    <a:pt x="639572" y="2951476"/>
                  </a:lnTo>
                  <a:lnTo>
                    <a:pt x="662122" y="2949890"/>
                  </a:lnTo>
                  <a:lnTo>
                    <a:pt x="684990" y="2948939"/>
                  </a:lnTo>
                  <a:lnTo>
                    <a:pt x="708176" y="2948304"/>
                  </a:lnTo>
                  <a:lnTo>
                    <a:pt x="731996" y="2947987"/>
                  </a:lnTo>
                  <a:close/>
                  <a:moveTo>
                    <a:pt x="2665715" y="2911157"/>
                  </a:moveTo>
                  <a:lnTo>
                    <a:pt x="2665715" y="3029585"/>
                  </a:lnTo>
                  <a:lnTo>
                    <a:pt x="2668254" y="3032125"/>
                  </a:lnTo>
                  <a:lnTo>
                    <a:pt x="2671429" y="3035300"/>
                  </a:lnTo>
                  <a:lnTo>
                    <a:pt x="2678729" y="3041650"/>
                  </a:lnTo>
                  <a:lnTo>
                    <a:pt x="2687934" y="3048635"/>
                  </a:lnTo>
                  <a:lnTo>
                    <a:pt x="2698726" y="3055938"/>
                  </a:lnTo>
                  <a:lnTo>
                    <a:pt x="2710153" y="3063240"/>
                  </a:lnTo>
                  <a:lnTo>
                    <a:pt x="2722215" y="3070225"/>
                  </a:lnTo>
                  <a:lnTo>
                    <a:pt x="2734594" y="3076258"/>
                  </a:lnTo>
                  <a:lnTo>
                    <a:pt x="2746656" y="3082290"/>
                  </a:lnTo>
                  <a:lnTo>
                    <a:pt x="2746656" y="2963227"/>
                  </a:lnTo>
                  <a:lnTo>
                    <a:pt x="2734594" y="2957195"/>
                  </a:lnTo>
                  <a:lnTo>
                    <a:pt x="2723167" y="2951480"/>
                  </a:lnTo>
                  <a:lnTo>
                    <a:pt x="2712058" y="2945130"/>
                  </a:lnTo>
                  <a:lnTo>
                    <a:pt x="2701583" y="2938462"/>
                  </a:lnTo>
                  <a:lnTo>
                    <a:pt x="2691743" y="2932112"/>
                  </a:lnTo>
                  <a:lnTo>
                    <a:pt x="2682538" y="2925445"/>
                  </a:lnTo>
                  <a:lnTo>
                    <a:pt x="2673650" y="2918142"/>
                  </a:lnTo>
                  <a:lnTo>
                    <a:pt x="2665715" y="2911157"/>
                  </a:lnTo>
                  <a:close/>
                  <a:moveTo>
                    <a:pt x="1404938" y="2890837"/>
                  </a:moveTo>
                  <a:lnTo>
                    <a:pt x="1408115" y="2896532"/>
                  </a:lnTo>
                  <a:lnTo>
                    <a:pt x="1411928" y="2901593"/>
                  </a:lnTo>
                  <a:lnTo>
                    <a:pt x="1415740" y="2906655"/>
                  </a:lnTo>
                  <a:lnTo>
                    <a:pt x="1419552" y="2911716"/>
                  </a:lnTo>
                  <a:lnTo>
                    <a:pt x="1424000" y="2916778"/>
                  </a:lnTo>
                  <a:lnTo>
                    <a:pt x="1428447" y="2922156"/>
                  </a:lnTo>
                  <a:lnTo>
                    <a:pt x="1438296" y="2931963"/>
                  </a:lnTo>
                  <a:lnTo>
                    <a:pt x="1448780" y="2941453"/>
                  </a:lnTo>
                  <a:lnTo>
                    <a:pt x="1460852" y="2950311"/>
                  </a:lnTo>
                  <a:lnTo>
                    <a:pt x="1472924" y="2958852"/>
                  </a:lnTo>
                  <a:lnTo>
                    <a:pt x="1486267" y="2967394"/>
                  </a:lnTo>
                  <a:lnTo>
                    <a:pt x="1500563" y="2975619"/>
                  </a:lnTo>
                  <a:lnTo>
                    <a:pt x="1515494" y="2983211"/>
                  </a:lnTo>
                  <a:lnTo>
                    <a:pt x="1531061" y="2990487"/>
                  </a:lnTo>
                  <a:lnTo>
                    <a:pt x="1547263" y="2997763"/>
                  </a:lnTo>
                  <a:lnTo>
                    <a:pt x="1564101" y="3004723"/>
                  </a:lnTo>
                  <a:lnTo>
                    <a:pt x="1581574" y="3010734"/>
                  </a:lnTo>
                  <a:lnTo>
                    <a:pt x="1599682" y="3017061"/>
                  </a:lnTo>
                  <a:lnTo>
                    <a:pt x="1618108" y="3022755"/>
                  </a:lnTo>
                  <a:lnTo>
                    <a:pt x="1637170" y="3028133"/>
                  </a:lnTo>
                  <a:lnTo>
                    <a:pt x="1656866" y="3033195"/>
                  </a:lnTo>
                  <a:lnTo>
                    <a:pt x="1676881" y="3037940"/>
                  </a:lnTo>
                  <a:lnTo>
                    <a:pt x="1697213" y="3042369"/>
                  </a:lnTo>
                  <a:lnTo>
                    <a:pt x="1718180" y="3046481"/>
                  </a:lnTo>
                  <a:lnTo>
                    <a:pt x="1738830" y="3050277"/>
                  </a:lnTo>
                  <a:lnTo>
                    <a:pt x="1760116" y="3053757"/>
                  </a:lnTo>
                  <a:lnTo>
                    <a:pt x="1782036" y="3056604"/>
                  </a:lnTo>
                  <a:lnTo>
                    <a:pt x="1803639" y="3059135"/>
                  </a:lnTo>
                  <a:lnTo>
                    <a:pt x="1825877" y="3061666"/>
                  </a:lnTo>
                  <a:lnTo>
                    <a:pt x="1847798" y="3063564"/>
                  </a:lnTo>
                  <a:lnTo>
                    <a:pt x="1870036" y="3065146"/>
                  </a:lnTo>
                  <a:lnTo>
                    <a:pt x="1891957" y="3066411"/>
                  </a:lnTo>
                  <a:lnTo>
                    <a:pt x="1914513" y="3067360"/>
                  </a:lnTo>
                  <a:lnTo>
                    <a:pt x="1936751" y="3067993"/>
                  </a:lnTo>
                  <a:lnTo>
                    <a:pt x="1959307" y="3067993"/>
                  </a:lnTo>
                  <a:lnTo>
                    <a:pt x="1978051" y="3067993"/>
                  </a:lnTo>
                  <a:lnTo>
                    <a:pt x="1996794" y="3067360"/>
                  </a:lnTo>
                  <a:lnTo>
                    <a:pt x="2015538" y="3067044"/>
                  </a:lnTo>
                  <a:lnTo>
                    <a:pt x="2034599" y="3065779"/>
                  </a:lnTo>
                  <a:lnTo>
                    <a:pt x="2053025" y="3064830"/>
                  </a:lnTo>
                  <a:lnTo>
                    <a:pt x="2071769" y="3063564"/>
                  </a:lnTo>
                  <a:lnTo>
                    <a:pt x="2090513" y="3061982"/>
                  </a:lnTo>
                  <a:lnTo>
                    <a:pt x="2108621" y="3060084"/>
                  </a:lnTo>
                  <a:lnTo>
                    <a:pt x="2127365" y="3058186"/>
                  </a:lnTo>
                  <a:lnTo>
                    <a:pt x="2145473" y="3055655"/>
                  </a:lnTo>
                  <a:lnTo>
                    <a:pt x="2163581" y="3052808"/>
                  </a:lnTo>
                  <a:lnTo>
                    <a:pt x="2181372" y="3050277"/>
                  </a:lnTo>
                  <a:lnTo>
                    <a:pt x="2199163" y="3047114"/>
                  </a:lnTo>
                  <a:lnTo>
                    <a:pt x="2216318" y="3043950"/>
                  </a:lnTo>
                  <a:lnTo>
                    <a:pt x="2233473" y="3040471"/>
                  </a:lnTo>
                  <a:lnTo>
                    <a:pt x="2250311" y="3036358"/>
                  </a:lnTo>
                  <a:lnTo>
                    <a:pt x="2266830" y="3032562"/>
                  </a:lnTo>
                  <a:lnTo>
                    <a:pt x="2283668" y="3028133"/>
                  </a:lnTo>
                  <a:lnTo>
                    <a:pt x="2299235" y="3023704"/>
                  </a:lnTo>
                  <a:lnTo>
                    <a:pt x="2315119" y="3018642"/>
                  </a:lnTo>
                  <a:lnTo>
                    <a:pt x="2330051" y="3013897"/>
                  </a:lnTo>
                  <a:lnTo>
                    <a:pt x="2344982" y="3008519"/>
                  </a:lnTo>
                  <a:lnTo>
                    <a:pt x="2359278" y="3003141"/>
                  </a:lnTo>
                  <a:lnTo>
                    <a:pt x="2373574" y="2997447"/>
                  </a:lnTo>
                  <a:lnTo>
                    <a:pt x="2386917" y="2991753"/>
                  </a:lnTo>
                  <a:lnTo>
                    <a:pt x="2399942" y="2985426"/>
                  </a:lnTo>
                  <a:lnTo>
                    <a:pt x="2412650" y="2979099"/>
                  </a:lnTo>
                  <a:lnTo>
                    <a:pt x="2424722" y="2972455"/>
                  </a:lnTo>
                  <a:lnTo>
                    <a:pt x="2436159" y="2965179"/>
                  </a:lnTo>
                  <a:lnTo>
                    <a:pt x="2446961" y="2958220"/>
                  </a:lnTo>
                  <a:lnTo>
                    <a:pt x="2457444" y="2950627"/>
                  </a:lnTo>
                  <a:lnTo>
                    <a:pt x="2466975" y="2943351"/>
                  </a:lnTo>
                  <a:lnTo>
                    <a:pt x="2466975" y="3039838"/>
                  </a:lnTo>
                  <a:lnTo>
                    <a:pt x="2466657" y="3040471"/>
                  </a:lnTo>
                  <a:lnTo>
                    <a:pt x="2466340" y="3048063"/>
                  </a:lnTo>
                  <a:lnTo>
                    <a:pt x="2466022" y="3052808"/>
                  </a:lnTo>
                  <a:lnTo>
                    <a:pt x="2464751" y="3058186"/>
                  </a:lnTo>
                  <a:lnTo>
                    <a:pt x="2463480" y="3062615"/>
                  </a:lnTo>
                  <a:lnTo>
                    <a:pt x="2461892" y="3067993"/>
                  </a:lnTo>
                  <a:lnTo>
                    <a:pt x="2459986" y="3072422"/>
                  </a:lnTo>
                  <a:lnTo>
                    <a:pt x="2457444" y="3077167"/>
                  </a:lnTo>
                  <a:lnTo>
                    <a:pt x="2455220" y="3081912"/>
                  </a:lnTo>
                  <a:lnTo>
                    <a:pt x="2452361" y="3086658"/>
                  </a:lnTo>
                  <a:lnTo>
                    <a:pt x="2449184" y="3091403"/>
                  </a:lnTo>
                  <a:lnTo>
                    <a:pt x="2445690" y="3096148"/>
                  </a:lnTo>
                  <a:lnTo>
                    <a:pt x="2441878" y="3100893"/>
                  </a:lnTo>
                  <a:lnTo>
                    <a:pt x="2437748" y="3105322"/>
                  </a:lnTo>
                  <a:lnTo>
                    <a:pt x="2429170" y="3114180"/>
                  </a:lnTo>
                  <a:lnTo>
                    <a:pt x="2419322" y="3123038"/>
                  </a:lnTo>
                  <a:lnTo>
                    <a:pt x="2408202" y="3131579"/>
                  </a:lnTo>
                  <a:lnTo>
                    <a:pt x="2396130" y="3139804"/>
                  </a:lnTo>
                  <a:lnTo>
                    <a:pt x="2383423" y="3147713"/>
                  </a:lnTo>
                  <a:lnTo>
                    <a:pt x="2369127" y="3155622"/>
                  </a:lnTo>
                  <a:lnTo>
                    <a:pt x="2354195" y="3162898"/>
                  </a:lnTo>
                  <a:lnTo>
                    <a:pt x="2338311" y="3170490"/>
                  </a:lnTo>
                  <a:lnTo>
                    <a:pt x="2321791" y="3177134"/>
                  </a:lnTo>
                  <a:lnTo>
                    <a:pt x="2304636" y="3183777"/>
                  </a:lnTo>
                  <a:lnTo>
                    <a:pt x="2285892" y="3190104"/>
                  </a:lnTo>
                  <a:lnTo>
                    <a:pt x="2266830" y="3196431"/>
                  </a:lnTo>
                  <a:lnTo>
                    <a:pt x="2247134" y="3201809"/>
                  </a:lnTo>
                  <a:lnTo>
                    <a:pt x="2226802" y="3207503"/>
                  </a:lnTo>
                  <a:lnTo>
                    <a:pt x="2205516" y="3212248"/>
                  </a:lnTo>
                  <a:lnTo>
                    <a:pt x="2183278" y="3216677"/>
                  </a:lnTo>
                  <a:lnTo>
                    <a:pt x="2160722" y="3221106"/>
                  </a:lnTo>
                  <a:lnTo>
                    <a:pt x="2137848" y="3224586"/>
                  </a:lnTo>
                  <a:lnTo>
                    <a:pt x="2114340" y="3228382"/>
                  </a:lnTo>
                  <a:lnTo>
                    <a:pt x="2089877" y="3231229"/>
                  </a:lnTo>
                  <a:lnTo>
                    <a:pt x="2065415" y="3233760"/>
                  </a:lnTo>
                  <a:lnTo>
                    <a:pt x="2040000" y="3235975"/>
                  </a:lnTo>
                  <a:lnTo>
                    <a:pt x="2014267" y="3237556"/>
                  </a:lnTo>
                  <a:lnTo>
                    <a:pt x="1988217" y="3238822"/>
                  </a:lnTo>
                  <a:lnTo>
                    <a:pt x="1962166" y="3239771"/>
                  </a:lnTo>
                  <a:lnTo>
                    <a:pt x="1935480" y="3240087"/>
                  </a:lnTo>
                  <a:lnTo>
                    <a:pt x="1908159" y="3239771"/>
                  </a:lnTo>
                  <a:lnTo>
                    <a:pt x="1881155" y="3238822"/>
                  </a:lnTo>
                  <a:lnTo>
                    <a:pt x="1854469" y="3237556"/>
                  </a:lnTo>
                  <a:lnTo>
                    <a:pt x="1828419" y="3235658"/>
                  </a:lnTo>
                  <a:lnTo>
                    <a:pt x="1803004" y="3233760"/>
                  </a:lnTo>
                  <a:lnTo>
                    <a:pt x="1777588" y="3230913"/>
                  </a:lnTo>
                  <a:lnTo>
                    <a:pt x="1752809" y="3227750"/>
                  </a:lnTo>
                  <a:lnTo>
                    <a:pt x="1728664" y="3224270"/>
                  </a:lnTo>
                  <a:lnTo>
                    <a:pt x="1705155" y="3220474"/>
                  </a:lnTo>
                  <a:lnTo>
                    <a:pt x="1682282" y="3215728"/>
                  </a:lnTo>
                  <a:lnTo>
                    <a:pt x="1660043" y="3210983"/>
                  </a:lnTo>
                  <a:lnTo>
                    <a:pt x="1638440" y="3205921"/>
                  </a:lnTo>
                  <a:lnTo>
                    <a:pt x="1617791" y="3200227"/>
                  </a:lnTo>
                  <a:lnTo>
                    <a:pt x="1597776" y="3194533"/>
                  </a:lnTo>
                  <a:lnTo>
                    <a:pt x="1578397" y="3188206"/>
                  </a:lnTo>
                  <a:lnTo>
                    <a:pt x="1559653" y="3181563"/>
                  </a:lnTo>
                  <a:lnTo>
                    <a:pt x="1542498" y="3174287"/>
                  </a:lnTo>
                  <a:lnTo>
                    <a:pt x="1525343" y="3167327"/>
                  </a:lnTo>
                  <a:lnTo>
                    <a:pt x="1509776" y="3159734"/>
                  </a:lnTo>
                  <a:lnTo>
                    <a:pt x="1495162" y="3151826"/>
                  </a:lnTo>
                  <a:lnTo>
                    <a:pt x="1481184" y="3143601"/>
                  </a:lnTo>
                  <a:lnTo>
                    <a:pt x="1468159" y="3135376"/>
                  </a:lnTo>
                  <a:lnTo>
                    <a:pt x="1456404" y="3126834"/>
                  </a:lnTo>
                  <a:lnTo>
                    <a:pt x="1445603" y="3117660"/>
                  </a:lnTo>
                  <a:lnTo>
                    <a:pt x="1440837" y="3113547"/>
                  </a:lnTo>
                  <a:lnTo>
                    <a:pt x="1436390" y="3108802"/>
                  </a:lnTo>
                  <a:lnTo>
                    <a:pt x="1431942" y="3104373"/>
                  </a:lnTo>
                  <a:lnTo>
                    <a:pt x="1428130" y="3099628"/>
                  </a:lnTo>
                  <a:lnTo>
                    <a:pt x="1424318" y="3094883"/>
                  </a:lnTo>
                  <a:lnTo>
                    <a:pt x="1420823" y="3090138"/>
                  </a:lnTo>
                  <a:lnTo>
                    <a:pt x="1417646" y="3085392"/>
                  </a:lnTo>
                  <a:lnTo>
                    <a:pt x="1415105" y="3080331"/>
                  </a:lnTo>
                  <a:lnTo>
                    <a:pt x="1412563" y="3075585"/>
                  </a:lnTo>
                  <a:lnTo>
                    <a:pt x="1410339" y="3070524"/>
                  </a:lnTo>
                  <a:lnTo>
                    <a:pt x="1408115" y="3065779"/>
                  </a:lnTo>
                  <a:lnTo>
                    <a:pt x="1407162" y="3060717"/>
                  </a:lnTo>
                  <a:lnTo>
                    <a:pt x="1405892" y="3055655"/>
                  </a:lnTo>
                  <a:lnTo>
                    <a:pt x="1404621" y="3050594"/>
                  </a:lnTo>
                  <a:lnTo>
                    <a:pt x="1404303" y="3045532"/>
                  </a:lnTo>
                  <a:lnTo>
                    <a:pt x="1404303" y="3040471"/>
                  </a:lnTo>
                  <a:lnTo>
                    <a:pt x="1403350" y="3040471"/>
                  </a:lnTo>
                  <a:lnTo>
                    <a:pt x="1403350" y="2909186"/>
                  </a:lnTo>
                  <a:lnTo>
                    <a:pt x="1403350" y="2905389"/>
                  </a:lnTo>
                  <a:lnTo>
                    <a:pt x="1403985" y="2898113"/>
                  </a:lnTo>
                  <a:lnTo>
                    <a:pt x="1404938" y="2890837"/>
                  </a:lnTo>
                  <a:close/>
                  <a:moveTo>
                    <a:pt x="2609850" y="2805112"/>
                  </a:moveTo>
                  <a:lnTo>
                    <a:pt x="2613342" y="2810827"/>
                  </a:lnTo>
                  <a:lnTo>
                    <a:pt x="2617468" y="2816860"/>
                  </a:lnTo>
                  <a:lnTo>
                    <a:pt x="2621594" y="2822257"/>
                  </a:lnTo>
                  <a:lnTo>
                    <a:pt x="2626038" y="2828290"/>
                  </a:lnTo>
                  <a:lnTo>
                    <a:pt x="2631117" y="2833687"/>
                  </a:lnTo>
                  <a:lnTo>
                    <a:pt x="2635878" y="2839402"/>
                  </a:lnTo>
                  <a:lnTo>
                    <a:pt x="2641274" y="2844800"/>
                  </a:lnTo>
                  <a:lnTo>
                    <a:pt x="2646988" y="2850515"/>
                  </a:lnTo>
                  <a:lnTo>
                    <a:pt x="2658732" y="2860675"/>
                  </a:lnTo>
                  <a:lnTo>
                    <a:pt x="2671746" y="2870835"/>
                  </a:lnTo>
                  <a:lnTo>
                    <a:pt x="2685712" y="2880677"/>
                  </a:lnTo>
                  <a:lnTo>
                    <a:pt x="2700631" y="2889885"/>
                  </a:lnTo>
                  <a:lnTo>
                    <a:pt x="2715867" y="2898775"/>
                  </a:lnTo>
                  <a:lnTo>
                    <a:pt x="2732372" y="2907665"/>
                  </a:lnTo>
                  <a:lnTo>
                    <a:pt x="2749830" y="2915920"/>
                  </a:lnTo>
                  <a:lnTo>
                    <a:pt x="2767923" y="2923857"/>
                  </a:lnTo>
                  <a:lnTo>
                    <a:pt x="2786650" y="2931160"/>
                  </a:lnTo>
                  <a:lnTo>
                    <a:pt x="2805695" y="2938780"/>
                  </a:lnTo>
                  <a:lnTo>
                    <a:pt x="2826009" y="2945447"/>
                  </a:lnTo>
                  <a:lnTo>
                    <a:pt x="2846959" y="2951797"/>
                  </a:lnTo>
                  <a:lnTo>
                    <a:pt x="2867591" y="2957512"/>
                  </a:lnTo>
                  <a:lnTo>
                    <a:pt x="2889492" y="2963545"/>
                  </a:lnTo>
                  <a:lnTo>
                    <a:pt x="2912029" y="2968625"/>
                  </a:lnTo>
                  <a:lnTo>
                    <a:pt x="2934248" y="2973705"/>
                  </a:lnTo>
                  <a:lnTo>
                    <a:pt x="2957102" y="2978150"/>
                  </a:lnTo>
                  <a:lnTo>
                    <a:pt x="2980908" y="2982595"/>
                  </a:lnTo>
                  <a:lnTo>
                    <a:pt x="3004396" y="2986087"/>
                  </a:lnTo>
                  <a:lnTo>
                    <a:pt x="3028203" y="2989580"/>
                  </a:lnTo>
                  <a:lnTo>
                    <a:pt x="3052644" y="2992437"/>
                  </a:lnTo>
                  <a:lnTo>
                    <a:pt x="3077084" y="2994977"/>
                  </a:lnTo>
                  <a:lnTo>
                    <a:pt x="3101525" y="2997200"/>
                  </a:lnTo>
                  <a:lnTo>
                    <a:pt x="3125966" y="2999105"/>
                  </a:lnTo>
                  <a:lnTo>
                    <a:pt x="3150725" y="3000375"/>
                  </a:lnTo>
                  <a:lnTo>
                    <a:pt x="3175800" y="3001327"/>
                  </a:lnTo>
                  <a:lnTo>
                    <a:pt x="3200559" y="3001962"/>
                  </a:lnTo>
                  <a:lnTo>
                    <a:pt x="3225317" y="3002280"/>
                  </a:lnTo>
                  <a:lnTo>
                    <a:pt x="3246266" y="3002280"/>
                  </a:lnTo>
                  <a:lnTo>
                    <a:pt x="3267216" y="3001962"/>
                  </a:lnTo>
                  <a:lnTo>
                    <a:pt x="3288165" y="3001010"/>
                  </a:lnTo>
                  <a:lnTo>
                    <a:pt x="3308797" y="2999740"/>
                  </a:lnTo>
                  <a:lnTo>
                    <a:pt x="3329429" y="2998787"/>
                  </a:lnTo>
                  <a:lnTo>
                    <a:pt x="3350378" y="2997200"/>
                  </a:lnTo>
                  <a:lnTo>
                    <a:pt x="3371010" y="2995612"/>
                  </a:lnTo>
                  <a:lnTo>
                    <a:pt x="3391325" y="2993707"/>
                  </a:lnTo>
                  <a:lnTo>
                    <a:pt x="3411957" y="2991167"/>
                  </a:lnTo>
                  <a:lnTo>
                    <a:pt x="3431954" y="2988310"/>
                  </a:lnTo>
                  <a:lnTo>
                    <a:pt x="3451951" y="2985770"/>
                  </a:lnTo>
                  <a:lnTo>
                    <a:pt x="3471948" y="2982595"/>
                  </a:lnTo>
                  <a:lnTo>
                    <a:pt x="3491628" y="2979102"/>
                  </a:lnTo>
                  <a:lnTo>
                    <a:pt x="3510990" y="2975292"/>
                  </a:lnTo>
                  <a:lnTo>
                    <a:pt x="3530035" y="2971482"/>
                  </a:lnTo>
                  <a:lnTo>
                    <a:pt x="3548763" y="2967037"/>
                  </a:lnTo>
                  <a:lnTo>
                    <a:pt x="3567173" y="2962275"/>
                  </a:lnTo>
                  <a:lnTo>
                    <a:pt x="3585265" y="2957512"/>
                  </a:lnTo>
                  <a:lnTo>
                    <a:pt x="3603041" y="2953067"/>
                  </a:lnTo>
                  <a:lnTo>
                    <a:pt x="3620498" y="2947352"/>
                  </a:lnTo>
                  <a:lnTo>
                    <a:pt x="3637004" y="2941955"/>
                  </a:lnTo>
                  <a:lnTo>
                    <a:pt x="3653510" y="2935922"/>
                  </a:lnTo>
                  <a:lnTo>
                    <a:pt x="3669698" y="2929890"/>
                  </a:lnTo>
                  <a:lnTo>
                    <a:pt x="3685251" y="2923857"/>
                  </a:lnTo>
                  <a:lnTo>
                    <a:pt x="3700170" y="2916872"/>
                  </a:lnTo>
                  <a:lnTo>
                    <a:pt x="3714770" y="2909887"/>
                  </a:lnTo>
                  <a:lnTo>
                    <a:pt x="3728419" y="2902902"/>
                  </a:lnTo>
                  <a:lnTo>
                    <a:pt x="3741751" y="2895282"/>
                  </a:lnTo>
                  <a:lnTo>
                    <a:pt x="3754765" y="2887980"/>
                  </a:lnTo>
                  <a:lnTo>
                    <a:pt x="3767144" y="2880042"/>
                  </a:lnTo>
                  <a:lnTo>
                    <a:pt x="3778571" y="2871787"/>
                  </a:lnTo>
                  <a:lnTo>
                    <a:pt x="3789363" y="2863532"/>
                  </a:lnTo>
                  <a:lnTo>
                    <a:pt x="3789363" y="2971165"/>
                  </a:lnTo>
                  <a:lnTo>
                    <a:pt x="3788728" y="2971482"/>
                  </a:lnTo>
                  <a:lnTo>
                    <a:pt x="3788728" y="2975927"/>
                  </a:lnTo>
                  <a:lnTo>
                    <a:pt x="3788411" y="2980055"/>
                  </a:lnTo>
                  <a:lnTo>
                    <a:pt x="3787776" y="2985770"/>
                  </a:lnTo>
                  <a:lnTo>
                    <a:pt x="3786506" y="2991167"/>
                  </a:lnTo>
                  <a:lnTo>
                    <a:pt x="3785237" y="2996247"/>
                  </a:lnTo>
                  <a:lnTo>
                    <a:pt x="3783332" y="3001962"/>
                  </a:lnTo>
                  <a:lnTo>
                    <a:pt x="3781428" y="3007360"/>
                  </a:lnTo>
                  <a:lnTo>
                    <a:pt x="3778571" y="3012758"/>
                  </a:lnTo>
                  <a:lnTo>
                    <a:pt x="3775714" y="3018155"/>
                  </a:lnTo>
                  <a:lnTo>
                    <a:pt x="3772540" y="3023235"/>
                  </a:lnTo>
                  <a:lnTo>
                    <a:pt x="3769048" y="3028633"/>
                  </a:lnTo>
                  <a:lnTo>
                    <a:pt x="3765557" y="3033713"/>
                  </a:lnTo>
                  <a:lnTo>
                    <a:pt x="3761113" y="3038793"/>
                  </a:lnTo>
                  <a:lnTo>
                    <a:pt x="3756987" y="3043555"/>
                  </a:lnTo>
                  <a:lnTo>
                    <a:pt x="3752226" y="3048635"/>
                  </a:lnTo>
                  <a:lnTo>
                    <a:pt x="3747147" y="3054033"/>
                  </a:lnTo>
                  <a:lnTo>
                    <a:pt x="3741433" y="3058795"/>
                  </a:lnTo>
                  <a:lnTo>
                    <a:pt x="3736037" y="3063240"/>
                  </a:lnTo>
                  <a:lnTo>
                    <a:pt x="3723658" y="3072765"/>
                  </a:lnTo>
                  <a:lnTo>
                    <a:pt x="3710327" y="3082290"/>
                  </a:lnTo>
                  <a:lnTo>
                    <a:pt x="3696043" y="3090863"/>
                  </a:lnTo>
                  <a:lnTo>
                    <a:pt x="3680490" y="3099753"/>
                  </a:lnTo>
                  <a:lnTo>
                    <a:pt x="3663667" y="3108325"/>
                  </a:lnTo>
                  <a:lnTo>
                    <a:pt x="3646526" y="3116263"/>
                  </a:lnTo>
                  <a:lnTo>
                    <a:pt x="3627799" y="3124200"/>
                  </a:lnTo>
                  <a:lnTo>
                    <a:pt x="3608754" y="3131503"/>
                  </a:lnTo>
                  <a:lnTo>
                    <a:pt x="3588122" y="3138170"/>
                  </a:lnTo>
                  <a:lnTo>
                    <a:pt x="3566855" y="3145155"/>
                  </a:lnTo>
                  <a:lnTo>
                    <a:pt x="3544636" y="3151188"/>
                  </a:lnTo>
                  <a:lnTo>
                    <a:pt x="3522417" y="3157538"/>
                  </a:lnTo>
                  <a:lnTo>
                    <a:pt x="3498611" y="3163253"/>
                  </a:lnTo>
                  <a:lnTo>
                    <a:pt x="3474170" y="3168333"/>
                  </a:lnTo>
                  <a:lnTo>
                    <a:pt x="3449412" y="3172778"/>
                  </a:lnTo>
                  <a:lnTo>
                    <a:pt x="3423701" y="3176905"/>
                  </a:lnTo>
                  <a:lnTo>
                    <a:pt x="3397356" y="3181033"/>
                  </a:lnTo>
                  <a:lnTo>
                    <a:pt x="3370376" y="3184208"/>
                  </a:lnTo>
                  <a:lnTo>
                    <a:pt x="3343395" y="3187383"/>
                  </a:lnTo>
                  <a:lnTo>
                    <a:pt x="3315146" y="3189605"/>
                  </a:lnTo>
                  <a:lnTo>
                    <a:pt x="3286896" y="3191193"/>
                  </a:lnTo>
                  <a:lnTo>
                    <a:pt x="3258011" y="3192780"/>
                  </a:lnTo>
                  <a:lnTo>
                    <a:pt x="3228491" y="3193415"/>
                  </a:lnTo>
                  <a:lnTo>
                    <a:pt x="3198972" y="3194050"/>
                  </a:lnTo>
                  <a:lnTo>
                    <a:pt x="3168500" y="3193415"/>
                  </a:lnTo>
                  <a:lnTo>
                    <a:pt x="3138663" y="3192780"/>
                  </a:lnTo>
                  <a:lnTo>
                    <a:pt x="3109143" y="3191193"/>
                  </a:lnTo>
                  <a:lnTo>
                    <a:pt x="3080259" y="3189288"/>
                  </a:lnTo>
                  <a:lnTo>
                    <a:pt x="3051374" y="3186748"/>
                  </a:lnTo>
                  <a:lnTo>
                    <a:pt x="3023441" y="3183573"/>
                  </a:lnTo>
                  <a:lnTo>
                    <a:pt x="2996144" y="3180080"/>
                  </a:lnTo>
                  <a:lnTo>
                    <a:pt x="2969481" y="3176270"/>
                  </a:lnTo>
                  <a:lnTo>
                    <a:pt x="2943453" y="3171825"/>
                  </a:lnTo>
                  <a:lnTo>
                    <a:pt x="2917742" y="3167063"/>
                  </a:lnTo>
                  <a:lnTo>
                    <a:pt x="2892984" y="3161665"/>
                  </a:lnTo>
                  <a:lnTo>
                    <a:pt x="2869178" y="3155633"/>
                  </a:lnTo>
                  <a:lnTo>
                    <a:pt x="2846007" y="3149918"/>
                  </a:lnTo>
                  <a:lnTo>
                    <a:pt x="2823470" y="3142933"/>
                  </a:lnTo>
                  <a:lnTo>
                    <a:pt x="2802203" y="3135948"/>
                  </a:lnTo>
                  <a:lnTo>
                    <a:pt x="2781889" y="3128328"/>
                  </a:lnTo>
                  <a:lnTo>
                    <a:pt x="2762527" y="3121025"/>
                  </a:lnTo>
                  <a:lnTo>
                    <a:pt x="2743799" y="3112770"/>
                  </a:lnTo>
                  <a:lnTo>
                    <a:pt x="2726024" y="3104515"/>
                  </a:lnTo>
                  <a:lnTo>
                    <a:pt x="2709518" y="3095625"/>
                  </a:lnTo>
                  <a:lnTo>
                    <a:pt x="2694600" y="3086735"/>
                  </a:lnTo>
                  <a:lnTo>
                    <a:pt x="2679999" y="3077210"/>
                  </a:lnTo>
                  <a:lnTo>
                    <a:pt x="2666985" y="3067685"/>
                  </a:lnTo>
                  <a:lnTo>
                    <a:pt x="2660954" y="3062923"/>
                  </a:lnTo>
                  <a:lnTo>
                    <a:pt x="2655240" y="3057843"/>
                  </a:lnTo>
                  <a:lnTo>
                    <a:pt x="2650162" y="3052763"/>
                  </a:lnTo>
                  <a:lnTo>
                    <a:pt x="2645083" y="3048000"/>
                  </a:lnTo>
                  <a:lnTo>
                    <a:pt x="2639687" y="3042603"/>
                  </a:lnTo>
                  <a:lnTo>
                    <a:pt x="2635561" y="3037205"/>
                  </a:lnTo>
                  <a:lnTo>
                    <a:pt x="2631434" y="3032125"/>
                  </a:lnTo>
                  <a:lnTo>
                    <a:pt x="2627625" y="3027045"/>
                  </a:lnTo>
                  <a:lnTo>
                    <a:pt x="2624134" y="3021648"/>
                  </a:lnTo>
                  <a:lnTo>
                    <a:pt x="2620960" y="3015933"/>
                  </a:lnTo>
                  <a:lnTo>
                    <a:pt x="2618103" y="3010535"/>
                  </a:lnTo>
                  <a:lnTo>
                    <a:pt x="2615881" y="3005137"/>
                  </a:lnTo>
                  <a:lnTo>
                    <a:pt x="2613659" y="2999422"/>
                  </a:lnTo>
                  <a:lnTo>
                    <a:pt x="2612072" y="2994025"/>
                  </a:lnTo>
                  <a:lnTo>
                    <a:pt x="2610485" y="2988310"/>
                  </a:lnTo>
                  <a:lnTo>
                    <a:pt x="2609850" y="2982912"/>
                  </a:lnTo>
                  <a:lnTo>
                    <a:pt x="2609215" y="2976880"/>
                  </a:lnTo>
                  <a:lnTo>
                    <a:pt x="2609215" y="2971482"/>
                  </a:lnTo>
                  <a:lnTo>
                    <a:pt x="2608580" y="2971482"/>
                  </a:lnTo>
                  <a:lnTo>
                    <a:pt x="2608580" y="2825115"/>
                  </a:lnTo>
                  <a:lnTo>
                    <a:pt x="2608263" y="2821305"/>
                  </a:lnTo>
                  <a:lnTo>
                    <a:pt x="2608580" y="2812732"/>
                  </a:lnTo>
                  <a:lnTo>
                    <a:pt x="2609850" y="2805112"/>
                  </a:lnTo>
                  <a:close/>
                  <a:moveTo>
                    <a:pt x="3151360" y="2793804"/>
                  </a:moveTo>
                  <a:lnTo>
                    <a:pt x="3151360" y="2908645"/>
                  </a:lnTo>
                  <a:lnTo>
                    <a:pt x="3174848" y="2908962"/>
                  </a:lnTo>
                  <a:lnTo>
                    <a:pt x="3198972" y="2909280"/>
                  </a:lnTo>
                  <a:lnTo>
                    <a:pt x="3231983" y="2908962"/>
                  </a:lnTo>
                  <a:lnTo>
                    <a:pt x="3231983" y="2794121"/>
                  </a:lnTo>
                  <a:lnTo>
                    <a:pt x="3198972" y="2794755"/>
                  </a:lnTo>
                  <a:lnTo>
                    <a:pt x="3174848" y="2794121"/>
                  </a:lnTo>
                  <a:lnTo>
                    <a:pt x="3151360" y="2793804"/>
                  </a:lnTo>
                  <a:close/>
                  <a:moveTo>
                    <a:pt x="2989478" y="2779528"/>
                  </a:moveTo>
                  <a:lnTo>
                    <a:pt x="2989478" y="2894687"/>
                  </a:lnTo>
                  <a:lnTo>
                    <a:pt x="3009158" y="2897542"/>
                  </a:lnTo>
                  <a:lnTo>
                    <a:pt x="3029472" y="2899762"/>
                  </a:lnTo>
                  <a:lnTo>
                    <a:pt x="3049469" y="2902300"/>
                  </a:lnTo>
                  <a:lnTo>
                    <a:pt x="3070419" y="2903887"/>
                  </a:lnTo>
                  <a:lnTo>
                    <a:pt x="3070419" y="2789045"/>
                  </a:lnTo>
                  <a:lnTo>
                    <a:pt x="3049469" y="2787142"/>
                  </a:lnTo>
                  <a:lnTo>
                    <a:pt x="3029472" y="2784921"/>
                  </a:lnTo>
                  <a:lnTo>
                    <a:pt x="3009158" y="2782383"/>
                  </a:lnTo>
                  <a:lnTo>
                    <a:pt x="2989478" y="2779528"/>
                  </a:lnTo>
                  <a:close/>
                  <a:moveTo>
                    <a:pt x="2827597" y="2743045"/>
                  </a:moveTo>
                  <a:lnTo>
                    <a:pt x="2827597" y="2859790"/>
                  </a:lnTo>
                  <a:lnTo>
                    <a:pt x="2846959" y="2865500"/>
                  </a:lnTo>
                  <a:lnTo>
                    <a:pt x="2866956" y="2870576"/>
                  </a:lnTo>
                  <a:lnTo>
                    <a:pt x="2887588" y="2875969"/>
                  </a:lnTo>
                  <a:lnTo>
                    <a:pt x="2908220" y="2880411"/>
                  </a:lnTo>
                  <a:lnTo>
                    <a:pt x="2908220" y="2764618"/>
                  </a:lnTo>
                  <a:lnTo>
                    <a:pt x="2887588" y="2759542"/>
                  </a:lnTo>
                  <a:lnTo>
                    <a:pt x="2866956" y="2754466"/>
                  </a:lnTo>
                  <a:lnTo>
                    <a:pt x="2846959" y="2748755"/>
                  </a:lnTo>
                  <a:lnTo>
                    <a:pt x="2827597" y="2743045"/>
                  </a:lnTo>
                  <a:close/>
                  <a:moveTo>
                    <a:pt x="1998663" y="2711450"/>
                  </a:moveTo>
                  <a:lnTo>
                    <a:pt x="2032589" y="2718179"/>
                  </a:lnTo>
                  <a:lnTo>
                    <a:pt x="2039311" y="2719781"/>
                  </a:lnTo>
                  <a:lnTo>
                    <a:pt x="2045072" y="2721383"/>
                  </a:lnTo>
                  <a:lnTo>
                    <a:pt x="2050513" y="2723306"/>
                  </a:lnTo>
                  <a:lnTo>
                    <a:pt x="2054674" y="2725228"/>
                  </a:lnTo>
                  <a:lnTo>
                    <a:pt x="2058834" y="2727791"/>
                  </a:lnTo>
                  <a:lnTo>
                    <a:pt x="2062675" y="2730034"/>
                  </a:lnTo>
                  <a:lnTo>
                    <a:pt x="2069716" y="2735161"/>
                  </a:lnTo>
                  <a:lnTo>
                    <a:pt x="2072597" y="2738045"/>
                  </a:lnTo>
                  <a:lnTo>
                    <a:pt x="2074517" y="2740287"/>
                  </a:lnTo>
                  <a:lnTo>
                    <a:pt x="2076118" y="2742851"/>
                  </a:lnTo>
                  <a:lnTo>
                    <a:pt x="2077398" y="2745734"/>
                  </a:lnTo>
                  <a:lnTo>
                    <a:pt x="2078038" y="2747977"/>
                  </a:lnTo>
                  <a:lnTo>
                    <a:pt x="2078038" y="2750861"/>
                  </a:lnTo>
                  <a:lnTo>
                    <a:pt x="2077718" y="2753104"/>
                  </a:lnTo>
                  <a:lnTo>
                    <a:pt x="2077078" y="2755988"/>
                  </a:lnTo>
                  <a:lnTo>
                    <a:pt x="2075478" y="2758231"/>
                  </a:lnTo>
                  <a:lnTo>
                    <a:pt x="2073877" y="2760794"/>
                  </a:lnTo>
                  <a:lnTo>
                    <a:pt x="2071317" y="2763037"/>
                  </a:lnTo>
                  <a:lnTo>
                    <a:pt x="2068756" y="2764959"/>
                  </a:lnTo>
                  <a:lnTo>
                    <a:pt x="2065876" y="2767522"/>
                  </a:lnTo>
                  <a:lnTo>
                    <a:pt x="2062355" y="2769445"/>
                  </a:lnTo>
                  <a:lnTo>
                    <a:pt x="2058194" y="2771047"/>
                  </a:lnTo>
                  <a:lnTo>
                    <a:pt x="2054354" y="2772649"/>
                  </a:lnTo>
                  <a:lnTo>
                    <a:pt x="2048272" y="2774572"/>
                  </a:lnTo>
                  <a:lnTo>
                    <a:pt x="2041871" y="2776174"/>
                  </a:lnTo>
                  <a:lnTo>
                    <a:pt x="2035790" y="2777776"/>
                  </a:lnTo>
                  <a:lnTo>
                    <a:pt x="2028429" y="2779057"/>
                  </a:lnTo>
                  <a:lnTo>
                    <a:pt x="2014026" y="2780659"/>
                  </a:lnTo>
                  <a:lnTo>
                    <a:pt x="1998663" y="2781300"/>
                  </a:lnTo>
                  <a:lnTo>
                    <a:pt x="1998663" y="2711450"/>
                  </a:lnTo>
                  <a:close/>
                  <a:moveTo>
                    <a:pt x="3717945" y="2699583"/>
                  </a:moveTo>
                  <a:lnTo>
                    <a:pt x="3711914" y="2703073"/>
                  </a:lnTo>
                  <a:lnTo>
                    <a:pt x="3704931" y="2707197"/>
                  </a:lnTo>
                  <a:lnTo>
                    <a:pt x="3696678" y="2710686"/>
                  </a:lnTo>
                  <a:lnTo>
                    <a:pt x="3688425" y="2714493"/>
                  </a:lnTo>
                  <a:lnTo>
                    <a:pt x="3671285" y="2721155"/>
                  </a:lnTo>
                  <a:lnTo>
                    <a:pt x="3656684" y="2726866"/>
                  </a:lnTo>
                  <a:lnTo>
                    <a:pt x="3656684" y="2827749"/>
                  </a:lnTo>
                  <a:lnTo>
                    <a:pt x="3665254" y="2823307"/>
                  </a:lnTo>
                  <a:lnTo>
                    <a:pt x="3674142" y="2818549"/>
                  </a:lnTo>
                  <a:lnTo>
                    <a:pt x="3682394" y="2813790"/>
                  </a:lnTo>
                  <a:lnTo>
                    <a:pt x="3690647" y="2808714"/>
                  </a:lnTo>
                  <a:lnTo>
                    <a:pt x="3698582" y="2803321"/>
                  </a:lnTo>
                  <a:lnTo>
                    <a:pt x="3705566" y="2798245"/>
                  </a:lnTo>
                  <a:lnTo>
                    <a:pt x="3711914" y="2792535"/>
                  </a:lnTo>
                  <a:lnTo>
                    <a:pt x="3717945" y="2787776"/>
                  </a:lnTo>
                  <a:lnTo>
                    <a:pt x="3717945" y="2699583"/>
                  </a:lnTo>
                  <a:close/>
                  <a:moveTo>
                    <a:pt x="2490788" y="2694304"/>
                  </a:moveTo>
                  <a:lnTo>
                    <a:pt x="2490788" y="2826893"/>
                  </a:lnTo>
                  <a:lnTo>
                    <a:pt x="2490471" y="2827210"/>
                  </a:lnTo>
                  <a:lnTo>
                    <a:pt x="2489836" y="2835140"/>
                  </a:lnTo>
                  <a:lnTo>
                    <a:pt x="2489519" y="2839898"/>
                  </a:lnTo>
                  <a:lnTo>
                    <a:pt x="2488250" y="2844973"/>
                  </a:lnTo>
                  <a:lnTo>
                    <a:pt x="2487298" y="2849731"/>
                  </a:lnTo>
                  <a:lnTo>
                    <a:pt x="2485711" y="2854807"/>
                  </a:lnTo>
                  <a:lnTo>
                    <a:pt x="2483490" y="2859565"/>
                  </a:lnTo>
                  <a:lnTo>
                    <a:pt x="2481269" y="2864323"/>
                  </a:lnTo>
                  <a:lnTo>
                    <a:pt x="2479048" y="2869080"/>
                  </a:lnTo>
                  <a:lnTo>
                    <a:pt x="2475874" y="2873838"/>
                  </a:lnTo>
                  <a:lnTo>
                    <a:pt x="2472701" y="2878279"/>
                  </a:lnTo>
                  <a:lnTo>
                    <a:pt x="2469528" y="2883037"/>
                  </a:lnTo>
                  <a:lnTo>
                    <a:pt x="2465403" y="2887795"/>
                  </a:lnTo>
                  <a:lnTo>
                    <a:pt x="2461595" y="2892236"/>
                  </a:lnTo>
                  <a:lnTo>
                    <a:pt x="2453028" y="2901435"/>
                  </a:lnTo>
                  <a:lnTo>
                    <a:pt x="2443191" y="2909999"/>
                  </a:lnTo>
                  <a:lnTo>
                    <a:pt x="2432086" y="2918563"/>
                  </a:lnTo>
                  <a:lnTo>
                    <a:pt x="2419710" y="2926811"/>
                  </a:lnTo>
                  <a:lnTo>
                    <a:pt x="2406701" y="2934740"/>
                  </a:lnTo>
                  <a:lnTo>
                    <a:pt x="2393056" y="2942670"/>
                  </a:lnTo>
                  <a:lnTo>
                    <a:pt x="2378143" y="2950283"/>
                  </a:lnTo>
                  <a:lnTo>
                    <a:pt x="2362277" y="2957579"/>
                  </a:lnTo>
                  <a:lnTo>
                    <a:pt x="2345777" y="2964240"/>
                  </a:lnTo>
                  <a:lnTo>
                    <a:pt x="2328325" y="2970901"/>
                  </a:lnTo>
                  <a:lnTo>
                    <a:pt x="2309921" y="2977245"/>
                  </a:lnTo>
                  <a:lnTo>
                    <a:pt x="2290882" y="2983589"/>
                  </a:lnTo>
                  <a:lnTo>
                    <a:pt x="2270892" y="2989298"/>
                  </a:lnTo>
                  <a:lnTo>
                    <a:pt x="2250267" y="2994691"/>
                  </a:lnTo>
                  <a:lnTo>
                    <a:pt x="2229324" y="2999449"/>
                  </a:lnTo>
                  <a:lnTo>
                    <a:pt x="2207430" y="3004207"/>
                  </a:lnTo>
                  <a:lnTo>
                    <a:pt x="2184901" y="3008330"/>
                  </a:lnTo>
                  <a:lnTo>
                    <a:pt x="2162054" y="3012137"/>
                  </a:lnTo>
                  <a:lnTo>
                    <a:pt x="2138256" y="3015626"/>
                  </a:lnTo>
                  <a:lnTo>
                    <a:pt x="2113823" y="3018798"/>
                  </a:lnTo>
                  <a:lnTo>
                    <a:pt x="2089390" y="3021018"/>
                  </a:lnTo>
                  <a:lnTo>
                    <a:pt x="2064323" y="3023556"/>
                  </a:lnTo>
                  <a:lnTo>
                    <a:pt x="2038621" y="3025142"/>
                  </a:lnTo>
                  <a:lnTo>
                    <a:pt x="2012601" y="3026093"/>
                  </a:lnTo>
                  <a:lnTo>
                    <a:pt x="1986582" y="3027045"/>
                  </a:lnTo>
                  <a:lnTo>
                    <a:pt x="1959928" y="3027362"/>
                  </a:lnTo>
                  <a:lnTo>
                    <a:pt x="1932639" y="3027045"/>
                  </a:lnTo>
                  <a:lnTo>
                    <a:pt x="1905350" y="3026093"/>
                  </a:lnTo>
                  <a:lnTo>
                    <a:pt x="1879014" y="3025142"/>
                  </a:lnTo>
                  <a:lnTo>
                    <a:pt x="1852994" y="3022921"/>
                  </a:lnTo>
                  <a:lnTo>
                    <a:pt x="1827292" y="3021018"/>
                  </a:lnTo>
                  <a:lnTo>
                    <a:pt x="1802224" y="3018481"/>
                  </a:lnTo>
                  <a:lnTo>
                    <a:pt x="1777157" y="3015309"/>
                  </a:lnTo>
                  <a:lnTo>
                    <a:pt x="1753359" y="3011502"/>
                  </a:lnTo>
                  <a:lnTo>
                    <a:pt x="1729560" y="3007379"/>
                  </a:lnTo>
                  <a:lnTo>
                    <a:pt x="1706714" y="3002938"/>
                  </a:lnTo>
                  <a:lnTo>
                    <a:pt x="1684502" y="2998180"/>
                  </a:lnTo>
                  <a:lnTo>
                    <a:pt x="1662925" y="2993105"/>
                  </a:lnTo>
                  <a:lnTo>
                    <a:pt x="1641983" y="2987712"/>
                  </a:lnTo>
                  <a:lnTo>
                    <a:pt x="1622309" y="2981686"/>
                  </a:lnTo>
                  <a:lnTo>
                    <a:pt x="1602953" y="2975342"/>
                  </a:lnTo>
                  <a:lnTo>
                    <a:pt x="1584549" y="2968681"/>
                  </a:lnTo>
                  <a:lnTo>
                    <a:pt x="1566780" y="2961702"/>
                  </a:lnTo>
                  <a:lnTo>
                    <a:pt x="1550280" y="2954407"/>
                  </a:lnTo>
                  <a:lnTo>
                    <a:pt x="1534414" y="2947111"/>
                  </a:lnTo>
                  <a:lnTo>
                    <a:pt x="1519501" y="2939181"/>
                  </a:lnTo>
                  <a:lnTo>
                    <a:pt x="1505539" y="2930934"/>
                  </a:lnTo>
                  <a:lnTo>
                    <a:pt x="1493164" y="2922687"/>
                  </a:lnTo>
                  <a:lnTo>
                    <a:pt x="1481106" y="2913805"/>
                  </a:lnTo>
                  <a:lnTo>
                    <a:pt x="1470635" y="2904924"/>
                  </a:lnTo>
                  <a:lnTo>
                    <a:pt x="1465875" y="2900483"/>
                  </a:lnTo>
                  <a:lnTo>
                    <a:pt x="1461116" y="2895725"/>
                  </a:lnTo>
                  <a:lnTo>
                    <a:pt x="1456673" y="2891284"/>
                  </a:lnTo>
                  <a:lnTo>
                    <a:pt x="1452866" y="2886844"/>
                  </a:lnTo>
                  <a:lnTo>
                    <a:pt x="1449375" y="2882086"/>
                  </a:lnTo>
                  <a:lnTo>
                    <a:pt x="1445885" y="2877328"/>
                  </a:lnTo>
                  <a:lnTo>
                    <a:pt x="1442712" y="2872252"/>
                  </a:lnTo>
                  <a:lnTo>
                    <a:pt x="1439856" y="2867494"/>
                  </a:lnTo>
                  <a:lnTo>
                    <a:pt x="1437000" y="2862737"/>
                  </a:lnTo>
                  <a:lnTo>
                    <a:pt x="1435096" y="2857661"/>
                  </a:lnTo>
                  <a:lnTo>
                    <a:pt x="1433192" y="2852269"/>
                  </a:lnTo>
                  <a:lnTo>
                    <a:pt x="1431606" y="2847828"/>
                  </a:lnTo>
                  <a:lnTo>
                    <a:pt x="1430337" y="2842436"/>
                  </a:lnTo>
                  <a:lnTo>
                    <a:pt x="1429702" y="2837361"/>
                  </a:lnTo>
                  <a:lnTo>
                    <a:pt x="1429385" y="2832286"/>
                  </a:lnTo>
                  <a:lnTo>
                    <a:pt x="1428750" y="2827210"/>
                  </a:lnTo>
                  <a:lnTo>
                    <a:pt x="1428750" y="2700014"/>
                  </a:lnTo>
                  <a:lnTo>
                    <a:pt x="1429702" y="2705406"/>
                  </a:lnTo>
                  <a:lnTo>
                    <a:pt x="1430654" y="2711433"/>
                  </a:lnTo>
                  <a:lnTo>
                    <a:pt x="1432240" y="2716825"/>
                  </a:lnTo>
                  <a:lnTo>
                    <a:pt x="1434462" y="2722218"/>
                  </a:lnTo>
                  <a:lnTo>
                    <a:pt x="1436683" y="2728245"/>
                  </a:lnTo>
                  <a:lnTo>
                    <a:pt x="1439539" y="2733320"/>
                  </a:lnTo>
                  <a:lnTo>
                    <a:pt x="1442712" y="2739029"/>
                  </a:lnTo>
                  <a:lnTo>
                    <a:pt x="1446202" y="2744422"/>
                  </a:lnTo>
                  <a:lnTo>
                    <a:pt x="1449692" y="2749497"/>
                  </a:lnTo>
                  <a:lnTo>
                    <a:pt x="1454135" y="2755206"/>
                  </a:lnTo>
                  <a:lnTo>
                    <a:pt x="1458894" y="2760282"/>
                  </a:lnTo>
                  <a:lnTo>
                    <a:pt x="1463654" y="2765357"/>
                  </a:lnTo>
                  <a:lnTo>
                    <a:pt x="1468731" y="2770432"/>
                  </a:lnTo>
                  <a:lnTo>
                    <a:pt x="1474125" y="2775507"/>
                  </a:lnTo>
                  <a:lnTo>
                    <a:pt x="1480154" y="2780265"/>
                  </a:lnTo>
                  <a:lnTo>
                    <a:pt x="1480154" y="2879231"/>
                  </a:lnTo>
                  <a:lnTo>
                    <a:pt x="1482375" y="2882086"/>
                  </a:lnTo>
                  <a:lnTo>
                    <a:pt x="1484914" y="2884623"/>
                  </a:lnTo>
                  <a:lnTo>
                    <a:pt x="1491895" y="2890650"/>
                  </a:lnTo>
                  <a:lnTo>
                    <a:pt x="1500145" y="2896994"/>
                  </a:lnTo>
                  <a:lnTo>
                    <a:pt x="1509664" y="2903338"/>
                  </a:lnTo>
                  <a:lnTo>
                    <a:pt x="1519818" y="2909682"/>
                  </a:lnTo>
                  <a:lnTo>
                    <a:pt x="1530924" y="2915709"/>
                  </a:lnTo>
                  <a:lnTo>
                    <a:pt x="1542030" y="2921735"/>
                  </a:lnTo>
                  <a:lnTo>
                    <a:pt x="1553136" y="2926811"/>
                  </a:lnTo>
                  <a:lnTo>
                    <a:pt x="1553136" y="2824673"/>
                  </a:lnTo>
                  <a:lnTo>
                    <a:pt x="1569953" y="2832286"/>
                  </a:lnTo>
                  <a:lnTo>
                    <a:pt x="1587723" y="2839264"/>
                  </a:lnTo>
                  <a:lnTo>
                    <a:pt x="1606127" y="2846242"/>
                  </a:lnTo>
                  <a:lnTo>
                    <a:pt x="1625482" y="2852269"/>
                  </a:lnTo>
                  <a:lnTo>
                    <a:pt x="1625482" y="2953772"/>
                  </a:lnTo>
                  <a:lnTo>
                    <a:pt x="1642935" y="2958847"/>
                  </a:lnTo>
                  <a:lnTo>
                    <a:pt x="1661021" y="2963605"/>
                  </a:lnTo>
                  <a:lnTo>
                    <a:pt x="1679425" y="2968363"/>
                  </a:lnTo>
                  <a:lnTo>
                    <a:pt x="1698464" y="2972487"/>
                  </a:lnTo>
                  <a:lnTo>
                    <a:pt x="1698464" y="2871618"/>
                  </a:lnTo>
                  <a:lnTo>
                    <a:pt x="1716233" y="2875424"/>
                  </a:lnTo>
                  <a:lnTo>
                    <a:pt x="1734320" y="2878914"/>
                  </a:lnTo>
                  <a:lnTo>
                    <a:pt x="1752407" y="2882086"/>
                  </a:lnTo>
                  <a:lnTo>
                    <a:pt x="1771445" y="2885258"/>
                  </a:lnTo>
                  <a:lnTo>
                    <a:pt x="1771445" y="2985175"/>
                  </a:lnTo>
                  <a:lnTo>
                    <a:pt x="1789215" y="2987712"/>
                  </a:lnTo>
                  <a:lnTo>
                    <a:pt x="1807301" y="2989933"/>
                  </a:lnTo>
                  <a:lnTo>
                    <a:pt x="1825388" y="2991836"/>
                  </a:lnTo>
                  <a:lnTo>
                    <a:pt x="1843792" y="2993422"/>
                  </a:lnTo>
                  <a:lnTo>
                    <a:pt x="1843792" y="2893505"/>
                  </a:lnTo>
                  <a:lnTo>
                    <a:pt x="1861879" y="2895091"/>
                  </a:lnTo>
                  <a:lnTo>
                    <a:pt x="1880283" y="2896042"/>
                  </a:lnTo>
                  <a:lnTo>
                    <a:pt x="1898369" y="2896994"/>
                  </a:lnTo>
                  <a:lnTo>
                    <a:pt x="1916773" y="2897628"/>
                  </a:lnTo>
                  <a:lnTo>
                    <a:pt x="1916773" y="2997546"/>
                  </a:lnTo>
                  <a:lnTo>
                    <a:pt x="1938033" y="2997863"/>
                  </a:lnTo>
                  <a:lnTo>
                    <a:pt x="1959928" y="2998180"/>
                  </a:lnTo>
                  <a:lnTo>
                    <a:pt x="1989755" y="2997863"/>
                  </a:lnTo>
                  <a:lnTo>
                    <a:pt x="1989755" y="2898263"/>
                  </a:lnTo>
                  <a:lnTo>
                    <a:pt x="2018630" y="2896994"/>
                  </a:lnTo>
                  <a:lnTo>
                    <a:pt x="2046553" y="2895408"/>
                  </a:lnTo>
                  <a:lnTo>
                    <a:pt x="2074159" y="2893505"/>
                  </a:lnTo>
                  <a:lnTo>
                    <a:pt x="2101448" y="2890967"/>
                  </a:lnTo>
                  <a:lnTo>
                    <a:pt x="2128102" y="2887795"/>
                  </a:lnTo>
                  <a:lnTo>
                    <a:pt x="2154122" y="2883989"/>
                  </a:lnTo>
                  <a:lnTo>
                    <a:pt x="2179189" y="2879865"/>
                  </a:lnTo>
                  <a:lnTo>
                    <a:pt x="2204257" y="2875424"/>
                  </a:lnTo>
                  <a:lnTo>
                    <a:pt x="2228372" y="2870032"/>
                  </a:lnTo>
                  <a:lnTo>
                    <a:pt x="2251219" y="2864640"/>
                  </a:lnTo>
                  <a:lnTo>
                    <a:pt x="2273430" y="2858613"/>
                  </a:lnTo>
                  <a:lnTo>
                    <a:pt x="2294690" y="2851952"/>
                  </a:lnTo>
                  <a:lnTo>
                    <a:pt x="2315633" y="2845291"/>
                  </a:lnTo>
                  <a:lnTo>
                    <a:pt x="2335306" y="2838312"/>
                  </a:lnTo>
                  <a:lnTo>
                    <a:pt x="2354027" y="2830382"/>
                  </a:lnTo>
                  <a:lnTo>
                    <a:pt x="2371797" y="2822452"/>
                  </a:lnTo>
                  <a:lnTo>
                    <a:pt x="2371797" y="2924590"/>
                  </a:lnTo>
                  <a:lnTo>
                    <a:pt x="2379729" y="2921101"/>
                  </a:lnTo>
                  <a:lnTo>
                    <a:pt x="2387028" y="2916660"/>
                  </a:lnTo>
                  <a:lnTo>
                    <a:pt x="2394643" y="2912219"/>
                  </a:lnTo>
                  <a:lnTo>
                    <a:pt x="2401941" y="2907461"/>
                  </a:lnTo>
                  <a:lnTo>
                    <a:pt x="2409239" y="2902703"/>
                  </a:lnTo>
                  <a:lnTo>
                    <a:pt x="2415585" y="2898263"/>
                  </a:lnTo>
                  <a:lnTo>
                    <a:pt x="2421297" y="2893505"/>
                  </a:lnTo>
                  <a:lnTo>
                    <a:pt x="2426374" y="2889064"/>
                  </a:lnTo>
                  <a:lnTo>
                    <a:pt x="2426374" y="2791050"/>
                  </a:lnTo>
                  <a:lnTo>
                    <a:pt x="2433989" y="2785340"/>
                  </a:lnTo>
                  <a:lnTo>
                    <a:pt x="2440653" y="2779948"/>
                  </a:lnTo>
                  <a:lnTo>
                    <a:pt x="2447316" y="2774238"/>
                  </a:lnTo>
                  <a:lnTo>
                    <a:pt x="2453345" y="2768529"/>
                  </a:lnTo>
                  <a:lnTo>
                    <a:pt x="2459057" y="2762819"/>
                  </a:lnTo>
                  <a:lnTo>
                    <a:pt x="2464451" y="2757110"/>
                  </a:lnTo>
                  <a:lnTo>
                    <a:pt x="2469211" y="2751083"/>
                  </a:lnTo>
                  <a:lnTo>
                    <a:pt x="2473336" y="2744739"/>
                  </a:lnTo>
                  <a:lnTo>
                    <a:pt x="2477461" y="2739029"/>
                  </a:lnTo>
                  <a:lnTo>
                    <a:pt x="2480634" y="2732685"/>
                  </a:lnTo>
                  <a:lnTo>
                    <a:pt x="2483490" y="2726341"/>
                  </a:lnTo>
                  <a:lnTo>
                    <a:pt x="2486028" y="2719997"/>
                  </a:lnTo>
                  <a:lnTo>
                    <a:pt x="2487932" y="2713654"/>
                  </a:lnTo>
                  <a:lnTo>
                    <a:pt x="2489519" y="2707310"/>
                  </a:lnTo>
                  <a:lnTo>
                    <a:pt x="2490471" y="2700966"/>
                  </a:lnTo>
                  <a:lnTo>
                    <a:pt x="2490788" y="2694304"/>
                  </a:lnTo>
                  <a:close/>
                  <a:moveTo>
                    <a:pt x="2490470" y="2686155"/>
                  </a:moveTo>
                  <a:lnTo>
                    <a:pt x="2490788" y="2691795"/>
                  </a:lnTo>
                  <a:lnTo>
                    <a:pt x="2490470" y="2693988"/>
                  </a:lnTo>
                  <a:lnTo>
                    <a:pt x="2490470" y="2690542"/>
                  </a:lnTo>
                  <a:lnTo>
                    <a:pt x="2490470" y="2686155"/>
                  </a:lnTo>
                  <a:close/>
                  <a:moveTo>
                    <a:pt x="2490416" y="2685242"/>
                  </a:moveTo>
                  <a:lnTo>
                    <a:pt x="2490470" y="2685528"/>
                  </a:lnTo>
                  <a:lnTo>
                    <a:pt x="2490470" y="2686155"/>
                  </a:lnTo>
                  <a:lnTo>
                    <a:pt x="2490416" y="2685242"/>
                  </a:lnTo>
                  <a:close/>
                  <a:moveTo>
                    <a:pt x="1427957" y="2683026"/>
                  </a:moveTo>
                  <a:lnTo>
                    <a:pt x="1427516" y="2686071"/>
                  </a:lnTo>
                  <a:lnTo>
                    <a:pt x="1427516" y="2690943"/>
                  </a:lnTo>
                  <a:lnTo>
                    <a:pt x="1427516" y="2693987"/>
                  </a:lnTo>
                  <a:lnTo>
                    <a:pt x="1427163" y="2692161"/>
                  </a:lnTo>
                  <a:lnTo>
                    <a:pt x="1427163" y="2686680"/>
                  </a:lnTo>
                  <a:lnTo>
                    <a:pt x="1427957" y="2683026"/>
                  </a:lnTo>
                  <a:close/>
                  <a:moveTo>
                    <a:pt x="1430338" y="2671762"/>
                  </a:moveTo>
                  <a:lnTo>
                    <a:pt x="1428927" y="2676633"/>
                  </a:lnTo>
                  <a:lnTo>
                    <a:pt x="1428221" y="2681809"/>
                  </a:lnTo>
                  <a:lnTo>
                    <a:pt x="1427957" y="2683026"/>
                  </a:lnTo>
                  <a:lnTo>
                    <a:pt x="1428221" y="2681200"/>
                  </a:lnTo>
                  <a:lnTo>
                    <a:pt x="1428927" y="2676329"/>
                  </a:lnTo>
                  <a:lnTo>
                    <a:pt x="1430338" y="2671762"/>
                  </a:lnTo>
                  <a:close/>
                  <a:moveTo>
                    <a:pt x="2487613" y="2670175"/>
                  </a:moveTo>
                  <a:lnTo>
                    <a:pt x="2489200" y="2675815"/>
                  </a:lnTo>
                  <a:lnTo>
                    <a:pt x="2490153" y="2680828"/>
                  </a:lnTo>
                  <a:lnTo>
                    <a:pt x="2490416" y="2685242"/>
                  </a:lnTo>
                  <a:lnTo>
                    <a:pt x="2489518" y="2680515"/>
                  </a:lnTo>
                  <a:lnTo>
                    <a:pt x="2488883" y="2675502"/>
                  </a:lnTo>
                  <a:lnTo>
                    <a:pt x="2487613" y="2670175"/>
                  </a:lnTo>
                  <a:close/>
                  <a:moveTo>
                    <a:pt x="2665715" y="2659293"/>
                  </a:moveTo>
                  <a:lnTo>
                    <a:pt x="2665715" y="2777307"/>
                  </a:lnTo>
                  <a:lnTo>
                    <a:pt x="2668254" y="2780162"/>
                  </a:lnTo>
                  <a:lnTo>
                    <a:pt x="2671429" y="2783335"/>
                  </a:lnTo>
                  <a:lnTo>
                    <a:pt x="2678729" y="2789362"/>
                  </a:lnTo>
                  <a:lnTo>
                    <a:pt x="2687934" y="2796659"/>
                  </a:lnTo>
                  <a:lnTo>
                    <a:pt x="2698726" y="2803638"/>
                  </a:lnTo>
                  <a:lnTo>
                    <a:pt x="2710153" y="2810935"/>
                  </a:lnTo>
                  <a:lnTo>
                    <a:pt x="2722215" y="2817914"/>
                  </a:lnTo>
                  <a:lnTo>
                    <a:pt x="2734594" y="2824259"/>
                  </a:lnTo>
                  <a:lnTo>
                    <a:pt x="2746656" y="2829969"/>
                  </a:lnTo>
                  <a:lnTo>
                    <a:pt x="2746656" y="2711004"/>
                  </a:lnTo>
                  <a:lnTo>
                    <a:pt x="2734594" y="2705293"/>
                  </a:lnTo>
                  <a:lnTo>
                    <a:pt x="2723167" y="2699266"/>
                  </a:lnTo>
                  <a:lnTo>
                    <a:pt x="2712058" y="2692921"/>
                  </a:lnTo>
                  <a:lnTo>
                    <a:pt x="2701583" y="2686259"/>
                  </a:lnTo>
                  <a:lnTo>
                    <a:pt x="2691743" y="2679914"/>
                  </a:lnTo>
                  <a:lnTo>
                    <a:pt x="2682538" y="2673252"/>
                  </a:lnTo>
                  <a:lnTo>
                    <a:pt x="2673650" y="2666273"/>
                  </a:lnTo>
                  <a:lnTo>
                    <a:pt x="2665715" y="2659293"/>
                  </a:lnTo>
                  <a:close/>
                  <a:moveTo>
                    <a:pt x="1925638" y="2592387"/>
                  </a:moveTo>
                  <a:lnTo>
                    <a:pt x="1925638" y="2662237"/>
                  </a:lnTo>
                  <a:lnTo>
                    <a:pt x="1911407" y="2659674"/>
                  </a:lnTo>
                  <a:lnTo>
                    <a:pt x="1894963" y="2655829"/>
                  </a:lnTo>
                  <a:lnTo>
                    <a:pt x="1887057" y="2653907"/>
                  </a:lnTo>
                  <a:lnTo>
                    <a:pt x="1880100" y="2652304"/>
                  </a:lnTo>
                  <a:lnTo>
                    <a:pt x="1873459" y="2650062"/>
                  </a:lnTo>
                  <a:lnTo>
                    <a:pt x="1867451" y="2647498"/>
                  </a:lnTo>
                  <a:lnTo>
                    <a:pt x="1861442" y="2644935"/>
                  </a:lnTo>
                  <a:lnTo>
                    <a:pt x="1856383" y="2641090"/>
                  </a:lnTo>
                  <a:lnTo>
                    <a:pt x="1853220" y="2639168"/>
                  </a:lnTo>
                  <a:lnTo>
                    <a:pt x="1851007" y="2636925"/>
                  </a:lnTo>
                  <a:lnTo>
                    <a:pt x="1848793" y="2634041"/>
                  </a:lnTo>
                  <a:lnTo>
                    <a:pt x="1847844" y="2631798"/>
                  </a:lnTo>
                  <a:lnTo>
                    <a:pt x="1846579" y="2628914"/>
                  </a:lnTo>
                  <a:lnTo>
                    <a:pt x="1846263" y="2626671"/>
                  </a:lnTo>
                  <a:lnTo>
                    <a:pt x="1846263" y="2623788"/>
                  </a:lnTo>
                  <a:lnTo>
                    <a:pt x="1846579" y="2621224"/>
                  </a:lnTo>
                  <a:lnTo>
                    <a:pt x="1847528" y="2618661"/>
                  </a:lnTo>
                  <a:lnTo>
                    <a:pt x="1848477" y="2616098"/>
                  </a:lnTo>
                  <a:lnTo>
                    <a:pt x="1850374" y="2613855"/>
                  </a:lnTo>
                  <a:lnTo>
                    <a:pt x="1852588" y="2611292"/>
                  </a:lnTo>
                  <a:lnTo>
                    <a:pt x="1855118" y="2609369"/>
                  </a:lnTo>
                  <a:lnTo>
                    <a:pt x="1858280" y="2607447"/>
                  </a:lnTo>
                  <a:lnTo>
                    <a:pt x="1861759" y="2605524"/>
                  </a:lnTo>
                  <a:lnTo>
                    <a:pt x="1865870" y="2603922"/>
                  </a:lnTo>
                  <a:lnTo>
                    <a:pt x="1872194" y="2601359"/>
                  </a:lnTo>
                  <a:lnTo>
                    <a:pt x="1878835" y="2599436"/>
                  </a:lnTo>
                  <a:lnTo>
                    <a:pt x="1885792" y="2597834"/>
                  </a:lnTo>
                  <a:lnTo>
                    <a:pt x="1893382" y="2596232"/>
                  </a:lnTo>
                  <a:lnTo>
                    <a:pt x="1901288" y="2594951"/>
                  </a:lnTo>
                  <a:lnTo>
                    <a:pt x="1909194" y="2593989"/>
                  </a:lnTo>
                  <a:lnTo>
                    <a:pt x="1925638" y="2592387"/>
                  </a:lnTo>
                  <a:close/>
                  <a:moveTo>
                    <a:pt x="3178346" y="2558733"/>
                  </a:moveTo>
                  <a:lnTo>
                    <a:pt x="3178346" y="2673668"/>
                  </a:lnTo>
                  <a:lnTo>
                    <a:pt x="3201835" y="2674303"/>
                  </a:lnTo>
                  <a:lnTo>
                    <a:pt x="3225959" y="2674303"/>
                  </a:lnTo>
                  <a:lnTo>
                    <a:pt x="3258970" y="2673986"/>
                  </a:lnTo>
                  <a:lnTo>
                    <a:pt x="3258970" y="2559368"/>
                  </a:lnTo>
                  <a:lnTo>
                    <a:pt x="3225641" y="2559686"/>
                  </a:lnTo>
                  <a:lnTo>
                    <a:pt x="3201835" y="2559368"/>
                  </a:lnTo>
                  <a:lnTo>
                    <a:pt x="3178346" y="2558733"/>
                  </a:lnTo>
                  <a:close/>
                  <a:moveTo>
                    <a:pt x="2609850" y="2552700"/>
                  </a:moveTo>
                  <a:lnTo>
                    <a:pt x="2613342" y="2559045"/>
                  </a:lnTo>
                  <a:lnTo>
                    <a:pt x="2617468" y="2564438"/>
                  </a:lnTo>
                  <a:lnTo>
                    <a:pt x="2621594" y="2570466"/>
                  </a:lnTo>
                  <a:lnTo>
                    <a:pt x="2626038" y="2576176"/>
                  </a:lnTo>
                  <a:lnTo>
                    <a:pt x="2631117" y="2581886"/>
                  </a:lnTo>
                  <a:lnTo>
                    <a:pt x="2635878" y="2587280"/>
                  </a:lnTo>
                  <a:lnTo>
                    <a:pt x="2641274" y="2592673"/>
                  </a:lnTo>
                  <a:lnTo>
                    <a:pt x="2646988" y="2598383"/>
                  </a:lnTo>
                  <a:lnTo>
                    <a:pt x="2658732" y="2608535"/>
                  </a:lnTo>
                  <a:lnTo>
                    <a:pt x="2671746" y="2618686"/>
                  </a:lnTo>
                  <a:lnTo>
                    <a:pt x="2685712" y="2628204"/>
                  </a:lnTo>
                  <a:lnTo>
                    <a:pt x="2700631" y="2637721"/>
                  </a:lnTo>
                  <a:lnTo>
                    <a:pt x="2715867" y="2646921"/>
                  </a:lnTo>
                  <a:lnTo>
                    <a:pt x="2732372" y="2655486"/>
                  </a:lnTo>
                  <a:lnTo>
                    <a:pt x="2749830" y="2663735"/>
                  </a:lnTo>
                  <a:lnTo>
                    <a:pt x="2767923" y="2671666"/>
                  </a:lnTo>
                  <a:lnTo>
                    <a:pt x="2786650" y="2679280"/>
                  </a:lnTo>
                  <a:lnTo>
                    <a:pt x="2805695" y="2686576"/>
                  </a:lnTo>
                  <a:lnTo>
                    <a:pt x="2826009" y="2693238"/>
                  </a:lnTo>
                  <a:lnTo>
                    <a:pt x="2846959" y="2699583"/>
                  </a:lnTo>
                  <a:lnTo>
                    <a:pt x="2867591" y="2705611"/>
                  </a:lnTo>
                  <a:lnTo>
                    <a:pt x="2889492" y="2711321"/>
                  </a:lnTo>
                  <a:lnTo>
                    <a:pt x="2912029" y="2716714"/>
                  </a:lnTo>
                  <a:lnTo>
                    <a:pt x="2934248" y="2721790"/>
                  </a:lnTo>
                  <a:lnTo>
                    <a:pt x="2957102" y="2725914"/>
                  </a:lnTo>
                  <a:lnTo>
                    <a:pt x="2980908" y="2730355"/>
                  </a:lnTo>
                  <a:lnTo>
                    <a:pt x="3004396" y="2733845"/>
                  </a:lnTo>
                  <a:lnTo>
                    <a:pt x="3028203" y="2737335"/>
                  </a:lnTo>
                  <a:lnTo>
                    <a:pt x="3052644" y="2740190"/>
                  </a:lnTo>
                  <a:lnTo>
                    <a:pt x="3077084" y="2743045"/>
                  </a:lnTo>
                  <a:lnTo>
                    <a:pt x="3101525" y="2744949"/>
                  </a:lnTo>
                  <a:lnTo>
                    <a:pt x="3125966" y="2746852"/>
                  </a:lnTo>
                  <a:lnTo>
                    <a:pt x="3150725" y="2748121"/>
                  </a:lnTo>
                  <a:lnTo>
                    <a:pt x="3175800" y="2749390"/>
                  </a:lnTo>
                  <a:lnTo>
                    <a:pt x="3200559" y="2750024"/>
                  </a:lnTo>
                  <a:lnTo>
                    <a:pt x="3225317" y="2750024"/>
                  </a:lnTo>
                  <a:lnTo>
                    <a:pt x="3246266" y="2750024"/>
                  </a:lnTo>
                  <a:lnTo>
                    <a:pt x="3267216" y="2749707"/>
                  </a:lnTo>
                  <a:lnTo>
                    <a:pt x="3288165" y="2748755"/>
                  </a:lnTo>
                  <a:lnTo>
                    <a:pt x="3308797" y="2747804"/>
                  </a:lnTo>
                  <a:lnTo>
                    <a:pt x="3329429" y="2746535"/>
                  </a:lnTo>
                  <a:lnTo>
                    <a:pt x="3350378" y="2744949"/>
                  </a:lnTo>
                  <a:lnTo>
                    <a:pt x="3371010" y="2743362"/>
                  </a:lnTo>
                  <a:lnTo>
                    <a:pt x="3391325" y="2741459"/>
                  </a:lnTo>
                  <a:lnTo>
                    <a:pt x="3411957" y="2738921"/>
                  </a:lnTo>
                  <a:lnTo>
                    <a:pt x="3431954" y="2736383"/>
                  </a:lnTo>
                  <a:lnTo>
                    <a:pt x="3451951" y="2733528"/>
                  </a:lnTo>
                  <a:lnTo>
                    <a:pt x="3471948" y="2730355"/>
                  </a:lnTo>
                  <a:lnTo>
                    <a:pt x="3491628" y="2726866"/>
                  </a:lnTo>
                  <a:lnTo>
                    <a:pt x="3510990" y="2723376"/>
                  </a:lnTo>
                  <a:lnTo>
                    <a:pt x="3530035" y="2719252"/>
                  </a:lnTo>
                  <a:lnTo>
                    <a:pt x="3548763" y="2715128"/>
                  </a:lnTo>
                  <a:lnTo>
                    <a:pt x="3567173" y="2710369"/>
                  </a:lnTo>
                  <a:lnTo>
                    <a:pt x="3585265" y="2705611"/>
                  </a:lnTo>
                  <a:lnTo>
                    <a:pt x="3603041" y="2700852"/>
                  </a:lnTo>
                  <a:lnTo>
                    <a:pt x="3620498" y="2695142"/>
                  </a:lnTo>
                  <a:lnTo>
                    <a:pt x="3637004" y="2689749"/>
                  </a:lnTo>
                  <a:lnTo>
                    <a:pt x="3653510" y="2683721"/>
                  </a:lnTo>
                  <a:lnTo>
                    <a:pt x="3669698" y="2678011"/>
                  </a:lnTo>
                  <a:lnTo>
                    <a:pt x="3685251" y="2671349"/>
                  </a:lnTo>
                  <a:lnTo>
                    <a:pt x="3700170" y="2665004"/>
                  </a:lnTo>
                  <a:lnTo>
                    <a:pt x="3714770" y="2657707"/>
                  </a:lnTo>
                  <a:lnTo>
                    <a:pt x="3728419" y="2650728"/>
                  </a:lnTo>
                  <a:lnTo>
                    <a:pt x="3741751" y="2643114"/>
                  </a:lnTo>
                  <a:lnTo>
                    <a:pt x="3754765" y="2635818"/>
                  </a:lnTo>
                  <a:lnTo>
                    <a:pt x="3767144" y="2627886"/>
                  </a:lnTo>
                  <a:lnTo>
                    <a:pt x="3778571" y="2619638"/>
                  </a:lnTo>
                  <a:lnTo>
                    <a:pt x="3789363" y="2611073"/>
                  </a:lnTo>
                  <a:lnTo>
                    <a:pt x="3789363" y="2718935"/>
                  </a:lnTo>
                  <a:lnTo>
                    <a:pt x="3788728" y="2718935"/>
                  </a:lnTo>
                  <a:lnTo>
                    <a:pt x="3788411" y="2728135"/>
                  </a:lnTo>
                  <a:lnTo>
                    <a:pt x="3787776" y="2733528"/>
                  </a:lnTo>
                  <a:lnTo>
                    <a:pt x="3786506" y="2738921"/>
                  </a:lnTo>
                  <a:lnTo>
                    <a:pt x="3785237" y="2744314"/>
                  </a:lnTo>
                  <a:lnTo>
                    <a:pt x="3783332" y="2749707"/>
                  </a:lnTo>
                  <a:lnTo>
                    <a:pt x="3781428" y="2755100"/>
                  </a:lnTo>
                  <a:lnTo>
                    <a:pt x="3778571" y="2760811"/>
                  </a:lnTo>
                  <a:lnTo>
                    <a:pt x="3775714" y="2765886"/>
                  </a:lnTo>
                  <a:lnTo>
                    <a:pt x="3772540" y="2770962"/>
                  </a:lnTo>
                  <a:lnTo>
                    <a:pt x="3769048" y="2776355"/>
                  </a:lnTo>
                  <a:lnTo>
                    <a:pt x="3765557" y="2781749"/>
                  </a:lnTo>
                  <a:lnTo>
                    <a:pt x="3761113" y="2786824"/>
                  </a:lnTo>
                  <a:lnTo>
                    <a:pt x="3756987" y="2791583"/>
                  </a:lnTo>
                  <a:lnTo>
                    <a:pt x="3752226" y="2796659"/>
                  </a:lnTo>
                  <a:lnTo>
                    <a:pt x="3747147" y="2801735"/>
                  </a:lnTo>
                  <a:lnTo>
                    <a:pt x="3741433" y="2806493"/>
                  </a:lnTo>
                  <a:lnTo>
                    <a:pt x="3736037" y="2811252"/>
                  </a:lnTo>
                  <a:lnTo>
                    <a:pt x="3723658" y="2820769"/>
                  </a:lnTo>
                  <a:lnTo>
                    <a:pt x="3710327" y="2829969"/>
                  </a:lnTo>
                  <a:lnTo>
                    <a:pt x="3696043" y="2838852"/>
                  </a:lnTo>
                  <a:lnTo>
                    <a:pt x="3680490" y="2847418"/>
                  </a:lnTo>
                  <a:lnTo>
                    <a:pt x="3663667" y="2855983"/>
                  </a:lnTo>
                  <a:lnTo>
                    <a:pt x="3646526" y="2863914"/>
                  </a:lnTo>
                  <a:lnTo>
                    <a:pt x="3627799" y="2871845"/>
                  </a:lnTo>
                  <a:lnTo>
                    <a:pt x="3608754" y="2879459"/>
                  </a:lnTo>
                  <a:lnTo>
                    <a:pt x="3588122" y="2886121"/>
                  </a:lnTo>
                  <a:lnTo>
                    <a:pt x="3566855" y="2892783"/>
                  </a:lnTo>
                  <a:lnTo>
                    <a:pt x="3544636" y="2899128"/>
                  </a:lnTo>
                  <a:lnTo>
                    <a:pt x="3522417" y="2905473"/>
                  </a:lnTo>
                  <a:lnTo>
                    <a:pt x="3498611" y="2910866"/>
                  </a:lnTo>
                  <a:lnTo>
                    <a:pt x="3474170" y="2915942"/>
                  </a:lnTo>
                  <a:lnTo>
                    <a:pt x="3449412" y="2920383"/>
                  </a:lnTo>
                  <a:lnTo>
                    <a:pt x="3423701" y="2924824"/>
                  </a:lnTo>
                  <a:lnTo>
                    <a:pt x="3397356" y="2928631"/>
                  </a:lnTo>
                  <a:lnTo>
                    <a:pt x="3370376" y="2931804"/>
                  </a:lnTo>
                  <a:lnTo>
                    <a:pt x="3343395" y="2934976"/>
                  </a:lnTo>
                  <a:lnTo>
                    <a:pt x="3315146" y="2937197"/>
                  </a:lnTo>
                  <a:lnTo>
                    <a:pt x="3286896" y="2938783"/>
                  </a:lnTo>
                  <a:lnTo>
                    <a:pt x="3258011" y="2940369"/>
                  </a:lnTo>
                  <a:lnTo>
                    <a:pt x="3228491" y="2941321"/>
                  </a:lnTo>
                  <a:lnTo>
                    <a:pt x="3198972" y="2941638"/>
                  </a:lnTo>
                  <a:lnTo>
                    <a:pt x="3168500" y="2941321"/>
                  </a:lnTo>
                  <a:lnTo>
                    <a:pt x="3138663" y="2940369"/>
                  </a:lnTo>
                  <a:lnTo>
                    <a:pt x="3109143" y="2938783"/>
                  </a:lnTo>
                  <a:lnTo>
                    <a:pt x="3080259" y="2936880"/>
                  </a:lnTo>
                  <a:lnTo>
                    <a:pt x="3051374" y="2934659"/>
                  </a:lnTo>
                  <a:lnTo>
                    <a:pt x="3023441" y="2931487"/>
                  </a:lnTo>
                  <a:lnTo>
                    <a:pt x="2996144" y="2927997"/>
                  </a:lnTo>
                  <a:lnTo>
                    <a:pt x="2969481" y="2923873"/>
                  </a:lnTo>
                  <a:lnTo>
                    <a:pt x="2943453" y="2919431"/>
                  </a:lnTo>
                  <a:lnTo>
                    <a:pt x="2917742" y="2914355"/>
                  </a:lnTo>
                  <a:lnTo>
                    <a:pt x="2892984" y="2909280"/>
                  </a:lnTo>
                  <a:lnTo>
                    <a:pt x="2869178" y="2903252"/>
                  </a:lnTo>
                  <a:lnTo>
                    <a:pt x="2846007" y="2897224"/>
                  </a:lnTo>
                  <a:lnTo>
                    <a:pt x="2823470" y="2890880"/>
                  </a:lnTo>
                  <a:lnTo>
                    <a:pt x="2802203" y="2883583"/>
                  </a:lnTo>
                  <a:lnTo>
                    <a:pt x="2781889" y="2876286"/>
                  </a:lnTo>
                  <a:lnTo>
                    <a:pt x="2762527" y="2868673"/>
                  </a:lnTo>
                  <a:lnTo>
                    <a:pt x="2743799" y="2860424"/>
                  </a:lnTo>
                  <a:lnTo>
                    <a:pt x="2726024" y="2852176"/>
                  </a:lnTo>
                  <a:lnTo>
                    <a:pt x="2709518" y="2843611"/>
                  </a:lnTo>
                  <a:lnTo>
                    <a:pt x="2694600" y="2834411"/>
                  </a:lnTo>
                  <a:lnTo>
                    <a:pt x="2679999" y="2824893"/>
                  </a:lnTo>
                  <a:lnTo>
                    <a:pt x="2666985" y="2815376"/>
                  </a:lnTo>
                  <a:lnTo>
                    <a:pt x="2660954" y="2810935"/>
                  </a:lnTo>
                  <a:lnTo>
                    <a:pt x="2655240" y="2805542"/>
                  </a:lnTo>
                  <a:lnTo>
                    <a:pt x="2650162" y="2800466"/>
                  </a:lnTo>
                  <a:lnTo>
                    <a:pt x="2645083" y="2795390"/>
                  </a:lnTo>
                  <a:lnTo>
                    <a:pt x="2639687" y="2790314"/>
                  </a:lnTo>
                  <a:lnTo>
                    <a:pt x="2635561" y="2785238"/>
                  </a:lnTo>
                  <a:lnTo>
                    <a:pt x="2631434" y="2780162"/>
                  </a:lnTo>
                  <a:lnTo>
                    <a:pt x="2627625" y="2774452"/>
                  </a:lnTo>
                  <a:lnTo>
                    <a:pt x="2624134" y="2769376"/>
                  </a:lnTo>
                  <a:lnTo>
                    <a:pt x="2620960" y="2763983"/>
                  </a:lnTo>
                  <a:lnTo>
                    <a:pt x="2618103" y="2758273"/>
                  </a:lnTo>
                  <a:lnTo>
                    <a:pt x="2615881" y="2752880"/>
                  </a:lnTo>
                  <a:lnTo>
                    <a:pt x="2613659" y="2747169"/>
                  </a:lnTo>
                  <a:lnTo>
                    <a:pt x="2612072" y="2741776"/>
                  </a:lnTo>
                  <a:lnTo>
                    <a:pt x="2610485" y="2736383"/>
                  </a:lnTo>
                  <a:lnTo>
                    <a:pt x="2609850" y="2730355"/>
                  </a:lnTo>
                  <a:lnTo>
                    <a:pt x="2609215" y="2724962"/>
                  </a:lnTo>
                  <a:lnTo>
                    <a:pt x="2609215" y="2718935"/>
                  </a:lnTo>
                  <a:lnTo>
                    <a:pt x="2608580" y="2719252"/>
                  </a:lnTo>
                  <a:lnTo>
                    <a:pt x="2608580" y="2573004"/>
                  </a:lnTo>
                  <a:lnTo>
                    <a:pt x="2608263" y="2569197"/>
                  </a:lnTo>
                  <a:lnTo>
                    <a:pt x="2608580" y="2560949"/>
                  </a:lnTo>
                  <a:lnTo>
                    <a:pt x="2609850" y="2552700"/>
                  </a:lnTo>
                  <a:close/>
                  <a:moveTo>
                    <a:pt x="3016148" y="2544763"/>
                  </a:moveTo>
                  <a:lnTo>
                    <a:pt x="3016148" y="2660333"/>
                  </a:lnTo>
                  <a:lnTo>
                    <a:pt x="3035827" y="2662556"/>
                  </a:lnTo>
                  <a:lnTo>
                    <a:pt x="3056142" y="2665096"/>
                  </a:lnTo>
                  <a:lnTo>
                    <a:pt x="3076456" y="2667318"/>
                  </a:lnTo>
                  <a:lnTo>
                    <a:pt x="3097406" y="2669223"/>
                  </a:lnTo>
                  <a:lnTo>
                    <a:pt x="3097406" y="2553971"/>
                  </a:lnTo>
                  <a:lnTo>
                    <a:pt x="3076456" y="2552066"/>
                  </a:lnTo>
                  <a:lnTo>
                    <a:pt x="3056142" y="2549843"/>
                  </a:lnTo>
                  <a:lnTo>
                    <a:pt x="3035827" y="2547303"/>
                  </a:lnTo>
                  <a:lnTo>
                    <a:pt x="3016148" y="2544763"/>
                  </a:lnTo>
                  <a:close/>
                  <a:moveTo>
                    <a:pt x="1938656" y="2540386"/>
                  </a:moveTo>
                  <a:lnTo>
                    <a:pt x="1936433" y="2540705"/>
                  </a:lnTo>
                  <a:lnTo>
                    <a:pt x="1933576" y="2540705"/>
                  </a:lnTo>
                  <a:lnTo>
                    <a:pt x="1931036" y="2541342"/>
                  </a:lnTo>
                  <a:lnTo>
                    <a:pt x="1929130" y="2542299"/>
                  </a:lnTo>
                  <a:lnTo>
                    <a:pt x="1927543" y="2542936"/>
                  </a:lnTo>
                  <a:lnTo>
                    <a:pt x="1926273" y="2543892"/>
                  </a:lnTo>
                  <a:lnTo>
                    <a:pt x="1925638" y="2545167"/>
                  </a:lnTo>
                  <a:lnTo>
                    <a:pt x="1925320" y="2546123"/>
                  </a:lnTo>
                  <a:lnTo>
                    <a:pt x="1925320" y="2565247"/>
                  </a:lnTo>
                  <a:lnTo>
                    <a:pt x="1910398" y="2566522"/>
                  </a:lnTo>
                  <a:lnTo>
                    <a:pt x="1895158" y="2568116"/>
                  </a:lnTo>
                  <a:lnTo>
                    <a:pt x="1881188" y="2570028"/>
                  </a:lnTo>
                  <a:lnTo>
                    <a:pt x="1867218" y="2572897"/>
                  </a:lnTo>
                  <a:lnTo>
                    <a:pt x="1853883" y="2575447"/>
                  </a:lnTo>
                  <a:lnTo>
                    <a:pt x="1841183" y="2578634"/>
                  </a:lnTo>
                  <a:lnTo>
                    <a:pt x="1829436" y="2582778"/>
                  </a:lnTo>
                  <a:lnTo>
                    <a:pt x="1818323" y="2586602"/>
                  </a:lnTo>
                  <a:lnTo>
                    <a:pt x="1810703" y="2590108"/>
                  </a:lnTo>
                  <a:lnTo>
                    <a:pt x="1803718" y="2594252"/>
                  </a:lnTo>
                  <a:lnTo>
                    <a:pt x="1797368" y="2598077"/>
                  </a:lnTo>
                  <a:lnTo>
                    <a:pt x="1791970" y="2601902"/>
                  </a:lnTo>
                  <a:lnTo>
                    <a:pt x="1787208" y="2606045"/>
                  </a:lnTo>
                  <a:lnTo>
                    <a:pt x="1783398" y="2610507"/>
                  </a:lnTo>
                  <a:lnTo>
                    <a:pt x="1780223" y="2614651"/>
                  </a:lnTo>
                  <a:lnTo>
                    <a:pt x="1777683" y="2619113"/>
                  </a:lnTo>
                  <a:lnTo>
                    <a:pt x="1776096" y="2623894"/>
                  </a:lnTo>
                  <a:lnTo>
                    <a:pt x="1775460" y="2628038"/>
                  </a:lnTo>
                  <a:lnTo>
                    <a:pt x="1775460" y="2632500"/>
                  </a:lnTo>
                  <a:lnTo>
                    <a:pt x="1776096" y="2637281"/>
                  </a:lnTo>
                  <a:lnTo>
                    <a:pt x="1777683" y="2641743"/>
                  </a:lnTo>
                  <a:lnTo>
                    <a:pt x="1780223" y="2645887"/>
                  </a:lnTo>
                  <a:lnTo>
                    <a:pt x="1783716" y="2650349"/>
                  </a:lnTo>
                  <a:lnTo>
                    <a:pt x="1787526" y="2654811"/>
                  </a:lnTo>
                  <a:lnTo>
                    <a:pt x="1792288" y="2658317"/>
                  </a:lnTo>
                  <a:lnTo>
                    <a:pt x="1797368" y="2661823"/>
                  </a:lnTo>
                  <a:lnTo>
                    <a:pt x="1803400" y="2665329"/>
                  </a:lnTo>
                  <a:lnTo>
                    <a:pt x="1809750" y="2668517"/>
                  </a:lnTo>
                  <a:lnTo>
                    <a:pt x="1816736" y="2671704"/>
                  </a:lnTo>
                  <a:lnTo>
                    <a:pt x="1824356" y="2674573"/>
                  </a:lnTo>
                  <a:lnTo>
                    <a:pt x="1832610" y="2677441"/>
                  </a:lnTo>
                  <a:lnTo>
                    <a:pt x="1840866" y="2679354"/>
                  </a:lnTo>
                  <a:lnTo>
                    <a:pt x="1872933" y="2686047"/>
                  </a:lnTo>
                  <a:lnTo>
                    <a:pt x="1925320" y="2696565"/>
                  </a:lnTo>
                  <a:lnTo>
                    <a:pt x="1925320" y="2778798"/>
                  </a:lnTo>
                  <a:lnTo>
                    <a:pt x="1911668" y="2777204"/>
                  </a:lnTo>
                  <a:lnTo>
                    <a:pt x="1899603" y="2774973"/>
                  </a:lnTo>
                  <a:lnTo>
                    <a:pt x="1885316" y="2772742"/>
                  </a:lnTo>
                  <a:lnTo>
                    <a:pt x="1870393" y="2769236"/>
                  </a:lnTo>
                  <a:lnTo>
                    <a:pt x="1856740" y="2765093"/>
                  </a:lnTo>
                  <a:lnTo>
                    <a:pt x="1844676" y="2760949"/>
                  </a:lnTo>
                  <a:lnTo>
                    <a:pt x="1841183" y="2759674"/>
                  </a:lnTo>
                  <a:lnTo>
                    <a:pt x="1838008" y="2758399"/>
                  </a:lnTo>
                  <a:lnTo>
                    <a:pt x="1835786" y="2757443"/>
                  </a:lnTo>
                  <a:lnTo>
                    <a:pt x="1835150" y="2756805"/>
                  </a:lnTo>
                  <a:lnTo>
                    <a:pt x="1831658" y="2754893"/>
                  </a:lnTo>
                  <a:lnTo>
                    <a:pt x="1829753" y="2753618"/>
                  </a:lnTo>
                  <a:lnTo>
                    <a:pt x="1827848" y="2752662"/>
                  </a:lnTo>
                  <a:lnTo>
                    <a:pt x="1822768" y="2751387"/>
                  </a:lnTo>
                  <a:lnTo>
                    <a:pt x="1817688" y="2750431"/>
                  </a:lnTo>
                  <a:lnTo>
                    <a:pt x="1811656" y="2750112"/>
                  </a:lnTo>
                  <a:lnTo>
                    <a:pt x="1805623" y="2751068"/>
                  </a:lnTo>
                  <a:lnTo>
                    <a:pt x="1799908" y="2751706"/>
                  </a:lnTo>
                  <a:lnTo>
                    <a:pt x="1793876" y="2752981"/>
                  </a:lnTo>
                  <a:lnTo>
                    <a:pt x="1787843" y="2754893"/>
                  </a:lnTo>
                  <a:lnTo>
                    <a:pt x="1782763" y="2756805"/>
                  </a:lnTo>
                  <a:lnTo>
                    <a:pt x="1778636" y="2759355"/>
                  </a:lnTo>
                  <a:lnTo>
                    <a:pt x="1774508" y="2761586"/>
                  </a:lnTo>
                  <a:lnTo>
                    <a:pt x="1771650" y="2764455"/>
                  </a:lnTo>
                  <a:lnTo>
                    <a:pt x="1770698" y="2765730"/>
                  </a:lnTo>
                  <a:lnTo>
                    <a:pt x="1769746" y="2766686"/>
                  </a:lnTo>
                  <a:lnTo>
                    <a:pt x="1769428" y="2767961"/>
                  </a:lnTo>
                  <a:lnTo>
                    <a:pt x="1769428" y="2769555"/>
                  </a:lnTo>
                  <a:lnTo>
                    <a:pt x="1769428" y="2770830"/>
                  </a:lnTo>
                  <a:lnTo>
                    <a:pt x="1770380" y="2772105"/>
                  </a:lnTo>
                  <a:lnTo>
                    <a:pt x="1771016" y="2773061"/>
                  </a:lnTo>
                  <a:lnTo>
                    <a:pt x="1772603" y="2774336"/>
                  </a:lnTo>
                  <a:lnTo>
                    <a:pt x="1778000" y="2777842"/>
                  </a:lnTo>
                  <a:lnTo>
                    <a:pt x="1784668" y="2781348"/>
                  </a:lnTo>
                  <a:lnTo>
                    <a:pt x="1791970" y="2784535"/>
                  </a:lnTo>
                  <a:lnTo>
                    <a:pt x="1799273" y="2787723"/>
                  </a:lnTo>
                  <a:lnTo>
                    <a:pt x="1807846" y="2790591"/>
                  </a:lnTo>
                  <a:lnTo>
                    <a:pt x="1816418" y="2792822"/>
                  </a:lnTo>
                  <a:lnTo>
                    <a:pt x="1825943" y="2795691"/>
                  </a:lnTo>
                  <a:lnTo>
                    <a:pt x="1835786" y="2797603"/>
                  </a:lnTo>
                  <a:lnTo>
                    <a:pt x="1845946" y="2799516"/>
                  </a:lnTo>
                  <a:lnTo>
                    <a:pt x="1856740" y="2801747"/>
                  </a:lnTo>
                  <a:lnTo>
                    <a:pt x="1878648" y="2804934"/>
                  </a:lnTo>
                  <a:lnTo>
                    <a:pt x="1901508" y="2806846"/>
                  </a:lnTo>
                  <a:lnTo>
                    <a:pt x="1925320" y="2808440"/>
                  </a:lnTo>
                  <a:lnTo>
                    <a:pt x="1925320" y="2827245"/>
                  </a:lnTo>
                  <a:lnTo>
                    <a:pt x="1925638" y="2828520"/>
                  </a:lnTo>
                  <a:lnTo>
                    <a:pt x="1926273" y="2829476"/>
                  </a:lnTo>
                  <a:lnTo>
                    <a:pt x="1927543" y="2830433"/>
                  </a:lnTo>
                  <a:lnTo>
                    <a:pt x="1929130" y="2831389"/>
                  </a:lnTo>
                  <a:lnTo>
                    <a:pt x="1931036" y="2832026"/>
                  </a:lnTo>
                  <a:lnTo>
                    <a:pt x="1933576" y="2832664"/>
                  </a:lnTo>
                  <a:lnTo>
                    <a:pt x="1938656" y="2832982"/>
                  </a:lnTo>
                  <a:lnTo>
                    <a:pt x="1985328" y="2832982"/>
                  </a:lnTo>
                  <a:lnTo>
                    <a:pt x="1990726" y="2832664"/>
                  </a:lnTo>
                  <a:lnTo>
                    <a:pt x="1992630" y="2832026"/>
                  </a:lnTo>
                  <a:lnTo>
                    <a:pt x="1995170" y="2831389"/>
                  </a:lnTo>
                  <a:lnTo>
                    <a:pt x="1996758" y="2830433"/>
                  </a:lnTo>
                  <a:lnTo>
                    <a:pt x="1997710" y="2829476"/>
                  </a:lnTo>
                  <a:lnTo>
                    <a:pt x="1998663" y="2828520"/>
                  </a:lnTo>
                  <a:lnTo>
                    <a:pt x="1998980" y="2827245"/>
                  </a:lnTo>
                  <a:lnTo>
                    <a:pt x="1998980" y="2808121"/>
                  </a:lnTo>
                  <a:lnTo>
                    <a:pt x="2013586" y="2806846"/>
                  </a:lnTo>
                  <a:lnTo>
                    <a:pt x="2027873" y="2805572"/>
                  </a:lnTo>
                  <a:lnTo>
                    <a:pt x="2041526" y="2803978"/>
                  </a:lnTo>
                  <a:lnTo>
                    <a:pt x="2054543" y="2801747"/>
                  </a:lnTo>
                  <a:lnTo>
                    <a:pt x="2067243" y="2799197"/>
                  </a:lnTo>
                  <a:lnTo>
                    <a:pt x="2078673" y="2796966"/>
                  </a:lnTo>
                  <a:lnTo>
                    <a:pt x="2089786" y="2793778"/>
                  </a:lnTo>
                  <a:lnTo>
                    <a:pt x="2099310" y="2790272"/>
                  </a:lnTo>
                  <a:lnTo>
                    <a:pt x="2106930" y="2787085"/>
                  </a:lnTo>
                  <a:lnTo>
                    <a:pt x="2114233" y="2783898"/>
                  </a:lnTo>
                  <a:lnTo>
                    <a:pt x="2120900" y="2779754"/>
                  </a:lnTo>
                  <a:lnTo>
                    <a:pt x="2126933" y="2776248"/>
                  </a:lnTo>
                  <a:lnTo>
                    <a:pt x="2132013" y="2772423"/>
                  </a:lnTo>
                  <a:lnTo>
                    <a:pt x="2136776" y="2768280"/>
                  </a:lnTo>
                  <a:lnTo>
                    <a:pt x="2140586" y="2764136"/>
                  </a:lnTo>
                  <a:lnTo>
                    <a:pt x="2143760" y="2759674"/>
                  </a:lnTo>
                  <a:lnTo>
                    <a:pt x="2145983" y="2755212"/>
                  </a:lnTo>
                  <a:lnTo>
                    <a:pt x="2147570" y="2751068"/>
                  </a:lnTo>
                  <a:lnTo>
                    <a:pt x="2148840" y="2746606"/>
                  </a:lnTo>
                  <a:lnTo>
                    <a:pt x="2149158" y="2742144"/>
                  </a:lnTo>
                  <a:lnTo>
                    <a:pt x="2148523" y="2737363"/>
                  </a:lnTo>
                  <a:lnTo>
                    <a:pt x="2147253" y="2733219"/>
                  </a:lnTo>
                  <a:lnTo>
                    <a:pt x="2145030" y="2728757"/>
                  </a:lnTo>
                  <a:lnTo>
                    <a:pt x="2141856" y="2723976"/>
                  </a:lnTo>
                  <a:lnTo>
                    <a:pt x="2140268" y="2721745"/>
                  </a:lnTo>
                  <a:lnTo>
                    <a:pt x="2137728" y="2719833"/>
                  </a:lnTo>
                  <a:lnTo>
                    <a:pt x="2132648" y="2715370"/>
                  </a:lnTo>
                  <a:lnTo>
                    <a:pt x="2126298" y="2711227"/>
                  </a:lnTo>
                  <a:lnTo>
                    <a:pt x="2119630" y="2707721"/>
                  </a:lnTo>
                  <a:lnTo>
                    <a:pt x="2111693" y="2704215"/>
                  </a:lnTo>
                  <a:lnTo>
                    <a:pt x="2103438" y="2701027"/>
                  </a:lnTo>
                  <a:lnTo>
                    <a:pt x="2094548" y="2697840"/>
                  </a:lnTo>
                  <a:lnTo>
                    <a:pt x="2084706" y="2694653"/>
                  </a:lnTo>
                  <a:lnTo>
                    <a:pt x="2074863" y="2692103"/>
                  </a:lnTo>
                  <a:lnTo>
                    <a:pt x="2064068" y="2689553"/>
                  </a:lnTo>
                  <a:lnTo>
                    <a:pt x="2042796" y="2684772"/>
                  </a:lnTo>
                  <a:lnTo>
                    <a:pt x="2020570" y="2680310"/>
                  </a:lnTo>
                  <a:lnTo>
                    <a:pt x="1998980" y="2676485"/>
                  </a:lnTo>
                  <a:lnTo>
                    <a:pt x="1998980" y="2594571"/>
                  </a:lnTo>
                  <a:lnTo>
                    <a:pt x="2018030" y="2596802"/>
                  </a:lnTo>
                  <a:lnTo>
                    <a:pt x="2025016" y="2598077"/>
                  </a:lnTo>
                  <a:lnTo>
                    <a:pt x="2032000" y="2599670"/>
                  </a:lnTo>
                  <a:lnTo>
                    <a:pt x="2047240" y="2603495"/>
                  </a:lnTo>
                  <a:lnTo>
                    <a:pt x="2061846" y="2607958"/>
                  </a:lnTo>
                  <a:lnTo>
                    <a:pt x="2073593" y="2612420"/>
                  </a:lnTo>
                  <a:lnTo>
                    <a:pt x="2080260" y="2614970"/>
                  </a:lnTo>
                  <a:lnTo>
                    <a:pt x="2082483" y="2616245"/>
                  </a:lnTo>
                  <a:lnTo>
                    <a:pt x="2083118" y="2616245"/>
                  </a:lnTo>
                  <a:lnTo>
                    <a:pt x="2086610" y="2618794"/>
                  </a:lnTo>
                  <a:lnTo>
                    <a:pt x="2088516" y="2619751"/>
                  </a:lnTo>
                  <a:lnTo>
                    <a:pt x="2090420" y="2621026"/>
                  </a:lnTo>
                  <a:lnTo>
                    <a:pt x="2095183" y="2622300"/>
                  </a:lnTo>
                  <a:lnTo>
                    <a:pt x="2100898" y="2622938"/>
                  </a:lnTo>
                  <a:lnTo>
                    <a:pt x="2106613" y="2622938"/>
                  </a:lnTo>
                  <a:lnTo>
                    <a:pt x="2112646" y="2622619"/>
                  </a:lnTo>
                  <a:lnTo>
                    <a:pt x="2118360" y="2621982"/>
                  </a:lnTo>
                  <a:lnTo>
                    <a:pt x="2124393" y="2620388"/>
                  </a:lnTo>
                  <a:lnTo>
                    <a:pt x="2129790" y="2618794"/>
                  </a:lnTo>
                  <a:lnTo>
                    <a:pt x="2135188" y="2616563"/>
                  </a:lnTo>
                  <a:lnTo>
                    <a:pt x="2139633" y="2614332"/>
                  </a:lnTo>
                  <a:lnTo>
                    <a:pt x="2143760" y="2612101"/>
                  </a:lnTo>
                  <a:lnTo>
                    <a:pt x="2146618" y="2609232"/>
                  </a:lnTo>
                  <a:lnTo>
                    <a:pt x="2147570" y="2607958"/>
                  </a:lnTo>
                  <a:lnTo>
                    <a:pt x="2148523" y="2606683"/>
                  </a:lnTo>
                  <a:lnTo>
                    <a:pt x="2148840" y="2605089"/>
                  </a:lnTo>
                  <a:lnTo>
                    <a:pt x="2148840" y="2604133"/>
                  </a:lnTo>
                  <a:lnTo>
                    <a:pt x="2148523" y="2602858"/>
                  </a:lnTo>
                  <a:lnTo>
                    <a:pt x="2148206" y="2601583"/>
                  </a:lnTo>
                  <a:lnTo>
                    <a:pt x="2146936" y="2600627"/>
                  </a:lnTo>
                  <a:lnTo>
                    <a:pt x="2145666" y="2599352"/>
                  </a:lnTo>
                  <a:lnTo>
                    <a:pt x="2141220" y="2596483"/>
                  </a:lnTo>
                  <a:lnTo>
                    <a:pt x="2136776" y="2593615"/>
                  </a:lnTo>
                  <a:lnTo>
                    <a:pt x="2131060" y="2591383"/>
                  </a:lnTo>
                  <a:lnTo>
                    <a:pt x="2125663" y="2588515"/>
                  </a:lnTo>
                  <a:lnTo>
                    <a:pt x="2112646" y="2583734"/>
                  </a:lnTo>
                  <a:lnTo>
                    <a:pt x="2098358" y="2579590"/>
                  </a:lnTo>
                  <a:lnTo>
                    <a:pt x="2083436" y="2575766"/>
                  </a:lnTo>
                  <a:lnTo>
                    <a:pt x="2067878" y="2572259"/>
                  </a:lnTo>
                  <a:lnTo>
                    <a:pt x="2052638" y="2569710"/>
                  </a:lnTo>
                  <a:lnTo>
                    <a:pt x="2038033" y="2567479"/>
                  </a:lnTo>
                  <a:lnTo>
                    <a:pt x="2018666" y="2565566"/>
                  </a:lnTo>
                  <a:lnTo>
                    <a:pt x="1998980" y="2564291"/>
                  </a:lnTo>
                  <a:lnTo>
                    <a:pt x="1998980" y="2546123"/>
                  </a:lnTo>
                  <a:lnTo>
                    <a:pt x="1998663" y="2545167"/>
                  </a:lnTo>
                  <a:lnTo>
                    <a:pt x="1997710" y="2543892"/>
                  </a:lnTo>
                  <a:lnTo>
                    <a:pt x="1996758" y="2542936"/>
                  </a:lnTo>
                  <a:lnTo>
                    <a:pt x="1995170" y="2542299"/>
                  </a:lnTo>
                  <a:lnTo>
                    <a:pt x="1992630" y="2541342"/>
                  </a:lnTo>
                  <a:lnTo>
                    <a:pt x="1990726" y="2540705"/>
                  </a:lnTo>
                  <a:lnTo>
                    <a:pt x="1987868" y="2540705"/>
                  </a:lnTo>
                  <a:lnTo>
                    <a:pt x="1985328" y="2540386"/>
                  </a:lnTo>
                  <a:lnTo>
                    <a:pt x="1938656" y="2540386"/>
                  </a:lnTo>
                  <a:close/>
                  <a:moveTo>
                    <a:pt x="1959293" y="2522537"/>
                  </a:moveTo>
                  <a:lnTo>
                    <a:pt x="1982788" y="2522856"/>
                  </a:lnTo>
                  <a:lnTo>
                    <a:pt x="2005966" y="2523493"/>
                  </a:lnTo>
                  <a:lnTo>
                    <a:pt x="2028826" y="2524450"/>
                  </a:lnTo>
                  <a:lnTo>
                    <a:pt x="2051368" y="2526043"/>
                  </a:lnTo>
                  <a:lnTo>
                    <a:pt x="2073910" y="2527637"/>
                  </a:lnTo>
                  <a:lnTo>
                    <a:pt x="2095500" y="2529868"/>
                  </a:lnTo>
                  <a:lnTo>
                    <a:pt x="2116773" y="2532737"/>
                  </a:lnTo>
                  <a:lnTo>
                    <a:pt x="2137728" y="2535605"/>
                  </a:lnTo>
                  <a:lnTo>
                    <a:pt x="2158048" y="2538793"/>
                  </a:lnTo>
                  <a:lnTo>
                    <a:pt x="2177733" y="2542299"/>
                  </a:lnTo>
                  <a:lnTo>
                    <a:pt x="2197100" y="2546123"/>
                  </a:lnTo>
                  <a:lnTo>
                    <a:pt x="2215516" y="2550586"/>
                  </a:lnTo>
                  <a:lnTo>
                    <a:pt x="2233613" y="2555367"/>
                  </a:lnTo>
                  <a:lnTo>
                    <a:pt x="2251076" y="2560148"/>
                  </a:lnTo>
                  <a:lnTo>
                    <a:pt x="2267586" y="2565247"/>
                  </a:lnTo>
                  <a:lnTo>
                    <a:pt x="2283778" y="2570666"/>
                  </a:lnTo>
                  <a:lnTo>
                    <a:pt x="2298700" y="2576403"/>
                  </a:lnTo>
                  <a:lnTo>
                    <a:pt x="2313306" y="2582140"/>
                  </a:lnTo>
                  <a:lnTo>
                    <a:pt x="2326640" y="2588515"/>
                  </a:lnTo>
                  <a:lnTo>
                    <a:pt x="2339658" y="2594889"/>
                  </a:lnTo>
                  <a:lnTo>
                    <a:pt x="2351723" y="2601583"/>
                  </a:lnTo>
                  <a:lnTo>
                    <a:pt x="2362518" y="2608914"/>
                  </a:lnTo>
                  <a:lnTo>
                    <a:pt x="2372996" y="2615607"/>
                  </a:lnTo>
                  <a:lnTo>
                    <a:pt x="2381886" y="2622938"/>
                  </a:lnTo>
                  <a:lnTo>
                    <a:pt x="2390140" y="2630587"/>
                  </a:lnTo>
                  <a:lnTo>
                    <a:pt x="2397443" y="2638237"/>
                  </a:lnTo>
                  <a:lnTo>
                    <a:pt x="2403793" y="2645568"/>
                  </a:lnTo>
                  <a:lnTo>
                    <a:pt x="2406016" y="2649711"/>
                  </a:lnTo>
                  <a:lnTo>
                    <a:pt x="2408873" y="2653855"/>
                  </a:lnTo>
                  <a:lnTo>
                    <a:pt x="2410778" y="2657998"/>
                  </a:lnTo>
                  <a:lnTo>
                    <a:pt x="2412683" y="2661823"/>
                  </a:lnTo>
                  <a:lnTo>
                    <a:pt x="2414270" y="2665967"/>
                  </a:lnTo>
                  <a:lnTo>
                    <a:pt x="2415540" y="2670110"/>
                  </a:lnTo>
                  <a:lnTo>
                    <a:pt x="2416810" y="2674254"/>
                  </a:lnTo>
                  <a:lnTo>
                    <a:pt x="2417446" y="2678397"/>
                  </a:lnTo>
                  <a:lnTo>
                    <a:pt x="2417763" y="2682541"/>
                  </a:lnTo>
                  <a:lnTo>
                    <a:pt x="2417763" y="2686684"/>
                  </a:lnTo>
                  <a:lnTo>
                    <a:pt x="2417763" y="2691147"/>
                  </a:lnTo>
                  <a:lnTo>
                    <a:pt x="2417446" y="2694971"/>
                  </a:lnTo>
                  <a:lnTo>
                    <a:pt x="2416810" y="2699434"/>
                  </a:lnTo>
                  <a:lnTo>
                    <a:pt x="2415540" y="2703896"/>
                  </a:lnTo>
                  <a:lnTo>
                    <a:pt x="2414270" y="2707721"/>
                  </a:lnTo>
                  <a:lnTo>
                    <a:pt x="2412683" y="2711864"/>
                  </a:lnTo>
                  <a:lnTo>
                    <a:pt x="2410778" y="2716008"/>
                  </a:lnTo>
                  <a:lnTo>
                    <a:pt x="2408873" y="2720151"/>
                  </a:lnTo>
                  <a:lnTo>
                    <a:pt x="2406016" y="2723976"/>
                  </a:lnTo>
                  <a:lnTo>
                    <a:pt x="2403793" y="2728120"/>
                  </a:lnTo>
                  <a:lnTo>
                    <a:pt x="2397443" y="2735769"/>
                  </a:lnTo>
                  <a:lnTo>
                    <a:pt x="2390140" y="2743419"/>
                  </a:lnTo>
                  <a:lnTo>
                    <a:pt x="2381886" y="2751068"/>
                  </a:lnTo>
                  <a:lnTo>
                    <a:pt x="2372996" y="2758080"/>
                  </a:lnTo>
                  <a:lnTo>
                    <a:pt x="2362518" y="2765093"/>
                  </a:lnTo>
                  <a:lnTo>
                    <a:pt x="2351723" y="2772105"/>
                  </a:lnTo>
                  <a:lnTo>
                    <a:pt x="2339658" y="2778798"/>
                  </a:lnTo>
                  <a:lnTo>
                    <a:pt x="2326640" y="2785173"/>
                  </a:lnTo>
                  <a:lnTo>
                    <a:pt x="2313306" y="2791229"/>
                  </a:lnTo>
                  <a:lnTo>
                    <a:pt x="2298700" y="2797284"/>
                  </a:lnTo>
                  <a:lnTo>
                    <a:pt x="2283778" y="2803340"/>
                  </a:lnTo>
                  <a:lnTo>
                    <a:pt x="2267586" y="2808440"/>
                  </a:lnTo>
                  <a:lnTo>
                    <a:pt x="2251076" y="2813540"/>
                  </a:lnTo>
                  <a:lnTo>
                    <a:pt x="2233613" y="2818640"/>
                  </a:lnTo>
                  <a:lnTo>
                    <a:pt x="2215516" y="2823102"/>
                  </a:lnTo>
                  <a:lnTo>
                    <a:pt x="2197100" y="2827245"/>
                  </a:lnTo>
                  <a:lnTo>
                    <a:pt x="2177733" y="2831389"/>
                  </a:lnTo>
                  <a:lnTo>
                    <a:pt x="2158048" y="2834895"/>
                  </a:lnTo>
                  <a:lnTo>
                    <a:pt x="2137728" y="2838401"/>
                  </a:lnTo>
                  <a:lnTo>
                    <a:pt x="2116773" y="2841270"/>
                  </a:lnTo>
                  <a:lnTo>
                    <a:pt x="2095500" y="2844138"/>
                  </a:lnTo>
                  <a:lnTo>
                    <a:pt x="2073910" y="2846051"/>
                  </a:lnTo>
                  <a:lnTo>
                    <a:pt x="2051368" y="2847963"/>
                  </a:lnTo>
                  <a:lnTo>
                    <a:pt x="2028826" y="2849238"/>
                  </a:lnTo>
                  <a:lnTo>
                    <a:pt x="2005966" y="2850513"/>
                  </a:lnTo>
                  <a:lnTo>
                    <a:pt x="1982788" y="2851150"/>
                  </a:lnTo>
                  <a:lnTo>
                    <a:pt x="1959293" y="2851150"/>
                  </a:lnTo>
                  <a:lnTo>
                    <a:pt x="1935480" y="2851150"/>
                  </a:lnTo>
                  <a:lnTo>
                    <a:pt x="1912303" y="2850513"/>
                  </a:lnTo>
                  <a:lnTo>
                    <a:pt x="1889443" y="2849238"/>
                  </a:lnTo>
                  <a:lnTo>
                    <a:pt x="1866900" y="2847963"/>
                  </a:lnTo>
                  <a:lnTo>
                    <a:pt x="1844358" y="2846051"/>
                  </a:lnTo>
                  <a:lnTo>
                    <a:pt x="1822768" y="2844138"/>
                  </a:lnTo>
                  <a:lnTo>
                    <a:pt x="1801496" y="2841270"/>
                  </a:lnTo>
                  <a:lnTo>
                    <a:pt x="1780540" y="2838401"/>
                  </a:lnTo>
                  <a:lnTo>
                    <a:pt x="1760220" y="2834895"/>
                  </a:lnTo>
                  <a:lnTo>
                    <a:pt x="1740536" y="2831389"/>
                  </a:lnTo>
                  <a:lnTo>
                    <a:pt x="1721168" y="2827245"/>
                  </a:lnTo>
                  <a:lnTo>
                    <a:pt x="1702753" y="2823102"/>
                  </a:lnTo>
                  <a:lnTo>
                    <a:pt x="1684656" y="2818640"/>
                  </a:lnTo>
                  <a:lnTo>
                    <a:pt x="1667193" y="2813540"/>
                  </a:lnTo>
                  <a:lnTo>
                    <a:pt x="1650683" y="2808440"/>
                  </a:lnTo>
                  <a:lnTo>
                    <a:pt x="1634490" y="2803340"/>
                  </a:lnTo>
                  <a:lnTo>
                    <a:pt x="1619568" y="2797284"/>
                  </a:lnTo>
                  <a:lnTo>
                    <a:pt x="1604963" y="2791229"/>
                  </a:lnTo>
                  <a:lnTo>
                    <a:pt x="1591628" y="2785173"/>
                  </a:lnTo>
                  <a:lnTo>
                    <a:pt x="1578610" y="2778798"/>
                  </a:lnTo>
                  <a:lnTo>
                    <a:pt x="1566863" y="2772105"/>
                  </a:lnTo>
                  <a:lnTo>
                    <a:pt x="1555750" y="2765093"/>
                  </a:lnTo>
                  <a:lnTo>
                    <a:pt x="1545273" y="2758080"/>
                  </a:lnTo>
                  <a:lnTo>
                    <a:pt x="1536383" y="2751068"/>
                  </a:lnTo>
                  <a:lnTo>
                    <a:pt x="1528128" y="2743419"/>
                  </a:lnTo>
                  <a:lnTo>
                    <a:pt x="1520826" y="2735769"/>
                  </a:lnTo>
                  <a:lnTo>
                    <a:pt x="1514793" y="2728120"/>
                  </a:lnTo>
                  <a:lnTo>
                    <a:pt x="1511936" y="2723976"/>
                  </a:lnTo>
                  <a:lnTo>
                    <a:pt x="1509396" y="2720151"/>
                  </a:lnTo>
                  <a:lnTo>
                    <a:pt x="1507490" y="2716008"/>
                  </a:lnTo>
                  <a:lnTo>
                    <a:pt x="1505586" y="2711864"/>
                  </a:lnTo>
                  <a:lnTo>
                    <a:pt x="1503998" y="2707721"/>
                  </a:lnTo>
                  <a:lnTo>
                    <a:pt x="1502410" y="2703896"/>
                  </a:lnTo>
                  <a:lnTo>
                    <a:pt x="1501776" y="2699434"/>
                  </a:lnTo>
                  <a:lnTo>
                    <a:pt x="1500823" y="2694971"/>
                  </a:lnTo>
                  <a:lnTo>
                    <a:pt x="1500506" y="2691147"/>
                  </a:lnTo>
                  <a:lnTo>
                    <a:pt x="1500188" y="2686684"/>
                  </a:lnTo>
                  <a:lnTo>
                    <a:pt x="1500506" y="2682541"/>
                  </a:lnTo>
                  <a:lnTo>
                    <a:pt x="1500823" y="2678397"/>
                  </a:lnTo>
                  <a:lnTo>
                    <a:pt x="1501776" y="2674254"/>
                  </a:lnTo>
                  <a:lnTo>
                    <a:pt x="1502410" y="2670110"/>
                  </a:lnTo>
                  <a:lnTo>
                    <a:pt x="1503998" y="2665967"/>
                  </a:lnTo>
                  <a:lnTo>
                    <a:pt x="1505586" y="2661823"/>
                  </a:lnTo>
                  <a:lnTo>
                    <a:pt x="1507490" y="2657998"/>
                  </a:lnTo>
                  <a:lnTo>
                    <a:pt x="1509396" y="2653855"/>
                  </a:lnTo>
                  <a:lnTo>
                    <a:pt x="1511936" y="2649711"/>
                  </a:lnTo>
                  <a:lnTo>
                    <a:pt x="1514793" y="2645568"/>
                  </a:lnTo>
                  <a:lnTo>
                    <a:pt x="1520826" y="2638237"/>
                  </a:lnTo>
                  <a:lnTo>
                    <a:pt x="1528128" y="2630587"/>
                  </a:lnTo>
                  <a:lnTo>
                    <a:pt x="1536383" y="2622938"/>
                  </a:lnTo>
                  <a:lnTo>
                    <a:pt x="1545273" y="2615607"/>
                  </a:lnTo>
                  <a:lnTo>
                    <a:pt x="1555750" y="2608914"/>
                  </a:lnTo>
                  <a:lnTo>
                    <a:pt x="1566863" y="2601583"/>
                  </a:lnTo>
                  <a:lnTo>
                    <a:pt x="1578610" y="2594889"/>
                  </a:lnTo>
                  <a:lnTo>
                    <a:pt x="1591628" y="2588515"/>
                  </a:lnTo>
                  <a:lnTo>
                    <a:pt x="1604963" y="2582140"/>
                  </a:lnTo>
                  <a:lnTo>
                    <a:pt x="1619568" y="2576403"/>
                  </a:lnTo>
                  <a:lnTo>
                    <a:pt x="1634490" y="2570666"/>
                  </a:lnTo>
                  <a:lnTo>
                    <a:pt x="1650683" y="2565247"/>
                  </a:lnTo>
                  <a:lnTo>
                    <a:pt x="1667193" y="2560148"/>
                  </a:lnTo>
                  <a:lnTo>
                    <a:pt x="1684656" y="2555367"/>
                  </a:lnTo>
                  <a:lnTo>
                    <a:pt x="1702753" y="2550586"/>
                  </a:lnTo>
                  <a:lnTo>
                    <a:pt x="1721168" y="2546123"/>
                  </a:lnTo>
                  <a:lnTo>
                    <a:pt x="1740536" y="2542299"/>
                  </a:lnTo>
                  <a:lnTo>
                    <a:pt x="1760220" y="2538793"/>
                  </a:lnTo>
                  <a:lnTo>
                    <a:pt x="1780540" y="2535605"/>
                  </a:lnTo>
                  <a:lnTo>
                    <a:pt x="1801496" y="2532737"/>
                  </a:lnTo>
                  <a:lnTo>
                    <a:pt x="1822768" y="2529868"/>
                  </a:lnTo>
                  <a:lnTo>
                    <a:pt x="1844358" y="2527637"/>
                  </a:lnTo>
                  <a:lnTo>
                    <a:pt x="1866900" y="2526043"/>
                  </a:lnTo>
                  <a:lnTo>
                    <a:pt x="1889443" y="2524450"/>
                  </a:lnTo>
                  <a:lnTo>
                    <a:pt x="1912303" y="2523493"/>
                  </a:lnTo>
                  <a:lnTo>
                    <a:pt x="1935480" y="2522856"/>
                  </a:lnTo>
                  <a:lnTo>
                    <a:pt x="1959293" y="2522537"/>
                  </a:lnTo>
                  <a:close/>
                  <a:moveTo>
                    <a:pt x="2854584" y="2507933"/>
                  </a:moveTo>
                  <a:lnTo>
                    <a:pt x="2854584" y="2625091"/>
                  </a:lnTo>
                  <a:lnTo>
                    <a:pt x="2873946" y="2630488"/>
                  </a:lnTo>
                  <a:lnTo>
                    <a:pt x="2893626" y="2636203"/>
                  </a:lnTo>
                  <a:lnTo>
                    <a:pt x="2914258" y="2640966"/>
                  </a:lnTo>
                  <a:lnTo>
                    <a:pt x="2935524" y="2645728"/>
                  </a:lnTo>
                  <a:lnTo>
                    <a:pt x="2935524" y="2529523"/>
                  </a:lnTo>
                  <a:lnTo>
                    <a:pt x="2914258" y="2524761"/>
                  </a:lnTo>
                  <a:lnTo>
                    <a:pt x="2893626" y="2519363"/>
                  </a:lnTo>
                  <a:lnTo>
                    <a:pt x="2873946" y="2513965"/>
                  </a:lnTo>
                  <a:lnTo>
                    <a:pt x="2854584" y="2507933"/>
                  </a:lnTo>
                  <a:close/>
                  <a:moveTo>
                    <a:pt x="2692385" y="2444750"/>
                  </a:moveTo>
                  <a:lnTo>
                    <a:pt x="2692385" y="2542223"/>
                  </a:lnTo>
                  <a:lnTo>
                    <a:pt x="2695241" y="2545081"/>
                  </a:lnTo>
                  <a:lnTo>
                    <a:pt x="2698098" y="2548256"/>
                  </a:lnTo>
                  <a:lnTo>
                    <a:pt x="2705399" y="2554923"/>
                  </a:lnTo>
                  <a:lnTo>
                    <a:pt x="2714921" y="2561591"/>
                  </a:lnTo>
                  <a:lnTo>
                    <a:pt x="2725078" y="2568576"/>
                  </a:lnTo>
                  <a:lnTo>
                    <a:pt x="2737140" y="2576196"/>
                  </a:lnTo>
                  <a:lnTo>
                    <a:pt x="2748884" y="2582863"/>
                  </a:lnTo>
                  <a:lnTo>
                    <a:pt x="2761581" y="2589213"/>
                  </a:lnTo>
                  <a:lnTo>
                    <a:pt x="2773325" y="2595246"/>
                  </a:lnTo>
                  <a:lnTo>
                    <a:pt x="2773325" y="2486343"/>
                  </a:lnTo>
                  <a:lnTo>
                    <a:pt x="2758407" y="2480628"/>
                  </a:lnTo>
                  <a:lnTo>
                    <a:pt x="2744441" y="2475230"/>
                  </a:lnTo>
                  <a:lnTo>
                    <a:pt x="2732379" y="2469198"/>
                  </a:lnTo>
                  <a:lnTo>
                    <a:pt x="2721269" y="2464118"/>
                  </a:lnTo>
                  <a:lnTo>
                    <a:pt x="2712064" y="2458720"/>
                  </a:lnTo>
                  <a:lnTo>
                    <a:pt x="2704446" y="2453958"/>
                  </a:lnTo>
                  <a:lnTo>
                    <a:pt x="2697781" y="2449195"/>
                  </a:lnTo>
                  <a:lnTo>
                    <a:pt x="2692385" y="2444750"/>
                  </a:lnTo>
                  <a:close/>
                  <a:moveTo>
                    <a:pt x="3744614" y="2439353"/>
                  </a:moveTo>
                  <a:lnTo>
                    <a:pt x="3737949" y="2444433"/>
                  </a:lnTo>
                  <a:lnTo>
                    <a:pt x="3730648" y="2449195"/>
                  </a:lnTo>
                  <a:lnTo>
                    <a:pt x="3722713" y="2454275"/>
                  </a:lnTo>
                  <a:lnTo>
                    <a:pt x="3715095" y="2459038"/>
                  </a:lnTo>
                  <a:lnTo>
                    <a:pt x="3706524" y="2462848"/>
                  </a:lnTo>
                  <a:lnTo>
                    <a:pt x="3698907" y="2466975"/>
                  </a:lnTo>
                  <a:lnTo>
                    <a:pt x="3691289" y="2470468"/>
                  </a:lnTo>
                  <a:lnTo>
                    <a:pt x="3683671" y="2473325"/>
                  </a:lnTo>
                  <a:lnTo>
                    <a:pt x="3683671" y="2592706"/>
                  </a:lnTo>
                  <a:lnTo>
                    <a:pt x="3692558" y="2588578"/>
                  </a:lnTo>
                  <a:lnTo>
                    <a:pt x="3701128" y="2583816"/>
                  </a:lnTo>
                  <a:lnTo>
                    <a:pt x="3709381" y="2579053"/>
                  </a:lnTo>
                  <a:lnTo>
                    <a:pt x="3717634" y="2573973"/>
                  </a:lnTo>
                  <a:lnTo>
                    <a:pt x="3725252" y="2568258"/>
                  </a:lnTo>
                  <a:lnTo>
                    <a:pt x="3732235" y="2563178"/>
                  </a:lnTo>
                  <a:lnTo>
                    <a:pt x="3738901" y="2557781"/>
                  </a:lnTo>
                  <a:lnTo>
                    <a:pt x="3744614" y="2553018"/>
                  </a:lnTo>
                  <a:lnTo>
                    <a:pt x="3744614" y="2439353"/>
                  </a:lnTo>
                  <a:close/>
                  <a:moveTo>
                    <a:pt x="3151360" y="2322195"/>
                  </a:moveTo>
                  <a:lnTo>
                    <a:pt x="3151360" y="2437130"/>
                  </a:lnTo>
                  <a:lnTo>
                    <a:pt x="3174848" y="2437765"/>
                  </a:lnTo>
                  <a:lnTo>
                    <a:pt x="3198972" y="2437765"/>
                  </a:lnTo>
                  <a:lnTo>
                    <a:pt x="3215477" y="2437765"/>
                  </a:lnTo>
                  <a:lnTo>
                    <a:pt x="3231983" y="2437448"/>
                  </a:lnTo>
                  <a:lnTo>
                    <a:pt x="3231983" y="2322512"/>
                  </a:lnTo>
                  <a:lnTo>
                    <a:pt x="3198972" y="2323147"/>
                  </a:lnTo>
                  <a:lnTo>
                    <a:pt x="3174848" y="2323147"/>
                  </a:lnTo>
                  <a:lnTo>
                    <a:pt x="3151360" y="2322195"/>
                  </a:lnTo>
                  <a:close/>
                  <a:moveTo>
                    <a:pt x="3815080" y="2317750"/>
                  </a:moveTo>
                  <a:lnTo>
                    <a:pt x="3816033" y="2325370"/>
                  </a:lnTo>
                  <a:lnTo>
                    <a:pt x="3816350" y="2332673"/>
                  </a:lnTo>
                  <a:lnTo>
                    <a:pt x="3816350" y="2483803"/>
                  </a:lnTo>
                  <a:lnTo>
                    <a:pt x="3816033" y="2484438"/>
                  </a:lnTo>
                  <a:lnTo>
                    <a:pt x="3815398" y="2493010"/>
                  </a:lnTo>
                  <a:lnTo>
                    <a:pt x="3814763" y="2498408"/>
                  </a:lnTo>
                  <a:lnTo>
                    <a:pt x="3813493" y="2504123"/>
                  </a:lnTo>
                  <a:lnTo>
                    <a:pt x="3811906" y="2509520"/>
                  </a:lnTo>
                  <a:lnTo>
                    <a:pt x="3810319" y="2514600"/>
                  </a:lnTo>
                  <a:lnTo>
                    <a:pt x="3808097" y="2520316"/>
                  </a:lnTo>
                  <a:lnTo>
                    <a:pt x="3805558" y="2525713"/>
                  </a:lnTo>
                  <a:lnTo>
                    <a:pt x="3803019" y="2530793"/>
                  </a:lnTo>
                  <a:lnTo>
                    <a:pt x="3799844" y="2536508"/>
                  </a:lnTo>
                  <a:lnTo>
                    <a:pt x="3796036" y="2541588"/>
                  </a:lnTo>
                  <a:lnTo>
                    <a:pt x="3792226" y="2546668"/>
                  </a:lnTo>
                  <a:lnTo>
                    <a:pt x="3788418" y="2551748"/>
                  </a:lnTo>
                  <a:lnTo>
                    <a:pt x="3783974" y="2556828"/>
                  </a:lnTo>
                  <a:lnTo>
                    <a:pt x="3779212" y="2561591"/>
                  </a:lnTo>
                  <a:lnTo>
                    <a:pt x="3774134" y="2566671"/>
                  </a:lnTo>
                  <a:lnTo>
                    <a:pt x="3768420" y="2571433"/>
                  </a:lnTo>
                  <a:lnTo>
                    <a:pt x="3763024" y="2576513"/>
                  </a:lnTo>
                  <a:lnTo>
                    <a:pt x="3750963" y="2586038"/>
                  </a:lnTo>
                  <a:lnTo>
                    <a:pt x="3737314" y="2595246"/>
                  </a:lnTo>
                  <a:lnTo>
                    <a:pt x="3722713" y="2604136"/>
                  </a:lnTo>
                  <a:lnTo>
                    <a:pt x="3707477" y="2613026"/>
                  </a:lnTo>
                  <a:lnTo>
                    <a:pt x="3690971" y="2621281"/>
                  </a:lnTo>
                  <a:lnTo>
                    <a:pt x="3673513" y="2628901"/>
                  </a:lnTo>
                  <a:lnTo>
                    <a:pt x="3655103" y="2636838"/>
                  </a:lnTo>
                  <a:lnTo>
                    <a:pt x="3635424" y="2644458"/>
                  </a:lnTo>
                  <a:lnTo>
                    <a:pt x="3615109" y="2651443"/>
                  </a:lnTo>
                  <a:lnTo>
                    <a:pt x="3593842" y="2658111"/>
                  </a:lnTo>
                  <a:lnTo>
                    <a:pt x="3571941" y="2664461"/>
                  </a:lnTo>
                  <a:lnTo>
                    <a:pt x="3549087" y="2670493"/>
                  </a:lnTo>
                  <a:lnTo>
                    <a:pt x="3525281" y="2675891"/>
                  </a:lnTo>
                  <a:lnTo>
                    <a:pt x="3501157" y="2680971"/>
                  </a:lnTo>
                  <a:lnTo>
                    <a:pt x="3476082" y="2685733"/>
                  </a:lnTo>
                  <a:lnTo>
                    <a:pt x="3450371" y="2689861"/>
                  </a:lnTo>
                  <a:lnTo>
                    <a:pt x="3424343" y="2693671"/>
                  </a:lnTo>
                  <a:lnTo>
                    <a:pt x="3397680" y="2697163"/>
                  </a:lnTo>
                  <a:lnTo>
                    <a:pt x="3370065" y="2700021"/>
                  </a:lnTo>
                  <a:lnTo>
                    <a:pt x="3341815" y="2702561"/>
                  </a:lnTo>
                  <a:lnTo>
                    <a:pt x="3313565" y="2704466"/>
                  </a:lnTo>
                  <a:lnTo>
                    <a:pt x="3284680" y="2705736"/>
                  </a:lnTo>
                  <a:lnTo>
                    <a:pt x="3255478" y="2706371"/>
                  </a:lnTo>
                  <a:lnTo>
                    <a:pt x="3225959" y="2706688"/>
                  </a:lnTo>
                  <a:lnTo>
                    <a:pt x="3195487" y="2706371"/>
                  </a:lnTo>
                  <a:lnTo>
                    <a:pt x="3165650" y="2705736"/>
                  </a:lnTo>
                  <a:lnTo>
                    <a:pt x="3136130" y="2704148"/>
                  </a:lnTo>
                  <a:lnTo>
                    <a:pt x="3106928" y="2701926"/>
                  </a:lnTo>
                  <a:lnTo>
                    <a:pt x="3078678" y="2699703"/>
                  </a:lnTo>
                  <a:lnTo>
                    <a:pt x="3050428" y="2696528"/>
                  </a:lnTo>
                  <a:lnTo>
                    <a:pt x="3022813" y="2693353"/>
                  </a:lnTo>
                  <a:lnTo>
                    <a:pt x="2996150" y="2688908"/>
                  </a:lnTo>
                  <a:lnTo>
                    <a:pt x="2970122" y="2684781"/>
                  </a:lnTo>
                  <a:lnTo>
                    <a:pt x="2944729" y="2680018"/>
                  </a:lnTo>
                  <a:lnTo>
                    <a:pt x="2919971" y="2674303"/>
                  </a:lnTo>
                  <a:lnTo>
                    <a:pt x="2895847" y="2668588"/>
                  </a:lnTo>
                  <a:lnTo>
                    <a:pt x="2872994" y="2662556"/>
                  </a:lnTo>
                  <a:lnTo>
                    <a:pt x="2850775" y="2655888"/>
                  </a:lnTo>
                  <a:lnTo>
                    <a:pt x="2829190" y="2648903"/>
                  </a:lnTo>
                  <a:lnTo>
                    <a:pt x="2808876" y="2641601"/>
                  </a:lnTo>
                  <a:lnTo>
                    <a:pt x="2789196" y="2633663"/>
                  </a:lnTo>
                  <a:lnTo>
                    <a:pt x="2770469" y="2625408"/>
                  </a:lnTo>
                  <a:lnTo>
                    <a:pt x="2753328" y="2617153"/>
                  </a:lnTo>
                  <a:lnTo>
                    <a:pt x="2736823" y="2608581"/>
                  </a:lnTo>
                  <a:lnTo>
                    <a:pt x="2721269" y="2599373"/>
                  </a:lnTo>
                  <a:lnTo>
                    <a:pt x="2706986" y="2590483"/>
                  </a:lnTo>
                  <a:lnTo>
                    <a:pt x="2693972" y="2580641"/>
                  </a:lnTo>
                  <a:lnTo>
                    <a:pt x="2688258" y="2575878"/>
                  </a:lnTo>
                  <a:lnTo>
                    <a:pt x="2682227" y="2570798"/>
                  </a:lnTo>
                  <a:lnTo>
                    <a:pt x="2676831" y="2566036"/>
                  </a:lnTo>
                  <a:lnTo>
                    <a:pt x="2671753" y="2560956"/>
                  </a:lnTo>
                  <a:lnTo>
                    <a:pt x="2666991" y="2555558"/>
                  </a:lnTo>
                  <a:lnTo>
                    <a:pt x="2662548" y="2550161"/>
                  </a:lnTo>
                  <a:lnTo>
                    <a:pt x="2658104" y="2545081"/>
                  </a:lnTo>
                  <a:lnTo>
                    <a:pt x="2654612" y="2540001"/>
                  </a:lnTo>
                  <a:lnTo>
                    <a:pt x="2651121" y="2534286"/>
                  </a:lnTo>
                  <a:lnTo>
                    <a:pt x="2647947" y="2528888"/>
                  </a:lnTo>
                  <a:lnTo>
                    <a:pt x="2645090" y="2523808"/>
                  </a:lnTo>
                  <a:lnTo>
                    <a:pt x="2642868" y="2518093"/>
                  </a:lnTo>
                  <a:lnTo>
                    <a:pt x="2640329" y="2512695"/>
                  </a:lnTo>
                  <a:lnTo>
                    <a:pt x="2638742" y="2506663"/>
                  </a:lnTo>
                  <a:lnTo>
                    <a:pt x="2637789" y="2501265"/>
                  </a:lnTo>
                  <a:lnTo>
                    <a:pt x="2636520" y="2495868"/>
                  </a:lnTo>
                  <a:lnTo>
                    <a:pt x="2636202" y="2489835"/>
                  </a:lnTo>
                  <a:lnTo>
                    <a:pt x="2635885" y="2484438"/>
                  </a:lnTo>
                  <a:lnTo>
                    <a:pt x="2635250" y="2484438"/>
                  </a:lnTo>
                  <a:lnTo>
                    <a:pt x="2635250" y="2375535"/>
                  </a:lnTo>
                  <a:lnTo>
                    <a:pt x="2646360" y="2383790"/>
                  </a:lnTo>
                  <a:lnTo>
                    <a:pt x="2657786" y="2392045"/>
                  </a:lnTo>
                  <a:lnTo>
                    <a:pt x="2670166" y="2399983"/>
                  </a:lnTo>
                  <a:lnTo>
                    <a:pt x="2683180" y="2407285"/>
                  </a:lnTo>
                  <a:lnTo>
                    <a:pt x="2696511" y="2414905"/>
                  </a:lnTo>
                  <a:lnTo>
                    <a:pt x="2710160" y="2421890"/>
                  </a:lnTo>
                  <a:lnTo>
                    <a:pt x="2724761" y="2429193"/>
                  </a:lnTo>
                  <a:lnTo>
                    <a:pt x="2740314" y="2435860"/>
                  </a:lnTo>
                  <a:lnTo>
                    <a:pt x="2755550" y="2442210"/>
                  </a:lnTo>
                  <a:lnTo>
                    <a:pt x="2771738" y="2448243"/>
                  </a:lnTo>
                  <a:lnTo>
                    <a:pt x="2788244" y="2453958"/>
                  </a:lnTo>
                  <a:lnTo>
                    <a:pt x="2805384" y="2459673"/>
                  </a:lnTo>
                  <a:lnTo>
                    <a:pt x="2822525" y="2465070"/>
                  </a:lnTo>
                  <a:lnTo>
                    <a:pt x="2840300" y="2470150"/>
                  </a:lnTo>
                  <a:lnTo>
                    <a:pt x="2858393" y="2474913"/>
                  </a:lnTo>
                  <a:lnTo>
                    <a:pt x="2877120" y="2479675"/>
                  </a:lnTo>
                  <a:lnTo>
                    <a:pt x="2895530" y="2483803"/>
                  </a:lnTo>
                  <a:lnTo>
                    <a:pt x="2914892" y="2487930"/>
                  </a:lnTo>
                  <a:lnTo>
                    <a:pt x="2934255" y="2491423"/>
                  </a:lnTo>
                  <a:lnTo>
                    <a:pt x="2953617" y="2494915"/>
                  </a:lnTo>
                  <a:lnTo>
                    <a:pt x="2973614" y="2498090"/>
                  </a:lnTo>
                  <a:lnTo>
                    <a:pt x="2993294" y="2501265"/>
                  </a:lnTo>
                  <a:lnTo>
                    <a:pt x="3013926" y="2503488"/>
                  </a:lnTo>
                  <a:lnTo>
                    <a:pt x="3033923" y="2506028"/>
                  </a:lnTo>
                  <a:lnTo>
                    <a:pt x="3054555" y="2508250"/>
                  </a:lnTo>
                  <a:lnTo>
                    <a:pt x="3074869" y="2509838"/>
                  </a:lnTo>
                  <a:lnTo>
                    <a:pt x="3095819" y="2511425"/>
                  </a:lnTo>
                  <a:lnTo>
                    <a:pt x="3116451" y="2512695"/>
                  </a:lnTo>
                  <a:lnTo>
                    <a:pt x="3137400" y="2513965"/>
                  </a:lnTo>
                  <a:lnTo>
                    <a:pt x="3158032" y="2514600"/>
                  </a:lnTo>
                  <a:lnTo>
                    <a:pt x="3178981" y="2514918"/>
                  </a:lnTo>
                  <a:lnTo>
                    <a:pt x="3199613" y="2514918"/>
                  </a:lnTo>
                  <a:lnTo>
                    <a:pt x="3224372" y="2514918"/>
                  </a:lnTo>
                  <a:lnTo>
                    <a:pt x="3249765" y="2514283"/>
                  </a:lnTo>
                  <a:lnTo>
                    <a:pt x="3274523" y="2513330"/>
                  </a:lnTo>
                  <a:lnTo>
                    <a:pt x="3299282" y="2511743"/>
                  </a:lnTo>
                  <a:lnTo>
                    <a:pt x="3324040" y="2510473"/>
                  </a:lnTo>
                  <a:lnTo>
                    <a:pt x="3348481" y="2507933"/>
                  </a:lnTo>
                  <a:lnTo>
                    <a:pt x="3372922" y="2505710"/>
                  </a:lnTo>
                  <a:lnTo>
                    <a:pt x="3397680" y="2502535"/>
                  </a:lnTo>
                  <a:lnTo>
                    <a:pt x="3421486" y="2499360"/>
                  </a:lnTo>
                  <a:lnTo>
                    <a:pt x="3445292" y="2495233"/>
                  </a:lnTo>
                  <a:lnTo>
                    <a:pt x="3468464" y="2491423"/>
                  </a:lnTo>
                  <a:lnTo>
                    <a:pt x="3491635" y="2486978"/>
                  </a:lnTo>
                  <a:lnTo>
                    <a:pt x="3514171" y="2481898"/>
                  </a:lnTo>
                  <a:lnTo>
                    <a:pt x="3536390" y="2476818"/>
                  </a:lnTo>
                  <a:lnTo>
                    <a:pt x="3557974" y="2471420"/>
                  </a:lnTo>
                  <a:lnTo>
                    <a:pt x="3579241" y="2465070"/>
                  </a:lnTo>
                  <a:lnTo>
                    <a:pt x="3599873" y="2458720"/>
                  </a:lnTo>
                  <a:lnTo>
                    <a:pt x="3619870" y="2452053"/>
                  </a:lnTo>
                  <a:lnTo>
                    <a:pt x="3639233" y="2444750"/>
                  </a:lnTo>
                  <a:lnTo>
                    <a:pt x="3657643" y="2437448"/>
                  </a:lnTo>
                  <a:lnTo>
                    <a:pt x="3676053" y="2429510"/>
                  </a:lnTo>
                  <a:lnTo>
                    <a:pt x="3692876" y="2421255"/>
                  </a:lnTo>
                  <a:lnTo>
                    <a:pt x="3709381" y="2412365"/>
                  </a:lnTo>
                  <a:lnTo>
                    <a:pt x="3724935" y="2403475"/>
                  </a:lnTo>
                  <a:lnTo>
                    <a:pt x="3739853" y="2393950"/>
                  </a:lnTo>
                  <a:lnTo>
                    <a:pt x="3753502" y="2384108"/>
                  </a:lnTo>
                  <a:lnTo>
                    <a:pt x="3766198" y="2374265"/>
                  </a:lnTo>
                  <a:lnTo>
                    <a:pt x="3772547" y="2368550"/>
                  </a:lnTo>
                  <a:lnTo>
                    <a:pt x="3777943" y="2363470"/>
                  </a:lnTo>
                  <a:lnTo>
                    <a:pt x="3783656" y="2358073"/>
                  </a:lnTo>
                  <a:lnTo>
                    <a:pt x="3789052" y="2352675"/>
                  </a:lnTo>
                  <a:lnTo>
                    <a:pt x="3793814" y="2346960"/>
                  </a:lnTo>
                  <a:lnTo>
                    <a:pt x="3798575" y="2341563"/>
                  </a:lnTo>
                  <a:lnTo>
                    <a:pt x="3803336" y="2335530"/>
                  </a:lnTo>
                  <a:lnTo>
                    <a:pt x="3807145" y="2329498"/>
                  </a:lnTo>
                  <a:lnTo>
                    <a:pt x="3811271" y="2323783"/>
                  </a:lnTo>
                  <a:lnTo>
                    <a:pt x="3815080" y="2317750"/>
                  </a:lnTo>
                  <a:close/>
                  <a:moveTo>
                    <a:pt x="2989478" y="2307907"/>
                  </a:moveTo>
                  <a:lnTo>
                    <a:pt x="2989478" y="2423478"/>
                  </a:lnTo>
                  <a:lnTo>
                    <a:pt x="3009158" y="2426018"/>
                  </a:lnTo>
                  <a:lnTo>
                    <a:pt x="3029472" y="2428240"/>
                  </a:lnTo>
                  <a:lnTo>
                    <a:pt x="3049469" y="2430780"/>
                  </a:lnTo>
                  <a:lnTo>
                    <a:pt x="3070419" y="2432685"/>
                  </a:lnTo>
                  <a:lnTo>
                    <a:pt x="3070419" y="2317432"/>
                  </a:lnTo>
                  <a:lnTo>
                    <a:pt x="3049469" y="2315527"/>
                  </a:lnTo>
                  <a:lnTo>
                    <a:pt x="3029472" y="2313305"/>
                  </a:lnTo>
                  <a:lnTo>
                    <a:pt x="3009158" y="2310765"/>
                  </a:lnTo>
                  <a:lnTo>
                    <a:pt x="2989478" y="2307907"/>
                  </a:lnTo>
                  <a:close/>
                  <a:moveTo>
                    <a:pt x="2827597" y="2271395"/>
                  </a:moveTo>
                  <a:lnTo>
                    <a:pt x="2827597" y="2388553"/>
                  </a:lnTo>
                  <a:lnTo>
                    <a:pt x="2846959" y="2393950"/>
                  </a:lnTo>
                  <a:lnTo>
                    <a:pt x="2866956" y="2399665"/>
                  </a:lnTo>
                  <a:lnTo>
                    <a:pt x="2887588" y="2404428"/>
                  </a:lnTo>
                  <a:lnTo>
                    <a:pt x="2908220" y="2408873"/>
                  </a:lnTo>
                  <a:lnTo>
                    <a:pt x="2908220" y="2292985"/>
                  </a:lnTo>
                  <a:lnTo>
                    <a:pt x="2887588" y="2288222"/>
                  </a:lnTo>
                  <a:lnTo>
                    <a:pt x="2866956" y="2282825"/>
                  </a:lnTo>
                  <a:lnTo>
                    <a:pt x="2846959" y="2277110"/>
                  </a:lnTo>
                  <a:lnTo>
                    <a:pt x="2827597" y="2271395"/>
                  </a:lnTo>
                  <a:close/>
                  <a:moveTo>
                    <a:pt x="3717945" y="2227897"/>
                  </a:moveTo>
                  <a:lnTo>
                    <a:pt x="3711914" y="2232025"/>
                  </a:lnTo>
                  <a:lnTo>
                    <a:pt x="3704931" y="2235517"/>
                  </a:lnTo>
                  <a:lnTo>
                    <a:pt x="3696678" y="2239327"/>
                  </a:lnTo>
                  <a:lnTo>
                    <a:pt x="3688425" y="2242820"/>
                  </a:lnTo>
                  <a:lnTo>
                    <a:pt x="3671285" y="2249487"/>
                  </a:lnTo>
                  <a:lnTo>
                    <a:pt x="3656684" y="2255202"/>
                  </a:lnTo>
                  <a:lnTo>
                    <a:pt x="3656684" y="2356167"/>
                  </a:lnTo>
                  <a:lnTo>
                    <a:pt x="3665254" y="2351722"/>
                  </a:lnTo>
                  <a:lnTo>
                    <a:pt x="3674142" y="2347595"/>
                  </a:lnTo>
                  <a:lnTo>
                    <a:pt x="3682394" y="2342197"/>
                  </a:lnTo>
                  <a:lnTo>
                    <a:pt x="3690647" y="2337117"/>
                  </a:lnTo>
                  <a:lnTo>
                    <a:pt x="3698582" y="2331720"/>
                  </a:lnTo>
                  <a:lnTo>
                    <a:pt x="3705566" y="2326640"/>
                  </a:lnTo>
                  <a:lnTo>
                    <a:pt x="3711914" y="2321560"/>
                  </a:lnTo>
                  <a:lnTo>
                    <a:pt x="3717945" y="2316162"/>
                  </a:lnTo>
                  <a:lnTo>
                    <a:pt x="3717945" y="2227897"/>
                  </a:lnTo>
                  <a:close/>
                  <a:moveTo>
                    <a:pt x="2665715" y="2187575"/>
                  </a:moveTo>
                  <a:lnTo>
                    <a:pt x="2665715" y="2305685"/>
                  </a:lnTo>
                  <a:lnTo>
                    <a:pt x="2668254" y="2308542"/>
                  </a:lnTo>
                  <a:lnTo>
                    <a:pt x="2671429" y="2311717"/>
                  </a:lnTo>
                  <a:lnTo>
                    <a:pt x="2678729" y="2318385"/>
                  </a:lnTo>
                  <a:lnTo>
                    <a:pt x="2687934" y="2325052"/>
                  </a:lnTo>
                  <a:lnTo>
                    <a:pt x="2698726" y="2332037"/>
                  </a:lnTo>
                  <a:lnTo>
                    <a:pt x="2710153" y="2339657"/>
                  </a:lnTo>
                  <a:lnTo>
                    <a:pt x="2722215" y="2346325"/>
                  </a:lnTo>
                  <a:lnTo>
                    <a:pt x="2734594" y="2352675"/>
                  </a:lnTo>
                  <a:lnTo>
                    <a:pt x="2746656" y="2358390"/>
                  </a:lnTo>
                  <a:lnTo>
                    <a:pt x="2746656" y="2239327"/>
                  </a:lnTo>
                  <a:lnTo>
                    <a:pt x="2734594" y="2233612"/>
                  </a:lnTo>
                  <a:lnTo>
                    <a:pt x="2723167" y="2227580"/>
                  </a:lnTo>
                  <a:lnTo>
                    <a:pt x="2712058" y="2221230"/>
                  </a:lnTo>
                  <a:lnTo>
                    <a:pt x="2701583" y="2214562"/>
                  </a:lnTo>
                  <a:lnTo>
                    <a:pt x="2691743" y="2208212"/>
                  </a:lnTo>
                  <a:lnTo>
                    <a:pt x="2682538" y="2201545"/>
                  </a:lnTo>
                  <a:lnTo>
                    <a:pt x="2673650" y="2194560"/>
                  </a:lnTo>
                  <a:lnTo>
                    <a:pt x="2665715" y="2187575"/>
                  </a:lnTo>
                  <a:close/>
                  <a:moveTo>
                    <a:pt x="2609850" y="2081212"/>
                  </a:moveTo>
                  <a:lnTo>
                    <a:pt x="2613342" y="2087245"/>
                  </a:lnTo>
                  <a:lnTo>
                    <a:pt x="2617468" y="2092960"/>
                  </a:lnTo>
                  <a:lnTo>
                    <a:pt x="2621594" y="2098675"/>
                  </a:lnTo>
                  <a:lnTo>
                    <a:pt x="2626038" y="2104390"/>
                  </a:lnTo>
                  <a:lnTo>
                    <a:pt x="2631117" y="2110105"/>
                  </a:lnTo>
                  <a:lnTo>
                    <a:pt x="2635878" y="2115502"/>
                  </a:lnTo>
                  <a:lnTo>
                    <a:pt x="2641274" y="2120900"/>
                  </a:lnTo>
                  <a:lnTo>
                    <a:pt x="2646988" y="2126615"/>
                  </a:lnTo>
                  <a:lnTo>
                    <a:pt x="2658732" y="2136775"/>
                  </a:lnTo>
                  <a:lnTo>
                    <a:pt x="2671746" y="2146935"/>
                  </a:lnTo>
                  <a:lnTo>
                    <a:pt x="2685712" y="2157095"/>
                  </a:lnTo>
                  <a:lnTo>
                    <a:pt x="2700631" y="2165985"/>
                  </a:lnTo>
                  <a:lnTo>
                    <a:pt x="2715867" y="2175192"/>
                  </a:lnTo>
                  <a:lnTo>
                    <a:pt x="2732372" y="2183765"/>
                  </a:lnTo>
                  <a:lnTo>
                    <a:pt x="2749830" y="2192020"/>
                  </a:lnTo>
                  <a:lnTo>
                    <a:pt x="2767923" y="2199957"/>
                  </a:lnTo>
                  <a:lnTo>
                    <a:pt x="2786650" y="2207895"/>
                  </a:lnTo>
                  <a:lnTo>
                    <a:pt x="2805695" y="2214880"/>
                  </a:lnTo>
                  <a:lnTo>
                    <a:pt x="2826009" y="2221547"/>
                  </a:lnTo>
                  <a:lnTo>
                    <a:pt x="2846959" y="2227897"/>
                  </a:lnTo>
                  <a:lnTo>
                    <a:pt x="2867591" y="2234247"/>
                  </a:lnTo>
                  <a:lnTo>
                    <a:pt x="2889492" y="2239645"/>
                  </a:lnTo>
                  <a:lnTo>
                    <a:pt x="2912029" y="2245042"/>
                  </a:lnTo>
                  <a:lnTo>
                    <a:pt x="2934248" y="2250122"/>
                  </a:lnTo>
                  <a:lnTo>
                    <a:pt x="2957102" y="2254250"/>
                  </a:lnTo>
                  <a:lnTo>
                    <a:pt x="2980908" y="2258695"/>
                  </a:lnTo>
                  <a:lnTo>
                    <a:pt x="3004396" y="2262187"/>
                  </a:lnTo>
                  <a:lnTo>
                    <a:pt x="3028203" y="2265680"/>
                  </a:lnTo>
                  <a:lnTo>
                    <a:pt x="3052644" y="2268537"/>
                  </a:lnTo>
                  <a:lnTo>
                    <a:pt x="3077084" y="2271395"/>
                  </a:lnTo>
                  <a:lnTo>
                    <a:pt x="3101525" y="2273300"/>
                  </a:lnTo>
                  <a:lnTo>
                    <a:pt x="3125966" y="2275205"/>
                  </a:lnTo>
                  <a:lnTo>
                    <a:pt x="3150725" y="2276792"/>
                  </a:lnTo>
                  <a:lnTo>
                    <a:pt x="3175800" y="2277745"/>
                  </a:lnTo>
                  <a:lnTo>
                    <a:pt x="3200559" y="2278380"/>
                  </a:lnTo>
                  <a:lnTo>
                    <a:pt x="3225317" y="2278380"/>
                  </a:lnTo>
                  <a:lnTo>
                    <a:pt x="3246266" y="2278380"/>
                  </a:lnTo>
                  <a:lnTo>
                    <a:pt x="3267216" y="2278062"/>
                  </a:lnTo>
                  <a:lnTo>
                    <a:pt x="3288165" y="2277110"/>
                  </a:lnTo>
                  <a:lnTo>
                    <a:pt x="3308797" y="2276157"/>
                  </a:lnTo>
                  <a:lnTo>
                    <a:pt x="3329429" y="2274887"/>
                  </a:lnTo>
                  <a:lnTo>
                    <a:pt x="3350378" y="2273300"/>
                  </a:lnTo>
                  <a:lnTo>
                    <a:pt x="3371010" y="2271712"/>
                  </a:lnTo>
                  <a:lnTo>
                    <a:pt x="3391325" y="2269807"/>
                  </a:lnTo>
                  <a:lnTo>
                    <a:pt x="3411957" y="2267267"/>
                  </a:lnTo>
                  <a:lnTo>
                    <a:pt x="3431954" y="2264727"/>
                  </a:lnTo>
                  <a:lnTo>
                    <a:pt x="3451951" y="2261870"/>
                  </a:lnTo>
                  <a:lnTo>
                    <a:pt x="3471948" y="2258695"/>
                  </a:lnTo>
                  <a:lnTo>
                    <a:pt x="3491628" y="2255202"/>
                  </a:lnTo>
                  <a:lnTo>
                    <a:pt x="3510990" y="2251710"/>
                  </a:lnTo>
                  <a:lnTo>
                    <a:pt x="3530035" y="2247582"/>
                  </a:lnTo>
                  <a:lnTo>
                    <a:pt x="3548763" y="2243455"/>
                  </a:lnTo>
                  <a:lnTo>
                    <a:pt x="3567173" y="2239010"/>
                  </a:lnTo>
                  <a:lnTo>
                    <a:pt x="3585265" y="2233930"/>
                  </a:lnTo>
                  <a:lnTo>
                    <a:pt x="3603041" y="2229167"/>
                  </a:lnTo>
                  <a:lnTo>
                    <a:pt x="3620498" y="2223452"/>
                  </a:lnTo>
                  <a:lnTo>
                    <a:pt x="3637004" y="2218055"/>
                  </a:lnTo>
                  <a:lnTo>
                    <a:pt x="3653510" y="2212022"/>
                  </a:lnTo>
                  <a:lnTo>
                    <a:pt x="3669698" y="2206307"/>
                  </a:lnTo>
                  <a:lnTo>
                    <a:pt x="3685251" y="2199957"/>
                  </a:lnTo>
                  <a:lnTo>
                    <a:pt x="3700170" y="2193290"/>
                  </a:lnTo>
                  <a:lnTo>
                    <a:pt x="3714770" y="2185987"/>
                  </a:lnTo>
                  <a:lnTo>
                    <a:pt x="3728419" y="2179002"/>
                  </a:lnTo>
                  <a:lnTo>
                    <a:pt x="3741751" y="2171382"/>
                  </a:lnTo>
                  <a:lnTo>
                    <a:pt x="3754765" y="2164080"/>
                  </a:lnTo>
                  <a:lnTo>
                    <a:pt x="3767144" y="2156142"/>
                  </a:lnTo>
                  <a:lnTo>
                    <a:pt x="3778571" y="2147887"/>
                  </a:lnTo>
                  <a:lnTo>
                    <a:pt x="3789363" y="2139632"/>
                  </a:lnTo>
                  <a:lnTo>
                    <a:pt x="3789363" y="2247265"/>
                  </a:lnTo>
                  <a:lnTo>
                    <a:pt x="3788728" y="2247582"/>
                  </a:lnTo>
                  <a:lnTo>
                    <a:pt x="3788728" y="2252027"/>
                  </a:lnTo>
                  <a:lnTo>
                    <a:pt x="3788411" y="2256472"/>
                  </a:lnTo>
                  <a:lnTo>
                    <a:pt x="3787776" y="2261870"/>
                  </a:lnTo>
                  <a:lnTo>
                    <a:pt x="3786506" y="2267267"/>
                  </a:lnTo>
                  <a:lnTo>
                    <a:pt x="3785237" y="2272982"/>
                  </a:lnTo>
                  <a:lnTo>
                    <a:pt x="3783332" y="2278062"/>
                  </a:lnTo>
                  <a:lnTo>
                    <a:pt x="3781428" y="2283460"/>
                  </a:lnTo>
                  <a:lnTo>
                    <a:pt x="3778571" y="2289175"/>
                  </a:lnTo>
                  <a:lnTo>
                    <a:pt x="3775714" y="2294255"/>
                  </a:lnTo>
                  <a:lnTo>
                    <a:pt x="3772540" y="2299335"/>
                  </a:lnTo>
                  <a:lnTo>
                    <a:pt x="3769048" y="2304732"/>
                  </a:lnTo>
                  <a:lnTo>
                    <a:pt x="3765557" y="2310130"/>
                  </a:lnTo>
                  <a:lnTo>
                    <a:pt x="3761113" y="2315210"/>
                  </a:lnTo>
                  <a:lnTo>
                    <a:pt x="3756987" y="2320290"/>
                  </a:lnTo>
                  <a:lnTo>
                    <a:pt x="3752226" y="2325052"/>
                  </a:lnTo>
                  <a:lnTo>
                    <a:pt x="3747147" y="2330132"/>
                  </a:lnTo>
                  <a:lnTo>
                    <a:pt x="3741433" y="2334895"/>
                  </a:lnTo>
                  <a:lnTo>
                    <a:pt x="3736037" y="2339975"/>
                  </a:lnTo>
                  <a:lnTo>
                    <a:pt x="3723658" y="2349500"/>
                  </a:lnTo>
                  <a:lnTo>
                    <a:pt x="3710327" y="2358390"/>
                  </a:lnTo>
                  <a:lnTo>
                    <a:pt x="3696043" y="2367598"/>
                  </a:lnTo>
                  <a:lnTo>
                    <a:pt x="3680490" y="2376170"/>
                  </a:lnTo>
                  <a:lnTo>
                    <a:pt x="3663667" y="2384425"/>
                  </a:lnTo>
                  <a:lnTo>
                    <a:pt x="3646526" y="2392363"/>
                  </a:lnTo>
                  <a:lnTo>
                    <a:pt x="3627799" y="2400300"/>
                  </a:lnTo>
                  <a:lnTo>
                    <a:pt x="3608754" y="2407920"/>
                  </a:lnTo>
                  <a:lnTo>
                    <a:pt x="3588122" y="2414905"/>
                  </a:lnTo>
                  <a:lnTo>
                    <a:pt x="3566855" y="2421573"/>
                  </a:lnTo>
                  <a:lnTo>
                    <a:pt x="3544636" y="2427923"/>
                  </a:lnTo>
                  <a:lnTo>
                    <a:pt x="3522417" y="2433955"/>
                  </a:lnTo>
                  <a:lnTo>
                    <a:pt x="3498611" y="2439353"/>
                  </a:lnTo>
                  <a:lnTo>
                    <a:pt x="3474170" y="2444433"/>
                  </a:lnTo>
                  <a:lnTo>
                    <a:pt x="3449412" y="2449195"/>
                  </a:lnTo>
                  <a:lnTo>
                    <a:pt x="3423701" y="2453323"/>
                  </a:lnTo>
                  <a:lnTo>
                    <a:pt x="3397356" y="2457133"/>
                  </a:lnTo>
                  <a:lnTo>
                    <a:pt x="3370376" y="2460625"/>
                  </a:lnTo>
                  <a:lnTo>
                    <a:pt x="3343395" y="2463483"/>
                  </a:lnTo>
                  <a:lnTo>
                    <a:pt x="3315146" y="2465705"/>
                  </a:lnTo>
                  <a:lnTo>
                    <a:pt x="3286896" y="2467928"/>
                  </a:lnTo>
                  <a:lnTo>
                    <a:pt x="3258011" y="2468880"/>
                  </a:lnTo>
                  <a:lnTo>
                    <a:pt x="3228491" y="2469833"/>
                  </a:lnTo>
                  <a:lnTo>
                    <a:pt x="3198972" y="2470150"/>
                  </a:lnTo>
                  <a:lnTo>
                    <a:pt x="3168500" y="2469833"/>
                  </a:lnTo>
                  <a:lnTo>
                    <a:pt x="3138663" y="2468880"/>
                  </a:lnTo>
                  <a:lnTo>
                    <a:pt x="3109143" y="2467293"/>
                  </a:lnTo>
                  <a:lnTo>
                    <a:pt x="3080259" y="2465388"/>
                  </a:lnTo>
                  <a:lnTo>
                    <a:pt x="3051374" y="2463165"/>
                  </a:lnTo>
                  <a:lnTo>
                    <a:pt x="3023441" y="2459990"/>
                  </a:lnTo>
                  <a:lnTo>
                    <a:pt x="2996144" y="2456815"/>
                  </a:lnTo>
                  <a:lnTo>
                    <a:pt x="2969481" y="2452370"/>
                  </a:lnTo>
                  <a:lnTo>
                    <a:pt x="2943453" y="2447925"/>
                  </a:lnTo>
                  <a:lnTo>
                    <a:pt x="2917742" y="2443480"/>
                  </a:lnTo>
                  <a:lnTo>
                    <a:pt x="2892984" y="2437765"/>
                  </a:lnTo>
                  <a:lnTo>
                    <a:pt x="2869178" y="2432050"/>
                  </a:lnTo>
                  <a:lnTo>
                    <a:pt x="2846007" y="2426018"/>
                  </a:lnTo>
                  <a:lnTo>
                    <a:pt x="2823470" y="2419350"/>
                  </a:lnTo>
                  <a:lnTo>
                    <a:pt x="2802203" y="2412048"/>
                  </a:lnTo>
                  <a:lnTo>
                    <a:pt x="2781889" y="2405063"/>
                  </a:lnTo>
                  <a:lnTo>
                    <a:pt x="2762527" y="2397125"/>
                  </a:lnTo>
                  <a:lnTo>
                    <a:pt x="2743799" y="2389188"/>
                  </a:lnTo>
                  <a:lnTo>
                    <a:pt x="2726024" y="2380615"/>
                  </a:lnTo>
                  <a:lnTo>
                    <a:pt x="2709518" y="2372043"/>
                  </a:lnTo>
                  <a:lnTo>
                    <a:pt x="2694600" y="2362835"/>
                  </a:lnTo>
                  <a:lnTo>
                    <a:pt x="2679999" y="2353945"/>
                  </a:lnTo>
                  <a:lnTo>
                    <a:pt x="2666985" y="2343785"/>
                  </a:lnTo>
                  <a:lnTo>
                    <a:pt x="2660954" y="2339340"/>
                  </a:lnTo>
                  <a:lnTo>
                    <a:pt x="2655240" y="2333942"/>
                  </a:lnTo>
                  <a:lnTo>
                    <a:pt x="2650162" y="2328862"/>
                  </a:lnTo>
                  <a:lnTo>
                    <a:pt x="2645083" y="2324100"/>
                  </a:lnTo>
                  <a:lnTo>
                    <a:pt x="2639687" y="2319020"/>
                  </a:lnTo>
                  <a:lnTo>
                    <a:pt x="2635561" y="2313622"/>
                  </a:lnTo>
                  <a:lnTo>
                    <a:pt x="2631434" y="2308542"/>
                  </a:lnTo>
                  <a:lnTo>
                    <a:pt x="2627625" y="2303145"/>
                  </a:lnTo>
                  <a:lnTo>
                    <a:pt x="2624134" y="2297747"/>
                  </a:lnTo>
                  <a:lnTo>
                    <a:pt x="2620960" y="2292350"/>
                  </a:lnTo>
                  <a:lnTo>
                    <a:pt x="2618103" y="2286635"/>
                  </a:lnTo>
                  <a:lnTo>
                    <a:pt x="2615881" y="2281555"/>
                  </a:lnTo>
                  <a:lnTo>
                    <a:pt x="2613659" y="2275840"/>
                  </a:lnTo>
                  <a:lnTo>
                    <a:pt x="2612072" y="2270125"/>
                  </a:lnTo>
                  <a:lnTo>
                    <a:pt x="2610485" y="2264727"/>
                  </a:lnTo>
                  <a:lnTo>
                    <a:pt x="2609850" y="2259012"/>
                  </a:lnTo>
                  <a:lnTo>
                    <a:pt x="2609215" y="2253297"/>
                  </a:lnTo>
                  <a:lnTo>
                    <a:pt x="2609215" y="2247582"/>
                  </a:lnTo>
                  <a:lnTo>
                    <a:pt x="2608580" y="2247582"/>
                  </a:lnTo>
                  <a:lnTo>
                    <a:pt x="2608580" y="2101215"/>
                  </a:lnTo>
                  <a:lnTo>
                    <a:pt x="2608263" y="2097405"/>
                  </a:lnTo>
                  <a:lnTo>
                    <a:pt x="2608580" y="2089150"/>
                  </a:lnTo>
                  <a:lnTo>
                    <a:pt x="2609850" y="2081212"/>
                  </a:lnTo>
                  <a:close/>
                  <a:moveTo>
                    <a:pt x="3270250" y="1882775"/>
                  </a:moveTo>
                  <a:lnTo>
                    <a:pt x="3307579" y="1890615"/>
                  </a:lnTo>
                  <a:lnTo>
                    <a:pt x="3314856" y="1892183"/>
                  </a:lnTo>
                  <a:lnTo>
                    <a:pt x="3321499" y="1894064"/>
                  </a:lnTo>
                  <a:lnTo>
                    <a:pt x="3326877" y="1895945"/>
                  </a:lnTo>
                  <a:lnTo>
                    <a:pt x="3331622" y="1898141"/>
                  </a:lnTo>
                  <a:lnTo>
                    <a:pt x="3336367" y="1900649"/>
                  </a:lnTo>
                  <a:lnTo>
                    <a:pt x="3340164" y="1902844"/>
                  </a:lnTo>
                  <a:lnTo>
                    <a:pt x="3348389" y="1908802"/>
                  </a:lnTo>
                  <a:lnTo>
                    <a:pt x="3351236" y="1911625"/>
                  </a:lnTo>
                  <a:lnTo>
                    <a:pt x="3353767" y="1914133"/>
                  </a:lnTo>
                  <a:lnTo>
                    <a:pt x="3355665" y="1916955"/>
                  </a:lnTo>
                  <a:lnTo>
                    <a:pt x="3356930" y="1919778"/>
                  </a:lnTo>
                  <a:lnTo>
                    <a:pt x="3357563" y="1922913"/>
                  </a:lnTo>
                  <a:lnTo>
                    <a:pt x="3357563" y="1925422"/>
                  </a:lnTo>
                  <a:lnTo>
                    <a:pt x="3357247" y="1928244"/>
                  </a:lnTo>
                  <a:lnTo>
                    <a:pt x="3355981" y="1931066"/>
                  </a:lnTo>
                  <a:lnTo>
                    <a:pt x="3354716" y="1933889"/>
                  </a:lnTo>
                  <a:lnTo>
                    <a:pt x="3352818" y="1936397"/>
                  </a:lnTo>
                  <a:lnTo>
                    <a:pt x="3350603" y="1939220"/>
                  </a:lnTo>
                  <a:lnTo>
                    <a:pt x="3347440" y="1941415"/>
                  </a:lnTo>
                  <a:lnTo>
                    <a:pt x="3344276" y="1943923"/>
                  </a:lnTo>
                  <a:lnTo>
                    <a:pt x="3340164" y="1945805"/>
                  </a:lnTo>
                  <a:lnTo>
                    <a:pt x="3336051" y="1947686"/>
                  </a:lnTo>
                  <a:lnTo>
                    <a:pt x="3331306" y="1949568"/>
                  </a:lnTo>
                  <a:lnTo>
                    <a:pt x="3324979" y="1951763"/>
                  </a:lnTo>
                  <a:lnTo>
                    <a:pt x="3318335" y="1953644"/>
                  </a:lnTo>
                  <a:lnTo>
                    <a:pt x="3310743" y="1955212"/>
                  </a:lnTo>
                  <a:lnTo>
                    <a:pt x="3303467" y="1956466"/>
                  </a:lnTo>
                  <a:lnTo>
                    <a:pt x="3295558" y="1957094"/>
                  </a:lnTo>
                  <a:lnTo>
                    <a:pt x="3287333" y="1958034"/>
                  </a:lnTo>
                  <a:lnTo>
                    <a:pt x="3270250" y="1958975"/>
                  </a:lnTo>
                  <a:lnTo>
                    <a:pt x="3270250" y="1882775"/>
                  </a:lnTo>
                  <a:close/>
                  <a:moveTo>
                    <a:pt x="2635250" y="1862137"/>
                  </a:moveTo>
                  <a:lnTo>
                    <a:pt x="2635885" y="1868810"/>
                  </a:lnTo>
                  <a:lnTo>
                    <a:pt x="2636520" y="1875166"/>
                  </a:lnTo>
                  <a:lnTo>
                    <a:pt x="2637789" y="1881521"/>
                  </a:lnTo>
                  <a:lnTo>
                    <a:pt x="2639694" y="1887559"/>
                  </a:lnTo>
                  <a:lnTo>
                    <a:pt x="2641598" y="1893914"/>
                  </a:lnTo>
                  <a:lnTo>
                    <a:pt x="2644455" y="1900270"/>
                  </a:lnTo>
                  <a:lnTo>
                    <a:pt x="2647629" y="1906307"/>
                  </a:lnTo>
                  <a:lnTo>
                    <a:pt x="2650803" y="1912663"/>
                  </a:lnTo>
                  <a:lnTo>
                    <a:pt x="2654612" y="1918383"/>
                  </a:lnTo>
                  <a:lnTo>
                    <a:pt x="2659056" y="1924420"/>
                  </a:lnTo>
                  <a:lnTo>
                    <a:pt x="2663817" y="1930458"/>
                  </a:lnTo>
                  <a:lnTo>
                    <a:pt x="2668896" y="1936178"/>
                  </a:lnTo>
                  <a:lnTo>
                    <a:pt x="2673975" y="1941898"/>
                  </a:lnTo>
                  <a:lnTo>
                    <a:pt x="2680005" y="1947618"/>
                  </a:lnTo>
                  <a:lnTo>
                    <a:pt x="2686354" y="1953338"/>
                  </a:lnTo>
                  <a:lnTo>
                    <a:pt x="2692385" y="1958740"/>
                  </a:lnTo>
                  <a:lnTo>
                    <a:pt x="2692385" y="2069006"/>
                  </a:lnTo>
                  <a:lnTo>
                    <a:pt x="2695241" y="2071549"/>
                  </a:lnTo>
                  <a:lnTo>
                    <a:pt x="2698098" y="2074726"/>
                  </a:lnTo>
                  <a:lnTo>
                    <a:pt x="2705399" y="2081400"/>
                  </a:lnTo>
                  <a:lnTo>
                    <a:pt x="2714921" y="2088391"/>
                  </a:lnTo>
                  <a:lnTo>
                    <a:pt x="2725078" y="2095699"/>
                  </a:lnTo>
                  <a:lnTo>
                    <a:pt x="2737140" y="2103008"/>
                  </a:lnTo>
                  <a:lnTo>
                    <a:pt x="2748884" y="2109681"/>
                  </a:lnTo>
                  <a:lnTo>
                    <a:pt x="2761581" y="2116354"/>
                  </a:lnTo>
                  <a:lnTo>
                    <a:pt x="2773325" y="2121757"/>
                  </a:lnTo>
                  <a:lnTo>
                    <a:pt x="2773325" y="2007994"/>
                  </a:lnTo>
                  <a:lnTo>
                    <a:pt x="2792370" y="2016256"/>
                  </a:lnTo>
                  <a:lnTo>
                    <a:pt x="2812050" y="2024201"/>
                  </a:lnTo>
                  <a:lnTo>
                    <a:pt x="2832999" y="2031827"/>
                  </a:lnTo>
                  <a:lnTo>
                    <a:pt x="2854584" y="2038818"/>
                  </a:lnTo>
                  <a:lnTo>
                    <a:pt x="2854584" y="2151945"/>
                  </a:lnTo>
                  <a:lnTo>
                    <a:pt x="2873946" y="2157347"/>
                  </a:lnTo>
                  <a:lnTo>
                    <a:pt x="2893626" y="2162749"/>
                  </a:lnTo>
                  <a:lnTo>
                    <a:pt x="2914258" y="2167516"/>
                  </a:lnTo>
                  <a:lnTo>
                    <a:pt x="2935524" y="2172282"/>
                  </a:lnTo>
                  <a:lnTo>
                    <a:pt x="2935524" y="2060744"/>
                  </a:lnTo>
                  <a:lnTo>
                    <a:pt x="2955204" y="2064558"/>
                  </a:lnTo>
                  <a:lnTo>
                    <a:pt x="2974884" y="2068371"/>
                  </a:lnTo>
                  <a:lnTo>
                    <a:pt x="2995198" y="2071549"/>
                  </a:lnTo>
                  <a:lnTo>
                    <a:pt x="3016148" y="2075362"/>
                  </a:lnTo>
                  <a:lnTo>
                    <a:pt x="3016148" y="2186900"/>
                  </a:lnTo>
                  <a:lnTo>
                    <a:pt x="3035827" y="2189442"/>
                  </a:lnTo>
                  <a:lnTo>
                    <a:pt x="3056142" y="2191666"/>
                  </a:lnTo>
                  <a:lnTo>
                    <a:pt x="3076456" y="2194208"/>
                  </a:lnTo>
                  <a:lnTo>
                    <a:pt x="3097406" y="2196115"/>
                  </a:lnTo>
                  <a:lnTo>
                    <a:pt x="3097406" y="2084577"/>
                  </a:lnTo>
                  <a:lnTo>
                    <a:pt x="3117085" y="2086166"/>
                  </a:lnTo>
                  <a:lnTo>
                    <a:pt x="3137400" y="2087437"/>
                  </a:lnTo>
                  <a:lnTo>
                    <a:pt x="3157715" y="2088708"/>
                  </a:lnTo>
                  <a:lnTo>
                    <a:pt x="3178346" y="2089344"/>
                  </a:lnTo>
                  <a:lnTo>
                    <a:pt x="3178346" y="2200246"/>
                  </a:lnTo>
                  <a:lnTo>
                    <a:pt x="3201835" y="2201199"/>
                  </a:lnTo>
                  <a:lnTo>
                    <a:pt x="3225959" y="2201199"/>
                  </a:lnTo>
                  <a:lnTo>
                    <a:pt x="3258970" y="2200882"/>
                  </a:lnTo>
                  <a:lnTo>
                    <a:pt x="3258970" y="2089344"/>
                  </a:lnTo>
                  <a:lnTo>
                    <a:pt x="3291029" y="2088708"/>
                  </a:lnTo>
                  <a:lnTo>
                    <a:pt x="3322135" y="2087119"/>
                  </a:lnTo>
                  <a:lnTo>
                    <a:pt x="3352925" y="2084577"/>
                  </a:lnTo>
                  <a:lnTo>
                    <a:pt x="3383396" y="2082035"/>
                  </a:lnTo>
                  <a:lnTo>
                    <a:pt x="3412916" y="2078540"/>
                  </a:lnTo>
                  <a:lnTo>
                    <a:pt x="3441801" y="2074091"/>
                  </a:lnTo>
                  <a:lnTo>
                    <a:pt x="3470051" y="2069642"/>
                  </a:lnTo>
                  <a:lnTo>
                    <a:pt x="3497348" y="2064558"/>
                  </a:lnTo>
                  <a:lnTo>
                    <a:pt x="3524011" y="2058520"/>
                  </a:lnTo>
                  <a:lnTo>
                    <a:pt x="3549722" y="2052482"/>
                  </a:lnTo>
                  <a:lnTo>
                    <a:pt x="3574480" y="2046127"/>
                  </a:lnTo>
                  <a:lnTo>
                    <a:pt x="3598604" y="2038500"/>
                  </a:lnTo>
                  <a:lnTo>
                    <a:pt x="3621457" y="2030874"/>
                  </a:lnTo>
                  <a:lnTo>
                    <a:pt x="3643042" y="2023247"/>
                  </a:lnTo>
                  <a:lnTo>
                    <a:pt x="3663991" y="2014350"/>
                  </a:lnTo>
                  <a:lnTo>
                    <a:pt x="3683671" y="2005770"/>
                  </a:lnTo>
                  <a:lnTo>
                    <a:pt x="3683671" y="2119532"/>
                  </a:lnTo>
                  <a:lnTo>
                    <a:pt x="3692558" y="2115083"/>
                  </a:lnTo>
                  <a:lnTo>
                    <a:pt x="3701128" y="2110635"/>
                  </a:lnTo>
                  <a:lnTo>
                    <a:pt x="3709381" y="2105550"/>
                  </a:lnTo>
                  <a:lnTo>
                    <a:pt x="3717634" y="2100466"/>
                  </a:lnTo>
                  <a:lnTo>
                    <a:pt x="3725252" y="2095064"/>
                  </a:lnTo>
                  <a:lnTo>
                    <a:pt x="3732235" y="2089979"/>
                  </a:lnTo>
                  <a:lnTo>
                    <a:pt x="3738901" y="2084577"/>
                  </a:lnTo>
                  <a:lnTo>
                    <a:pt x="3744614" y="2079493"/>
                  </a:lnTo>
                  <a:lnTo>
                    <a:pt x="3744614" y="1970179"/>
                  </a:lnTo>
                  <a:lnTo>
                    <a:pt x="3752867" y="1964142"/>
                  </a:lnTo>
                  <a:lnTo>
                    <a:pt x="3760802" y="1958104"/>
                  </a:lnTo>
                  <a:lnTo>
                    <a:pt x="3767786" y="1951749"/>
                  </a:lnTo>
                  <a:lnTo>
                    <a:pt x="3774769" y="1945393"/>
                  </a:lnTo>
                  <a:lnTo>
                    <a:pt x="3781117" y="1939038"/>
                  </a:lnTo>
                  <a:lnTo>
                    <a:pt x="3786830" y="1932365"/>
                  </a:lnTo>
                  <a:lnTo>
                    <a:pt x="3792226" y="1925691"/>
                  </a:lnTo>
                  <a:lnTo>
                    <a:pt x="3796988" y="1919018"/>
                  </a:lnTo>
                  <a:lnTo>
                    <a:pt x="3801432" y="1912027"/>
                  </a:lnTo>
                  <a:lnTo>
                    <a:pt x="3805240" y="1905354"/>
                  </a:lnTo>
                  <a:lnTo>
                    <a:pt x="3808415" y="1898363"/>
                  </a:lnTo>
                  <a:lnTo>
                    <a:pt x="3811271" y="1891372"/>
                  </a:lnTo>
                  <a:lnTo>
                    <a:pt x="3813176" y="1884063"/>
                  </a:lnTo>
                  <a:lnTo>
                    <a:pt x="3814763" y="1877072"/>
                  </a:lnTo>
                  <a:lnTo>
                    <a:pt x="3816033" y="1869446"/>
                  </a:lnTo>
                  <a:lnTo>
                    <a:pt x="3816350" y="1862455"/>
                  </a:lnTo>
                  <a:lnTo>
                    <a:pt x="3816350" y="2010536"/>
                  </a:lnTo>
                  <a:lnTo>
                    <a:pt x="3816033" y="2010854"/>
                  </a:lnTo>
                  <a:lnTo>
                    <a:pt x="3815398" y="2019434"/>
                  </a:lnTo>
                  <a:lnTo>
                    <a:pt x="3814763" y="2025154"/>
                  </a:lnTo>
                  <a:lnTo>
                    <a:pt x="3813493" y="2030556"/>
                  </a:lnTo>
                  <a:lnTo>
                    <a:pt x="3811906" y="2036276"/>
                  </a:lnTo>
                  <a:lnTo>
                    <a:pt x="3810319" y="2041678"/>
                  </a:lnTo>
                  <a:lnTo>
                    <a:pt x="3808097" y="2046762"/>
                  </a:lnTo>
                  <a:lnTo>
                    <a:pt x="3805558" y="2052482"/>
                  </a:lnTo>
                  <a:lnTo>
                    <a:pt x="3803019" y="2057567"/>
                  </a:lnTo>
                  <a:lnTo>
                    <a:pt x="3799844" y="2062969"/>
                  </a:lnTo>
                  <a:lnTo>
                    <a:pt x="3796036" y="2068053"/>
                  </a:lnTo>
                  <a:lnTo>
                    <a:pt x="3792226" y="2073137"/>
                  </a:lnTo>
                  <a:lnTo>
                    <a:pt x="3788418" y="2078540"/>
                  </a:lnTo>
                  <a:lnTo>
                    <a:pt x="3783974" y="2083624"/>
                  </a:lnTo>
                  <a:lnTo>
                    <a:pt x="3779212" y="2088391"/>
                  </a:lnTo>
                  <a:lnTo>
                    <a:pt x="3774134" y="2093475"/>
                  </a:lnTo>
                  <a:lnTo>
                    <a:pt x="3768420" y="2098241"/>
                  </a:lnTo>
                  <a:lnTo>
                    <a:pt x="3763024" y="2103326"/>
                  </a:lnTo>
                  <a:lnTo>
                    <a:pt x="3750963" y="2112859"/>
                  </a:lnTo>
                  <a:lnTo>
                    <a:pt x="3737314" y="2121757"/>
                  </a:lnTo>
                  <a:lnTo>
                    <a:pt x="3722713" y="2130972"/>
                  </a:lnTo>
                  <a:lnTo>
                    <a:pt x="3707477" y="2139552"/>
                  </a:lnTo>
                  <a:lnTo>
                    <a:pt x="3690971" y="2147814"/>
                  </a:lnTo>
                  <a:lnTo>
                    <a:pt x="3673513" y="2156076"/>
                  </a:lnTo>
                  <a:lnTo>
                    <a:pt x="3655103" y="2163702"/>
                  </a:lnTo>
                  <a:lnTo>
                    <a:pt x="3635424" y="2171011"/>
                  </a:lnTo>
                  <a:lnTo>
                    <a:pt x="3615109" y="2178320"/>
                  </a:lnTo>
                  <a:lnTo>
                    <a:pt x="3593842" y="2184993"/>
                  </a:lnTo>
                  <a:lnTo>
                    <a:pt x="3571941" y="2191349"/>
                  </a:lnTo>
                  <a:lnTo>
                    <a:pt x="3549087" y="2197068"/>
                  </a:lnTo>
                  <a:lnTo>
                    <a:pt x="3525281" y="2202788"/>
                  </a:lnTo>
                  <a:lnTo>
                    <a:pt x="3501157" y="2207873"/>
                  </a:lnTo>
                  <a:lnTo>
                    <a:pt x="3476082" y="2212639"/>
                  </a:lnTo>
                  <a:lnTo>
                    <a:pt x="3450371" y="2217088"/>
                  </a:lnTo>
                  <a:lnTo>
                    <a:pt x="3424343" y="2220584"/>
                  </a:lnTo>
                  <a:lnTo>
                    <a:pt x="3397680" y="2224079"/>
                  </a:lnTo>
                  <a:lnTo>
                    <a:pt x="3370065" y="2226939"/>
                  </a:lnTo>
                  <a:lnTo>
                    <a:pt x="3341815" y="2229163"/>
                  </a:lnTo>
                  <a:lnTo>
                    <a:pt x="3313565" y="2231070"/>
                  </a:lnTo>
                  <a:lnTo>
                    <a:pt x="3284680" y="2232341"/>
                  </a:lnTo>
                  <a:lnTo>
                    <a:pt x="3255478" y="2233294"/>
                  </a:lnTo>
                  <a:lnTo>
                    <a:pt x="3225959" y="2233612"/>
                  </a:lnTo>
                  <a:lnTo>
                    <a:pt x="3195487" y="2233294"/>
                  </a:lnTo>
                  <a:lnTo>
                    <a:pt x="3165650" y="2232341"/>
                  </a:lnTo>
                  <a:lnTo>
                    <a:pt x="3136130" y="2231070"/>
                  </a:lnTo>
                  <a:lnTo>
                    <a:pt x="3106928" y="2229163"/>
                  </a:lnTo>
                  <a:lnTo>
                    <a:pt x="3078678" y="2226303"/>
                  </a:lnTo>
                  <a:lnTo>
                    <a:pt x="3050428" y="2223761"/>
                  </a:lnTo>
                  <a:lnTo>
                    <a:pt x="3022813" y="2220266"/>
                  </a:lnTo>
                  <a:lnTo>
                    <a:pt x="2996150" y="2216135"/>
                  </a:lnTo>
                  <a:lnTo>
                    <a:pt x="2970122" y="2211368"/>
                  </a:lnTo>
                  <a:lnTo>
                    <a:pt x="2944729" y="2206602"/>
                  </a:lnTo>
                  <a:lnTo>
                    <a:pt x="2919971" y="2201199"/>
                  </a:lnTo>
                  <a:lnTo>
                    <a:pt x="2895847" y="2195797"/>
                  </a:lnTo>
                  <a:lnTo>
                    <a:pt x="2872994" y="2189442"/>
                  </a:lnTo>
                  <a:lnTo>
                    <a:pt x="2850775" y="2182769"/>
                  </a:lnTo>
                  <a:lnTo>
                    <a:pt x="2829190" y="2175460"/>
                  </a:lnTo>
                  <a:lnTo>
                    <a:pt x="2808876" y="2168469"/>
                  </a:lnTo>
                  <a:lnTo>
                    <a:pt x="2789196" y="2160525"/>
                  </a:lnTo>
                  <a:lnTo>
                    <a:pt x="2770469" y="2152580"/>
                  </a:lnTo>
                  <a:lnTo>
                    <a:pt x="2753328" y="2144001"/>
                  </a:lnTo>
                  <a:lnTo>
                    <a:pt x="2736823" y="2135103"/>
                  </a:lnTo>
                  <a:lnTo>
                    <a:pt x="2721269" y="2126205"/>
                  </a:lnTo>
                  <a:lnTo>
                    <a:pt x="2706986" y="2116990"/>
                  </a:lnTo>
                  <a:lnTo>
                    <a:pt x="2693972" y="2107139"/>
                  </a:lnTo>
                  <a:lnTo>
                    <a:pt x="2688258" y="2102372"/>
                  </a:lnTo>
                  <a:lnTo>
                    <a:pt x="2682227" y="2097288"/>
                  </a:lnTo>
                  <a:lnTo>
                    <a:pt x="2676831" y="2092522"/>
                  </a:lnTo>
                  <a:lnTo>
                    <a:pt x="2671753" y="2087437"/>
                  </a:lnTo>
                  <a:lnTo>
                    <a:pt x="2666991" y="2082353"/>
                  </a:lnTo>
                  <a:lnTo>
                    <a:pt x="2662548" y="2076951"/>
                  </a:lnTo>
                  <a:lnTo>
                    <a:pt x="2658104" y="2071549"/>
                  </a:lnTo>
                  <a:lnTo>
                    <a:pt x="2654612" y="2066464"/>
                  </a:lnTo>
                  <a:lnTo>
                    <a:pt x="2651121" y="2061062"/>
                  </a:lnTo>
                  <a:lnTo>
                    <a:pt x="2647947" y="2055342"/>
                  </a:lnTo>
                  <a:lnTo>
                    <a:pt x="2645090" y="2050258"/>
                  </a:lnTo>
                  <a:lnTo>
                    <a:pt x="2642868" y="2044856"/>
                  </a:lnTo>
                  <a:lnTo>
                    <a:pt x="2640329" y="2039454"/>
                  </a:lnTo>
                  <a:lnTo>
                    <a:pt x="2638742" y="2033416"/>
                  </a:lnTo>
                  <a:lnTo>
                    <a:pt x="2637789" y="2027696"/>
                  </a:lnTo>
                  <a:lnTo>
                    <a:pt x="2636520" y="2022294"/>
                  </a:lnTo>
                  <a:lnTo>
                    <a:pt x="2636202" y="2016256"/>
                  </a:lnTo>
                  <a:lnTo>
                    <a:pt x="2635885" y="2010854"/>
                  </a:lnTo>
                  <a:lnTo>
                    <a:pt x="2635250" y="2010854"/>
                  </a:lnTo>
                  <a:lnTo>
                    <a:pt x="2635250" y="1862137"/>
                  </a:lnTo>
                  <a:close/>
                  <a:moveTo>
                    <a:pt x="3815353" y="1849331"/>
                  </a:moveTo>
                  <a:lnTo>
                    <a:pt x="3816061" y="1854393"/>
                  </a:lnTo>
                  <a:lnTo>
                    <a:pt x="3816350" y="1860279"/>
                  </a:lnTo>
                  <a:lnTo>
                    <a:pt x="3816061" y="1862137"/>
                  </a:lnTo>
                  <a:lnTo>
                    <a:pt x="3816061" y="1859040"/>
                  </a:lnTo>
                  <a:lnTo>
                    <a:pt x="3815773" y="1853154"/>
                  </a:lnTo>
                  <a:lnTo>
                    <a:pt x="3815353" y="1849331"/>
                  </a:lnTo>
                  <a:close/>
                  <a:moveTo>
                    <a:pt x="2636143" y="1848861"/>
                  </a:moveTo>
                  <a:lnTo>
                    <a:pt x="2635885" y="1853247"/>
                  </a:lnTo>
                  <a:lnTo>
                    <a:pt x="2635250" y="1859280"/>
                  </a:lnTo>
                  <a:lnTo>
                    <a:pt x="2635250" y="1854517"/>
                  </a:lnTo>
                  <a:lnTo>
                    <a:pt x="2636143" y="1848861"/>
                  </a:lnTo>
                  <a:close/>
                  <a:moveTo>
                    <a:pt x="3814618" y="1842622"/>
                  </a:moveTo>
                  <a:lnTo>
                    <a:pt x="3815195" y="1847888"/>
                  </a:lnTo>
                  <a:lnTo>
                    <a:pt x="3815353" y="1849331"/>
                  </a:lnTo>
                  <a:lnTo>
                    <a:pt x="3815195" y="1848198"/>
                  </a:lnTo>
                  <a:lnTo>
                    <a:pt x="3814618" y="1842622"/>
                  </a:lnTo>
                  <a:close/>
                  <a:moveTo>
                    <a:pt x="2638425" y="1836737"/>
                  </a:moveTo>
                  <a:lnTo>
                    <a:pt x="2636838" y="1842770"/>
                  </a:lnTo>
                  <a:lnTo>
                    <a:pt x="2636202" y="1848485"/>
                  </a:lnTo>
                  <a:lnTo>
                    <a:pt x="2636143" y="1848861"/>
                  </a:lnTo>
                  <a:lnTo>
                    <a:pt x="2636202" y="1847850"/>
                  </a:lnTo>
                  <a:lnTo>
                    <a:pt x="2636838" y="1842452"/>
                  </a:lnTo>
                  <a:lnTo>
                    <a:pt x="2638425" y="1836737"/>
                  </a:lnTo>
                  <a:close/>
                  <a:moveTo>
                    <a:pt x="3187700" y="1751012"/>
                  </a:moveTo>
                  <a:lnTo>
                    <a:pt x="3187700" y="1827212"/>
                  </a:lnTo>
                  <a:lnTo>
                    <a:pt x="3172031" y="1824063"/>
                  </a:lnTo>
                  <a:lnTo>
                    <a:pt x="3153163" y="1820285"/>
                  </a:lnTo>
                  <a:lnTo>
                    <a:pt x="3144209" y="1818396"/>
                  </a:lnTo>
                  <a:lnTo>
                    <a:pt x="3136535" y="1816191"/>
                  </a:lnTo>
                  <a:lnTo>
                    <a:pt x="3129179" y="1813987"/>
                  </a:lnTo>
                  <a:lnTo>
                    <a:pt x="3122144" y="1811153"/>
                  </a:lnTo>
                  <a:lnTo>
                    <a:pt x="3115749" y="1808005"/>
                  </a:lnTo>
                  <a:lnTo>
                    <a:pt x="3109673" y="1804541"/>
                  </a:lnTo>
                  <a:lnTo>
                    <a:pt x="3106475" y="1801707"/>
                  </a:lnTo>
                  <a:lnTo>
                    <a:pt x="3103917" y="1799503"/>
                  </a:lnTo>
                  <a:lnTo>
                    <a:pt x="3101998" y="1796669"/>
                  </a:lnTo>
                  <a:lnTo>
                    <a:pt x="3100399" y="1793835"/>
                  </a:lnTo>
                  <a:lnTo>
                    <a:pt x="3099120" y="1791001"/>
                  </a:lnTo>
                  <a:lnTo>
                    <a:pt x="3098800" y="1788167"/>
                  </a:lnTo>
                  <a:lnTo>
                    <a:pt x="3098800" y="1785334"/>
                  </a:lnTo>
                  <a:lnTo>
                    <a:pt x="3099120" y="1782500"/>
                  </a:lnTo>
                  <a:lnTo>
                    <a:pt x="3099759" y="1779351"/>
                  </a:lnTo>
                  <a:lnTo>
                    <a:pt x="3101358" y="1777147"/>
                  </a:lnTo>
                  <a:lnTo>
                    <a:pt x="3103597" y="1774313"/>
                  </a:lnTo>
                  <a:lnTo>
                    <a:pt x="3105835" y="1771794"/>
                  </a:lnTo>
                  <a:lnTo>
                    <a:pt x="3108713" y="1769275"/>
                  </a:lnTo>
                  <a:lnTo>
                    <a:pt x="3112231" y="1767386"/>
                  </a:lnTo>
                  <a:lnTo>
                    <a:pt x="3116068" y="1765182"/>
                  </a:lnTo>
                  <a:lnTo>
                    <a:pt x="3120545" y="1763607"/>
                  </a:lnTo>
                  <a:lnTo>
                    <a:pt x="3127581" y="1760773"/>
                  </a:lnTo>
                  <a:lnTo>
                    <a:pt x="3135255" y="1758884"/>
                  </a:lnTo>
                  <a:lnTo>
                    <a:pt x="3143250" y="1756680"/>
                  </a:lnTo>
                  <a:lnTo>
                    <a:pt x="3151564" y="1755106"/>
                  </a:lnTo>
                  <a:lnTo>
                    <a:pt x="3160199" y="1753531"/>
                  </a:lnTo>
                  <a:lnTo>
                    <a:pt x="3169472" y="1752587"/>
                  </a:lnTo>
                  <a:lnTo>
                    <a:pt x="3178426" y="1751642"/>
                  </a:lnTo>
                  <a:lnTo>
                    <a:pt x="3187700" y="1751012"/>
                  </a:lnTo>
                  <a:close/>
                  <a:moveTo>
                    <a:pt x="3203106" y="1692876"/>
                  </a:moveTo>
                  <a:lnTo>
                    <a:pt x="3200250" y="1693193"/>
                  </a:lnTo>
                  <a:lnTo>
                    <a:pt x="3197710" y="1693827"/>
                  </a:lnTo>
                  <a:lnTo>
                    <a:pt x="3194854" y="1694144"/>
                  </a:lnTo>
                  <a:lnTo>
                    <a:pt x="3192949" y="1694778"/>
                  </a:lnTo>
                  <a:lnTo>
                    <a:pt x="3191045" y="1696045"/>
                  </a:lnTo>
                  <a:lnTo>
                    <a:pt x="3189458" y="1697313"/>
                  </a:lnTo>
                  <a:lnTo>
                    <a:pt x="3188506" y="1698581"/>
                  </a:lnTo>
                  <a:lnTo>
                    <a:pt x="3188188" y="1699532"/>
                  </a:lnTo>
                  <a:lnTo>
                    <a:pt x="3188188" y="1720450"/>
                  </a:lnTo>
                  <a:lnTo>
                    <a:pt x="3171684" y="1721718"/>
                  </a:lnTo>
                  <a:lnTo>
                    <a:pt x="3155179" y="1723620"/>
                  </a:lnTo>
                  <a:lnTo>
                    <a:pt x="3139309" y="1726155"/>
                  </a:lnTo>
                  <a:lnTo>
                    <a:pt x="3123756" y="1728691"/>
                  </a:lnTo>
                  <a:lnTo>
                    <a:pt x="3108838" y="1731860"/>
                  </a:lnTo>
                  <a:lnTo>
                    <a:pt x="3095190" y="1735347"/>
                  </a:lnTo>
                  <a:lnTo>
                    <a:pt x="3081542" y="1739784"/>
                  </a:lnTo>
                  <a:lnTo>
                    <a:pt x="3069480" y="1744538"/>
                  </a:lnTo>
                  <a:lnTo>
                    <a:pt x="3061228" y="1748342"/>
                  </a:lnTo>
                  <a:lnTo>
                    <a:pt x="3053293" y="1752462"/>
                  </a:lnTo>
                  <a:lnTo>
                    <a:pt x="3046310" y="1756582"/>
                  </a:lnTo>
                  <a:lnTo>
                    <a:pt x="3040280" y="1761019"/>
                  </a:lnTo>
                  <a:lnTo>
                    <a:pt x="3034884" y="1765774"/>
                  </a:lnTo>
                  <a:lnTo>
                    <a:pt x="3030440" y="1770528"/>
                  </a:lnTo>
                  <a:lnTo>
                    <a:pt x="3026949" y="1775282"/>
                  </a:lnTo>
                  <a:lnTo>
                    <a:pt x="3024092" y="1780353"/>
                  </a:lnTo>
                  <a:lnTo>
                    <a:pt x="3022505" y="1785107"/>
                  </a:lnTo>
                  <a:lnTo>
                    <a:pt x="3021235" y="1790179"/>
                  </a:lnTo>
                  <a:lnTo>
                    <a:pt x="3021235" y="1794933"/>
                  </a:lnTo>
                  <a:lnTo>
                    <a:pt x="3022505" y="1800004"/>
                  </a:lnTo>
                  <a:lnTo>
                    <a:pt x="3024092" y="1805075"/>
                  </a:lnTo>
                  <a:lnTo>
                    <a:pt x="3026949" y="1809829"/>
                  </a:lnTo>
                  <a:lnTo>
                    <a:pt x="3030758" y="1814583"/>
                  </a:lnTo>
                  <a:lnTo>
                    <a:pt x="3035519" y="1819338"/>
                  </a:lnTo>
                  <a:lnTo>
                    <a:pt x="3040597" y="1823775"/>
                  </a:lnTo>
                  <a:lnTo>
                    <a:pt x="3046310" y="1827578"/>
                  </a:lnTo>
                  <a:lnTo>
                    <a:pt x="3052976" y="1831065"/>
                  </a:lnTo>
                  <a:lnTo>
                    <a:pt x="3059958" y="1835185"/>
                  </a:lnTo>
                  <a:lnTo>
                    <a:pt x="3067893" y="1838354"/>
                  </a:lnTo>
                  <a:lnTo>
                    <a:pt x="3076146" y="1841524"/>
                  </a:lnTo>
                  <a:lnTo>
                    <a:pt x="3084716" y="1844059"/>
                  </a:lnTo>
                  <a:lnTo>
                    <a:pt x="3094555" y="1846595"/>
                  </a:lnTo>
                  <a:lnTo>
                    <a:pt x="3130104" y="1853885"/>
                  </a:lnTo>
                  <a:lnTo>
                    <a:pt x="3188188" y="1865929"/>
                  </a:lnTo>
                  <a:lnTo>
                    <a:pt x="3188188" y="1956259"/>
                  </a:lnTo>
                  <a:lnTo>
                    <a:pt x="3173588" y="1954357"/>
                  </a:lnTo>
                  <a:lnTo>
                    <a:pt x="3159305" y="1952455"/>
                  </a:lnTo>
                  <a:lnTo>
                    <a:pt x="3152005" y="1951187"/>
                  </a:lnTo>
                  <a:lnTo>
                    <a:pt x="3144070" y="1949603"/>
                  </a:lnTo>
                  <a:lnTo>
                    <a:pt x="3127565" y="1945799"/>
                  </a:lnTo>
                  <a:lnTo>
                    <a:pt x="3111695" y="1941362"/>
                  </a:lnTo>
                  <a:lnTo>
                    <a:pt x="3098681" y="1936608"/>
                  </a:lnTo>
                  <a:lnTo>
                    <a:pt x="3095190" y="1935657"/>
                  </a:lnTo>
                  <a:lnTo>
                    <a:pt x="3091699" y="1934072"/>
                  </a:lnTo>
                  <a:lnTo>
                    <a:pt x="3088842" y="1932805"/>
                  </a:lnTo>
                  <a:lnTo>
                    <a:pt x="3088524" y="1932488"/>
                  </a:lnTo>
                  <a:lnTo>
                    <a:pt x="3084398" y="1929952"/>
                  </a:lnTo>
                  <a:lnTo>
                    <a:pt x="3082176" y="1928684"/>
                  </a:lnTo>
                  <a:lnTo>
                    <a:pt x="3079637" y="1927733"/>
                  </a:lnTo>
                  <a:lnTo>
                    <a:pt x="3077415" y="1926783"/>
                  </a:lnTo>
                  <a:lnTo>
                    <a:pt x="3074559" y="1926149"/>
                  </a:lnTo>
                  <a:lnTo>
                    <a:pt x="3068211" y="1925198"/>
                  </a:lnTo>
                  <a:lnTo>
                    <a:pt x="3061863" y="1924881"/>
                  </a:lnTo>
                  <a:lnTo>
                    <a:pt x="3055197" y="1925515"/>
                  </a:lnTo>
                  <a:lnTo>
                    <a:pt x="3048532" y="1926466"/>
                  </a:lnTo>
                  <a:lnTo>
                    <a:pt x="3042184" y="1928050"/>
                  </a:lnTo>
                  <a:lnTo>
                    <a:pt x="3035836" y="1929952"/>
                  </a:lnTo>
                  <a:lnTo>
                    <a:pt x="3030123" y="1932488"/>
                  </a:lnTo>
                  <a:lnTo>
                    <a:pt x="3025044" y="1934706"/>
                  </a:lnTo>
                  <a:lnTo>
                    <a:pt x="3020918" y="1937559"/>
                  </a:lnTo>
                  <a:lnTo>
                    <a:pt x="3017427" y="1940728"/>
                  </a:lnTo>
                  <a:lnTo>
                    <a:pt x="3016157" y="1941679"/>
                  </a:lnTo>
                  <a:lnTo>
                    <a:pt x="3015522" y="1943264"/>
                  </a:lnTo>
                  <a:lnTo>
                    <a:pt x="3015205" y="1944849"/>
                  </a:lnTo>
                  <a:lnTo>
                    <a:pt x="3015205" y="1946116"/>
                  </a:lnTo>
                  <a:lnTo>
                    <a:pt x="3015205" y="1947701"/>
                  </a:lnTo>
                  <a:lnTo>
                    <a:pt x="3015840" y="1948969"/>
                  </a:lnTo>
                  <a:lnTo>
                    <a:pt x="3017109" y="1950554"/>
                  </a:lnTo>
                  <a:lnTo>
                    <a:pt x="3018696" y="1951504"/>
                  </a:lnTo>
                  <a:lnTo>
                    <a:pt x="3025044" y="1955625"/>
                  </a:lnTo>
                  <a:lnTo>
                    <a:pt x="3032027" y="1959428"/>
                  </a:lnTo>
                  <a:lnTo>
                    <a:pt x="3039962" y="1962915"/>
                  </a:lnTo>
                  <a:lnTo>
                    <a:pt x="3048532" y="1966084"/>
                  </a:lnTo>
                  <a:lnTo>
                    <a:pt x="3057737" y="1969253"/>
                  </a:lnTo>
                  <a:lnTo>
                    <a:pt x="3067576" y="1972106"/>
                  </a:lnTo>
                  <a:lnTo>
                    <a:pt x="3077733" y="1974959"/>
                  </a:lnTo>
                  <a:lnTo>
                    <a:pt x="3088842" y="1977177"/>
                  </a:lnTo>
                  <a:lnTo>
                    <a:pt x="3100268" y="1979713"/>
                  </a:lnTo>
                  <a:lnTo>
                    <a:pt x="3111695" y="1981614"/>
                  </a:lnTo>
                  <a:lnTo>
                    <a:pt x="3123756" y="1983516"/>
                  </a:lnTo>
                  <a:lnTo>
                    <a:pt x="3136452" y="1985101"/>
                  </a:lnTo>
                  <a:lnTo>
                    <a:pt x="3149148" y="1986369"/>
                  </a:lnTo>
                  <a:lnTo>
                    <a:pt x="3162162" y="1987636"/>
                  </a:lnTo>
                  <a:lnTo>
                    <a:pt x="3188188" y="1989538"/>
                  </a:lnTo>
                  <a:lnTo>
                    <a:pt x="3188188" y="2009823"/>
                  </a:lnTo>
                  <a:lnTo>
                    <a:pt x="3188506" y="2011407"/>
                  </a:lnTo>
                  <a:lnTo>
                    <a:pt x="3189458" y="2012675"/>
                  </a:lnTo>
                  <a:lnTo>
                    <a:pt x="3191045" y="2013626"/>
                  </a:lnTo>
                  <a:lnTo>
                    <a:pt x="3192949" y="2014577"/>
                  </a:lnTo>
                  <a:lnTo>
                    <a:pt x="3194854" y="2015528"/>
                  </a:lnTo>
                  <a:lnTo>
                    <a:pt x="3197710" y="2015845"/>
                  </a:lnTo>
                  <a:lnTo>
                    <a:pt x="3200250" y="2016162"/>
                  </a:lnTo>
                  <a:lnTo>
                    <a:pt x="3203106" y="2016479"/>
                  </a:lnTo>
                  <a:lnTo>
                    <a:pt x="3254843" y="2016479"/>
                  </a:lnTo>
                  <a:lnTo>
                    <a:pt x="3258017" y="2016162"/>
                  </a:lnTo>
                  <a:lnTo>
                    <a:pt x="3260556" y="2015845"/>
                  </a:lnTo>
                  <a:lnTo>
                    <a:pt x="3263413" y="2015528"/>
                  </a:lnTo>
                  <a:lnTo>
                    <a:pt x="3265317" y="2014577"/>
                  </a:lnTo>
                  <a:lnTo>
                    <a:pt x="3267539" y="2013626"/>
                  </a:lnTo>
                  <a:lnTo>
                    <a:pt x="3269126" y="2012675"/>
                  </a:lnTo>
                  <a:lnTo>
                    <a:pt x="3269761" y="2011407"/>
                  </a:lnTo>
                  <a:lnTo>
                    <a:pt x="3270078" y="2009823"/>
                  </a:lnTo>
                  <a:lnTo>
                    <a:pt x="3270078" y="1988587"/>
                  </a:lnTo>
                  <a:lnTo>
                    <a:pt x="3286265" y="1987636"/>
                  </a:lnTo>
                  <a:lnTo>
                    <a:pt x="3302136" y="1986369"/>
                  </a:lnTo>
                  <a:lnTo>
                    <a:pt x="3317371" y="1984467"/>
                  </a:lnTo>
                  <a:lnTo>
                    <a:pt x="3331971" y="1981931"/>
                  </a:lnTo>
                  <a:lnTo>
                    <a:pt x="3345937" y="1979079"/>
                  </a:lnTo>
                  <a:lnTo>
                    <a:pt x="3358950" y="1976543"/>
                  </a:lnTo>
                  <a:lnTo>
                    <a:pt x="3370694" y="1973057"/>
                  </a:lnTo>
                  <a:lnTo>
                    <a:pt x="3381486" y="1968937"/>
                  </a:lnTo>
                  <a:lnTo>
                    <a:pt x="3390056" y="1965450"/>
                  </a:lnTo>
                  <a:lnTo>
                    <a:pt x="3398308" y="1961964"/>
                  </a:lnTo>
                  <a:lnTo>
                    <a:pt x="3405291" y="1957843"/>
                  </a:lnTo>
                  <a:lnTo>
                    <a:pt x="3411956" y="1953723"/>
                  </a:lnTo>
                  <a:lnTo>
                    <a:pt x="3417670" y="1949286"/>
                  </a:lnTo>
                  <a:lnTo>
                    <a:pt x="3422748" y="1944849"/>
                  </a:lnTo>
                  <a:lnTo>
                    <a:pt x="3427192" y="1940094"/>
                  </a:lnTo>
                  <a:lnTo>
                    <a:pt x="3430683" y="1935657"/>
                  </a:lnTo>
                  <a:lnTo>
                    <a:pt x="3433540" y="1930903"/>
                  </a:lnTo>
                  <a:lnTo>
                    <a:pt x="3435444" y="1926149"/>
                  </a:lnTo>
                  <a:lnTo>
                    <a:pt x="3436396" y="1921078"/>
                  </a:lnTo>
                  <a:lnTo>
                    <a:pt x="3437031" y="1916323"/>
                  </a:lnTo>
                  <a:lnTo>
                    <a:pt x="3436079" y="1910935"/>
                  </a:lnTo>
                  <a:lnTo>
                    <a:pt x="3434492" y="1905864"/>
                  </a:lnTo>
                  <a:lnTo>
                    <a:pt x="3432270" y="1901110"/>
                  </a:lnTo>
                  <a:lnTo>
                    <a:pt x="3429096" y="1896039"/>
                  </a:lnTo>
                  <a:lnTo>
                    <a:pt x="3426557" y="1893820"/>
                  </a:lnTo>
                  <a:lnTo>
                    <a:pt x="3424335" y="1890968"/>
                  </a:lnTo>
                  <a:lnTo>
                    <a:pt x="3418304" y="1886530"/>
                  </a:lnTo>
                  <a:lnTo>
                    <a:pt x="3411639" y="1882093"/>
                  </a:lnTo>
                  <a:lnTo>
                    <a:pt x="3404339" y="1877973"/>
                  </a:lnTo>
                  <a:lnTo>
                    <a:pt x="3395451" y="1874169"/>
                  </a:lnTo>
                  <a:lnTo>
                    <a:pt x="3385929" y="1870683"/>
                  </a:lnTo>
                  <a:lnTo>
                    <a:pt x="3375772" y="1866880"/>
                  </a:lnTo>
                  <a:lnTo>
                    <a:pt x="3365298" y="1863710"/>
                  </a:lnTo>
                  <a:lnTo>
                    <a:pt x="3354189" y="1860541"/>
                  </a:lnTo>
                  <a:lnTo>
                    <a:pt x="3342763" y="1858005"/>
                  </a:lnTo>
                  <a:lnTo>
                    <a:pt x="3318640" y="1852300"/>
                  </a:lnTo>
                  <a:lnTo>
                    <a:pt x="3294200" y="1847546"/>
                  </a:lnTo>
                  <a:lnTo>
                    <a:pt x="3270078" y="1843426"/>
                  </a:lnTo>
                  <a:lnTo>
                    <a:pt x="3270078" y="1752779"/>
                  </a:lnTo>
                  <a:lnTo>
                    <a:pt x="3291026" y="1755631"/>
                  </a:lnTo>
                  <a:lnTo>
                    <a:pt x="3298961" y="1756582"/>
                  </a:lnTo>
                  <a:lnTo>
                    <a:pt x="3306896" y="1758801"/>
                  </a:lnTo>
                  <a:lnTo>
                    <a:pt x="3323719" y="1762921"/>
                  </a:lnTo>
                  <a:lnTo>
                    <a:pt x="3339589" y="1767992"/>
                  </a:lnTo>
                  <a:lnTo>
                    <a:pt x="3352920" y="1772746"/>
                  </a:lnTo>
                  <a:lnTo>
                    <a:pt x="3360537" y="1775599"/>
                  </a:lnTo>
                  <a:lnTo>
                    <a:pt x="3363076" y="1777184"/>
                  </a:lnTo>
                  <a:lnTo>
                    <a:pt x="3367203" y="1779402"/>
                  </a:lnTo>
                  <a:lnTo>
                    <a:pt x="3369424" y="1780670"/>
                  </a:lnTo>
                  <a:lnTo>
                    <a:pt x="3371964" y="1781938"/>
                  </a:lnTo>
                  <a:lnTo>
                    <a:pt x="3374186" y="1783206"/>
                  </a:lnTo>
                  <a:lnTo>
                    <a:pt x="3377042" y="1783523"/>
                  </a:lnTo>
                  <a:lnTo>
                    <a:pt x="3383390" y="1784157"/>
                  </a:lnTo>
                  <a:lnTo>
                    <a:pt x="3389738" y="1784790"/>
                  </a:lnTo>
                  <a:lnTo>
                    <a:pt x="3396404" y="1784157"/>
                  </a:lnTo>
                  <a:lnTo>
                    <a:pt x="3403069" y="1783206"/>
                  </a:lnTo>
                  <a:lnTo>
                    <a:pt x="3409417" y="1781621"/>
                  </a:lnTo>
                  <a:lnTo>
                    <a:pt x="3415765" y="1779402"/>
                  </a:lnTo>
                  <a:lnTo>
                    <a:pt x="3421478" y="1777184"/>
                  </a:lnTo>
                  <a:lnTo>
                    <a:pt x="3426557" y="1774965"/>
                  </a:lnTo>
                  <a:lnTo>
                    <a:pt x="3430683" y="1772113"/>
                  </a:lnTo>
                  <a:lnTo>
                    <a:pt x="3434174" y="1769260"/>
                  </a:lnTo>
                  <a:lnTo>
                    <a:pt x="3435127" y="1767675"/>
                  </a:lnTo>
                  <a:lnTo>
                    <a:pt x="3436079" y="1766091"/>
                  </a:lnTo>
                  <a:lnTo>
                    <a:pt x="3436396" y="1765140"/>
                  </a:lnTo>
                  <a:lnTo>
                    <a:pt x="3436396" y="1763555"/>
                  </a:lnTo>
                  <a:lnTo>
                    <a:pt x="3436079" y="1761970"/>
                  </a:lnTo>
                  <a:lnTo>
                    <a:pt x="3435761" y="1760702"/>
                  </a:lnTo>
                  <a:lnTo>
                    <a:pt x="3434492" y="1759118"/>
                  </a:lnTo>
                  <a:lnTo>
                    <a:pt x="3432905" y="1757850"/>
                  </a:lnTo>
                  <a:lnTo>
                    <a:pt x="3428144" y="1754997"/>
                  </a:lnTo>
                  <a:lnTo>
                    <a:pt x="3423065" y="1752145"/>
                  </a:lnTo>
                  <a:lnTo>
                    <a:pt x="3417352" y="1749292"/>
                  </a:lnTo>
                  <a:lnTo>
                    <a:pt x="3410369" y="1746440"/>
                  </a:lnTo>
                  <a:lnTo>
                    <a:pt x="3403386" y="1743587"/>
                  </a:lnTo>
                  <a:lnTo>
                    <a:pt x="3396404" y="1741369"/>
                  </a:lnTo>
                  <a:lnTo>
                    <a:pt x="3380534" y="1736614"/>
                  </a:lnTo>
                  <a:lnTo>
                    <a:pt x="3363711" y="1732177"/>
                  </a:lnTo>
                  <a:lnTo>
                    <a:pt x="3346572" y="1728374"/>
                  </a:lnTo>
                  <a:lnTo>
                    <a:pt x="3329749" y="1725204"/>
                  </a:lnTo>
                  <a:lnTo>
                    <a:pt x="3313562" y="1723303"/>
                  </a:lnTo>
                  <a:lnTo>
                    <a:pt x="3292296" y="1720767"/>
                  </a:lnTo>
                  <a:lnTo>
                    <a:pt x="3270078" y="1719182"/>
                  </a:lnTo>
                  <a:lnTo>
                    <a:pt x="3270078" y="1699532"/>
                  </a:lnTo>
                  <a:lnTo>
                    <a:pt x="3269761" y="1698581"/>
                  </a:lnTo>
                  <a:lnTo>
                    <a:pt x="3269126" y="1697313"/>
                  </a:lnTo>
                  <a:lnTo>
                    <a:pt x="3267539" y="1696045"/>
                  </a:lnTo>
                  <a:lnTo>
                    <a:pt x="3265317" y="1694778"/>
                  </a:lnTo>
                  <a:lnTo>
                    <a:pt x="3263413" y="1694144"/>
                  </a:lnTo>
                  <a:lnTo>
                    <a:pt x="3260556" y="1693827"/>
                  </a:lnTo>
                  <a:lnTo>
                    <a:pt x="3258017" y="1693193"/>
                  </a:lnTo>
                  <a:lnTo>
                    <a:pt x="3254843" y="1692876"/>
                  </a:lnTo>
                  <a:lnTo>
                    <a:pt x="3203106" y="1692876"/>
                  </a:lnTo>
                  <a:close/>
                  <a:moveTo>
                    <a:pt x="3225959" y="1673225"/>
                  </a:moveTo>
                  <a:lnTo>
                    <a:pt x="3251986" y="1673542"/>
                  </a:lnTo>
                  <a:lnTo>
                    <a:pt x="3278013" y="1674493"/>
                  </a:lnTo>
                  <a:lnTo>
                    <a:pt x="3303722" y="1675444"/>
                  </a:lnTo>
                  <a:lnTo>
                    <a:pt x="3328480" y="1677028"/>
                  </a:lnTo>
                  <a:lnTo>
                    <a:pt x="3353237" y="1679247"/>
                  </a:lnTo>
                  <a:lnTo>
                    <a:pt x="3377360" y="1681466"/>
                  </a:lnTo>
                  <a:lnTo>
                    <a:pt x="3401165" y="1684318"/>
                  </a:lnTo>
                  <a:lnTo>
                    <a:pt x="3424335" y="1687805"/>
                  </a:lnTo>
                  <a:lnTo>
                    <a:pt x="3446870" y="1691291"/>
                  </a:lnTo>
                  <a:lnTo>
                    <a:pt x="3468771" y="1695411"/>
                  </a:lnTo>
                  <a:lnTo>
                    <a:pt x="3490037" y="1699532"/>
                  </a:lnTo>
                  <a:lnTo>
                    <a:pt x="3510668" y="1704286"/>
                  </a:lnTo>
                  <a:lnTo>
                    <a:pt x="3530664" y="1709357"/>
                  </a:lnTo>
                  <a:lnTo>
                    <a:pt x="3550026" y="1715062"/>
                  </a:lnTo>
                  <a:lnTo>
                    <a:pt x="3568752" y="1720450"/>
                  </a:lnTo>
                  <a:lnTo>
                    <a:pt x="3586527" y="1726789"/>
                  </a:lnTo>
                  <a:lnTo>
                    <a:pt x="3603349" y="1733128"/>
                  </a:lnTo>
                  <a:lnTo>
                    <a:pt x="3619219" y="1739467"/>
                  </a:lnTo>
                  <a:lnTo>
                    <a:pt x="3634454" y="1746440"/>
                  </a:lnTo>
                  <a:lnTo>
                    <a:pt x="3648738" y="1753413"/>
                  </a:lnTo>
                  <a:lnTo>
                    <a:pt x="3661751" y="1760702"/>
                  </a:lnTo>
                  <a:lnTo>
                    <a:pt x="3673812" y="1768626"/>
                  </a:lnTo>
                  <a:lnTo>
                    <a:pt x="3685239" y="1776550"/>
                  </a:lnTo>
                  <a:lnTo>
                    <a:pt x="3695713" y="1784157"/>
                  </a:lnTo>
                  <a:lnTo>
                    <a:pt x="3704600" y="1792397"/>
                  </a:lnTo>
                  <a:lnTo>
                    <a:pt x="3708726" y="1796834"/>
                  </a:lnTo>
                  <a:lnTo>
                    <a:pt x="3712535" y="1800955"/>
                  </a:lnTo>
                  <a:lnTo>
                    <a:pt x="3716027" y="1805075"/>
                  </a:lnTo>
                  <a:lnTo>
                    <a:pt x="3719518" y="1809512"/>
                  </a:lnTo>
                  <a:lnTo>
                    <a:pt x="3722375" y="1813950"/>
                  </a:lnTo>
                  <a:lnTo>
                    <a:pt x="3725231" y="1818704"/>
                  </a:lnTo>
                  <a:lnTo>
                    <a:pt x="3727453" y="1822824"/>
                  </a:lnTo>
                  <a:lnTo>
                    <a:pt x="3729357" y="1827261"/>
                  </a:lnTo>
                  <a:lnTo>
                    <a:pt x="3731579" y="1832015"/>
                  </a:lnTo>
                  <a:lnTo>
                    <a:pt x="3733166" y="1836136"/>
                  </a:lnTo>
                  <a:lnTo>
                    <a:pt x="3733801" y="1840890"/>
                  </a:lnTo>
                  <a:lnTo>
                    <a:pt x="3735071" y="1845644"/>
                  </a:lnTo>
                  <a:lnTo>
                    <a:pt x="3735388" y="1850081"/>
                  </a:lnTo>
                  <a:lnTo>
                    <a:pt x="3735388" y="1854836"/>
                  </a:lnTo>
                  <a:lnTo>
                    <a:pt x="3735388" y="1859590"/>
                  </a:lnTo>
                  <a:lnTo>
                    <a:pt x="3735071" y="1864344"/>
                  </a:lnTo>
                  <a:lnTo>
                    <a:pt x="3733801" y="1869098"/>
                  </a:lnTo>
                  <a:lnTo>
                    <a:pt x="3733166" y="1873219"/>
                  </a:lnTo>
                  <a:lnTo>
                    <a:pt x="3731579" y="1877973"/>
                  </a:lnTo>
                  <a:lnTo>
                    <a:pt x="3729357" y="1882727"/>
                  </a:lnTo>
                  <a:lnTo>
                    <a:pt x="3727453" y="1887164"/>
                  </a:lnTo>
                  <a:lnTo>
                    <a:pt x="3725231" y="1891285"/>
                  </a:lnTo>
                  <a:lnTo>
                    <a:pt x="3722375" y="1895722"/>
                  </a:lnTo>
                  <a:lnTo>
                    <a:pt x="3719518" y="1900476"/>
                  </a:lnTo>
                  <a:lnTo>
                    <a:pt x="3716027" y="1904913"/>
                  </a:lnTo>
                  <a:lnTo>
                    <a:pt x="3712535" y="1908717"/>
                  </a:lnTo>
                  <a:lnTo>
                    <a:pt x="3708726" y="1913154"/>
                  </a:lnTo>
                  <a:lnTo>
                    <a:pt x="3704600" y="1917274"/>
                  </a:lnTo>
                  <a:lnTo>
                    <a:pt x="3695713" y="1925515"/>
                  </a:lnTo>
                  <a:lnTo>
                    <a:pt x="3685239" y="1933438"/>
                  </a:lnTo>
                  <a:lnTo>
                    <a:pt x="3673812" y="1941362"/>
                  </a:lnTo>
                  <a:lnTo>
                    <a:pt x="3661751" y="1948969"/>
                  </a:lnTo>
                  <a:lnTo>
                    <a:pt x="3648738" y="1956259"/>
                  </a:lnTo>
                  <a:lnTo>
                    <a:pt x="3634454" y="1963548"/>
                  </a:lnTo>
                  <a:lnTo>
                    <a:pt x="3619219" y="1970521"/>
                  </a:lnTo>
                  <a:lnTo>
                    <a:pt x="3603349" y="1976860"/>
                  </a:lnTo>
                  <a:lnTo>
                    <a:pt x="3586527" y="1983199"/>
                  </a:lnTo>
                  <a:lnTo>
                    <a:pt x="3568752" y="1989538"/>
                  </a:lnTo>
                  <a:lnTo>
                    <a:pt x="3550026" y="1994926"/>
                  </a:lnTo>
                  <a:lnTo>
                    <a:pt x="3530664" y="2000631"/>
                  </a:lnTo>
                  <a:lnTo>
                    <a:pt x="3510668" y="2005702"/>
                  </a:lnTo>
                  <a:lnTo>
                    <a:pt x="3490037" y="2010457"/>
                  </a:lnTo>
                  <a:lnTo>
                    <a:pt x="3468771" y="2014577"/>
                  </a:lnTo>
                  <a:lnTo>
                    <a:pt x="3446870" y="2018697"/>
                  </a:lnTo>
                  <a:lnTo>
                    <a:pt x="3424335" y="2022184"/>
                  </a:lnTo>
                  <a:lnTo>
                    <a:pt x="3401165" y="2025670"/>
                  </a:lnTo>
                  <a:lnTo>
                    <a:pt x="3377360" y="2028523"/>
                  </a:lnTo>
                  <a:lnTo>
                    <a:pt x="3353237" y="2030741"/>
                  </a:lnTo>
                  <a:lnTo>
                    <a:pt x="3328480" y="2032643"/>
                  </a:lnTo>
                  <a:lnTo>
                    <a:pt x="3303722" y="2034228"/>
                  </a:lnTo>
                  <a:lnTo>
                    <a:pt x="3278013" y="2035495"/>
                  </a:lnTo>
                  <a:lnTo>
                    <a:pt x="3251986" y="2036446"/>
                  </a:lnTo>
                  <a:lnTo>
                    <a:pt x="3225959" y="2036763"/>
                  </a:lnTo>
                  <a:lnTo>
                    <a:pt x="3199615" y="2036446"/>
                  </a:lnTo>
                  <a:lnTo>
                    <a:pt x="3173905" y="2035495"/>
                  </a:lnTo>
                  <a:lnTo>
                    <a:pt x="3148196" y="2034228"/>
                  </a:lnTo>
                  <a:lnTo>
                    <a:pt x="3123121" y="2032643"/>
                  </a:lnTo>
                  <a:lnTo>
                    <a:pt x="3098681" y="2030741"/>
                  </a:lnTo>
                  <a:lnTo>
                    <a:pt x="3074241" y="2028523"/>
                  </a:lnTo>
                  <a:lnTo>
                    <a:pt x="3050436" y="2025670"/>
                  </a:lnTo>
                  <a:lnTo>
                    <a:pt x="3027584" y="2022184"/>
                  </a:lnTo>
                  <a:lnTo>
                    <a:pt x="3004731" y="2018697"/>
                  </a:lnTo>
                  <a:lnTo>
                    <a:pt x="2983147" y="2014577"/>
                  </a:lnTo>
                  <a:lnTo>
                    <a:pt x="2961564" y="2010457"/>
                  </a:lnTo>
                  <a:lnTo>
                    <a:pt x="2940933" y="2005702"/>
                  </a:lnTo>
                  <a:lnTo>
                    <a:pt x="2920937" y="2000631"/>
                  </a:lnTo>
                  <a:lnTo>
                    <a:pt x="2901575" y="1994926"/>
                  </a:lnTo>
                  <a:lnTo>
                    <a:pt x="2883483" y="1989538"/>
                  </a:lnTo>
                  <a:lnTo>
                    <a:pt x="2865709" y="1983199"/>
                  </a:lnTo>
                  <a:lnTo>
                    <a:pt x="2848569" y="1976860"/>
                  </a:lnTo>
                  <a:lnTo>
                    <a:pt x="2832382" y="1970521"/>
                  </a:lnTo>
                  <a:lnTo>
                    <a:pt x="2817464" y="1963548"/>
                  </a:lnTo>
                  <a:lnTo>
                    <a:pt x="2803181" y="1956259"/>
                  </a:lnTo>
                  <a:lnTo>
                    <a:pt x="2789850" y="1948969"/>
                  </a:lnTo>
                  <a:lnTo>
                    <a:pt x="2777789" y="1941362"/>
                  </a:lnTo>
                  <a:lnTo>
                    <a:pt x="2766362" y="1933438"/>
                  </a:lnTo>
                  <a:lnTo>
                    <a:pt x="2755888" y="1925515"/>
                  </a:lnTo>
                  <a:lnTo>
                    <a:pt x="2747001" y="1917274"/>
                  </a:lnTo>
                  <a:lnTo>
                    <a:pt x="2742875" y="1913154"/>
                  </a:lnTo>
                  <a:lnTo>
                    <a:pt x="2739066" y="1908717"/>
                  </a:lnTo>
                  <a:lnTo>
                    <a:pt x="2735574" y="1904913"/>
                  </a:lnTo>
                  <a:lnTo>
                    <a:pt x="2732400" y="1900476"/>
                  </a:lnTo>
                  <a:lnTo>
                    <a:pt x="2729226" y="1895722"/>
                  </a:lnTo>
                  <a:lnTo>
                    <a:pt x="2726370" y="1891285"/>
                  </a:lnTo>
                  <a:lnTo>
                    <a:pt x="2724148" y="1887164"/>
                  </a:lnTo>
                  <a:lnTo>
                    <a:pt x="2722244" y="1882727"/>
                  </a:lnTo>
                  <a:lnTo>
                    <a:pt x="2720022" y="1877973"/>
                  </a:lnTo>
                  <a:lnTo>
                    <a:pt x="2718435" y="1873219"/>
                  </a:lnTo>
                  <a:lnTo>
                    <a:pt x="2717800" y="1869098"/>
                  </a:lnTo>
                  <a:lnTo>
                    <a:pt x="2716530" y="1864344"/>
                  </a:lnTo>
                  <a:lnTo>
                    <a:pt x="2716213" y="1859590"/>
                  </a:lnTo>
                  <a:lnTo>
                    <a:pt x="2716213" y="1854836"/>
                  </a:lnTo>
                  <a:lnTo>
                    <a:pt x="2716213" y="1850081"/>
                  </a:lnTo>
                  <a:lnTo>
                    <a:pt x="2716530" y="1845644"/>
                  </a:lnTo>
                  <a:lnTo>
                    <a:pt x="2717800" y="1840890"/>
                  </a:lnTo>
                  <a:lnTo>
                    <a:pt x="2718435" y="1836136"/>
                  </a:lnTo>
                  <a:lnTo>
                    <a:pt x="2720022" y="1832015"/>
                  </a:lnTo>
                  <a:lnTo>
                    <a:pt x="2722244" y="1827261"/>
                  </a:lnTo>
                  <a:lnTo>
                    <a:pt x="2724148" y="1822824"/>
                  </a:lnTo>
                  <a:lnTo>
                    <a:pt x="2726370" y="1818704"/>
                  </a:lnTo>
                  <a:lnTo>
                    <a:pt x="2729226" y="1813950"/>
                  </a:lnTo>
                  <a:lnTo>
                    <a:pt x="2732400" y="1809512"/>
                  </a:lnTo>
                  <a:lnTo>
                    <a:pt x="2735574" y="1805075"/>
                  </a:lnTo>
                  <a:lnTo>
                    <a:pt x="2739066" y="1800955"/>
                  </a:lnTo>
                  <a:lnTo>
                    <a:pt x="2742875" y="1796834"/>
                  </a:lnTo>
                  <a:lnTo>
                    <a:pt x="2747001" y="1792397"/>
                  </a:lnTo>
                  <a:lnTo>
                    <a:pt x="2755888" y="1784157"/>
                  </a:lnTo>
                  <a:lnTo>
                    <a:pt x="2766362" y="1776550"/>
                  </a:lnTo>
                  <a:lnTo>
                    <a:pt x="2777789" y="1768626"/>
                  </a:lnTo>
                  <a:lnTo>
                    <a:pt x="2789850" y="1760702"/>
                  </a:lnTo>
                  <a:lnTo>
                    <a:pt x="2803181" y="1753413"/>
                  </a:lnTo>
                  <a:lnTo>
                    <a:pt x="2817464" y="1746440"/>
                  </a:lnTo>
                  <a:lnTo>
                    <a:pt x="2832382" y="1739467"/>
                  </a:lnTo>
                  <a:lnTo>
                    <a:pt x="2848569" y="1733128"/>
                  </a:lnTo>
                  <a:lnTo>
                    <a:pt x="2865709" y="1726789"/>
                  </a:lnTo>
                  <a:lnTo>
                    <a:pt x="2883483" y="1720450"/>
                  </a:lnTo>
                  <a:lnTo>
                    <a:pt x="2901575" y="1715062"/>
                  </a:lnTo>
                  <a:lnTo>
                    <a:pt x="2920937" y="1709357"/>
                  </a:lnTo>
                  <a:lnTo>
                    <a:pt x="2940933" y="1704286"/>
                  </a:lnTo>
                  <a:lnTo>
                    <a:pt x="2961564" y="1699532"/>
                  </a:lnTo>
                  <a:lnTo>
                    <a:pt x="2983147" y="1695411"/>
                  </a:lnTo>
                  <a:lnTo>
                    <a:pt x="3004731" y="1691291"/>
                  </a:lnTo>
                  <a:lnTo>
                    <a:pt x="3027584" y="1687805"/>
                  </a:lnTo>
                  <a:lnTo>
                    <a:pt x="3050436" y="1684318"/>
                  </a:lnTo>
                  <a:lnTo>
                    <a:pt x="3074241" y="1681466"/>
                  </a:lnTo>
                  <a:lnTo>
                    <a:pt x="3098681" y="1679247"/>
                  </a:lnTo>
                  <a:lnTo>
                    <a:pt x="3123121" y="1677028"/>
                  </a:lnTo>
                  <a:lnTo>
                    <a:pt x="3148196" y="1675444"/>
                  </a:lnTo>
                  <a:lnTo>
                    <a:pt x="3173905" y="1674493"/>
                  </a:lnTo>
                  <a:lnTo>
                    <a:pt x="3199615" y="1673542"/>
                  </a:lnTo>
                  <a:lnTo>
                    <a:pt x="3225959" y="1673225"/>
                  </a:lnTo>
                  <a:close/>
                  <a:moveTo>
                    <a:pt x="3454389" y="0"/>
                  </a:moveTo>
                  <a:lnTo>
                    <a:pt x="3461374" y="0"/>
                  </a:lnTo>
                  <a:lnTo>
                    <a:pt x="3468995" y="635"/>
                  </a:lnTo>
                  <a:lnTo>
                    <a:pt x="3475981" y="1587"/>
                  </a:lnTo>
                  <a:lnTo>
                    <a:pt x="3482966" y="3174"/>
                  </a:lnTo>
                  <a:lnTo>
                    <a:pt x="3490270" y="5079"/>
                  </a:lnTo>
                  <a:lnTo>
                    <a:pt x="3497255" y="7300"/>
                  </a:lnTo>
                  <a:lnTo>
                    <a:pt x="3503923" y="9839"/>
                  </a:lnTo>
                  <a:lnTo>
                    <a:pt x="3510591" y="13013"/>
                  </a:lnTo>
                  <a:lnTo>
                    <a:pt x="3517259" y="16505"/>
                  </a:lnTo>
                  <a:lnTo>
                    <a:pt x="3523610" y="20314"/>
                  </a:lnTo>
                  <a:lnTo>
                    <a:pt x="3529643" y="24757"/>
                  </a:lnTo>
                  <a:lnTo>
                    <a:pt x="3535676" y="29518"/>
                  </a:lnTo>
                  <a:lnTo>
                    <a:pt x="3541074" y="34596"/>
                  </a:lnTo>
                  <a:lnTo>
                    <a:pt x="3546472" y="39992"/>
                  </a:lnTo>
                  <a:lnTo>
                    <a:pt x="3551235" y="45705"/>
                  </a:lnTo>
                  <a:lnTo>
                    <a:pt x="3555998" y="51418"/>
                  </a:lnTo>
                  <a:lnTo>
                    <a:pt x="3560443" y="57766"/>
                  </a:lnTo>
                  <a:lnTo>
                    <a:pt x="3564254" y="64113"/>
                  </a:lnTo>
                  <a:lnTo>
                    <a:pt x="3567746" y="70779"/>
                  </a:lnTo>
                  <a:lnTo>
                    <a:pt x="3570922" y="77444"/>
                  </a:lnTo>
                  <a:lnTo>
                    <a:pt x="3573462" y="84109"/>
                  </a:lnTo>
                  <a:lnTo>
                    <a:pt x="3575684" y="91410"/>
                  </a:lnTo>
                  <a:lnTo>
                    <a:pt x="3577590" y="98709"/>
                  </a:lnTo>
                  <a:lnTo>
                    <a:pt x="3579177" y="106009"/>
                  </a:lnTo>
                  <a:lnTo>
                    <a:pt x="3580448" y="113309"/>
                  </a:lnTo>
                  <a:lnTo>
                    <a:pt x="3580765" y="120927"/>
                  </a:lnTo>
                  <a:lnTo>
                    <a:pt x="3581400" y="128544"/>
                  </a:lnTo>
                  <a:lnTo>
                    <a:pt x="3580765" y="136162"/>
                  </a:lnTo>
                  <a:lnTo>
                    <a:pt x="3530913" y="1012801"/>
                  </a:lnTo>
                  <a:lnTo>
                    <a:pt x="3529960" y="1019149"/>
                  </a:lnTo>
                  <a:lnTo>
                    <a:pt x="3529326" y="1025814"/>
                  </a:lnTo>
                  <a:lnTo>
                    <a:pt x="3528055" y="1032162"/>
                  </a:lnTo>
                  <a:lnTo>
                    <a:pt x="3526785" y="1038510"/>
                  </a:lnTo>
                  <a:lnTo>
                    <a:pt x="3524880" y="1044541"/>
                  </a:lnTo>
                  <a:lnTo>
                    <a:pt x="3522975" y="1050254"/>
                  </a:lnTo>
                  <a:lnTo>
                    <a:pt x="3520434" y="1056284"/>
                  </a:lnTo>
                  <a:lnTo>
                    <a:pt x="3518212" y="1062315"/>
                  </a:lnTo>
                  <a:lnTo>
                    <a:pt x="3515354" y="1067710"/>
                  </a:lnTo>
                  <a:lnTo>
                    <a:pt x="3512179" y="1072789"/>
                  </a:lnTo>
                  <a:lnTo>
                    <a:pt x="3508686" y="1077867"/>
                  </a:lnTo>
                  <a:lnTo>
                    <a:pt x="3505193" y="1083263"/>
                  </a:lnTo>
                  <a:lnTo>
                    <a:pt x="3501700" y="1087706"/>
                  </a:lnTo>
                  <a:lnTo>
                    <a:pt x="3497572" y="1092467"/>
                  </a:lnTo>
                  <a:lnTo>
                    <a:pt x="3493445" y="1096910"/>
                  </a:lnTo>
                  <a:lnTo>
                    <a:pt x="3488999" y="1101354"/>
                  </a:lnTo>
                  <a:lnTo>
                    <a:pt x="3484554" y="1105163"/>
                  </a:lnTo>
                  <a:lnTo>
                    <a:pt x="3479791" y="1108654"/>
                  </a:lnTo>
                  <a:lnTo>
                    <a:pt x="3474710" y="1112463"/>
                  </a:lnTo>
                  <a:lnTo>
                    <a:pt x="3469630" y="1115319"/>
                  </a:lnTo>
                  <a:lnTo>
                    <a:pt x="3464550" y="1118493"/>
                  </a:lnTo>
                  <a:lnTo>
                    <a:pt x="3459152" y="1121350"/>
                  </a:lnTo>
                  <a:lnTo>
                    <a:pt x="3453436" y="1123889"/>
                  </a:lnTo>
                  <a:lnTo>
                    <a:pt x="3448038" y="1126111"/>
                  </a:lnTo>
                  <a:lnTo>
                    <a:pt x="3442005" y="1128015"/>
                  </a:lnTo>
                  <a:lnTo>
                    <a:pt x="3435972" y="1129602"/>
                  </a:lnTo>
                  <a:lnTo>
                    <a:pt x="3430256" y="1130871"/>
                  </a:lnTo>
                  <a:lnTo>
                    <a:pt x="3423906" y="1132141"/>
                  </a:lnTo>
                  <a:lnTo>
                    <a:pt x="3417873" y="1132776"/>
                  </a:lnTo>
                  <a:lnTo>
                    <a:pt x="3411522" y="1133093"/>
                  </a:lnTo>
                  <a:lnTo>
                    <a:pt x="3405490" y="1133093"/>
                  </a:lnTo>
                  <a:lnTo>
                    <a:pt x="3398504" y="1132776"/>
                  </a:lnTo>
                  <a:lnTo>
                    <a:pt x="3392471" y="1132458"/>
                  </a:lnTo>
                  <a:lnTo>
                    <a:pt x="3386120" y="1131189"/>
                  </a:lnTo>
                  <a:lnTo>
                    <a:pt x="3379770" y="1129919"/>
                  </a:lnTo>
                  <a:lnTo>
                    <a:pt x="3373736" y="1128332"/>
                  </a:lnTo>
                  <a:lnTo>
                    <a:pt x="3368021" y="1126745"/>
                  </a:lnTo>
                  <a:lnTo>
                    <a:pt x="3361988" y="1124524"/>
                  </a:lnTo>
                  <a:lnTo>
                    <a:pt x="3356590" y="1122302"/>
                  </a:lnTo>
                  <a:lnTo>
                    <a:pt x="3350874" y="1119763"/>
                  </a:lnTo>
                  <a:lnTo>
                    <a:pt x="3345476" y="1116589"/>
                  </a:lnTo>
                  <a:lnTo>
                    <a:pt x="3340396" y="1113415"/>
                  </a:lnTo>
                  <a:lnTo>
                    <a:pt x="3334998" y="1109924"/>
                  </a:lnTo>
                  <a:lnTo>
                    <a:pt x="3330553" y="1106432"/>
                  </a:lnTo>
                  <a:lnTo>
                    <a:pt x="3325790" y="1102306"/>
                  </a:lnTo>
                  <a:lnTo>
                    <a:pt x="3321344" y="1098497"/>
                  </a:lnTo>
                  <a:lnTo>
                    <a:pt x="3316899" y="1094054"/>
                  </a:lnTo>
                  <a:lnTo>
                    <a:pt x="3312771" y="1089293"/>
                  </a:lnTo>
                  <a:lnTo>
                    <a:pt x="3308961" y="1084849"/>
                  </a:lnTo>
                  <a:lnTo>
                    <a:pt x="3305150" y="1080089"/>
                  </a:lnTo>
                  <a:lnTo>
                    <a:pt x="3301975" y="1074693"/>
                  </a:lnTo>
                  <a:lnTo>
                    <a:pt x="3298482" y="1069615"/>
                  </a:lnTo>
                  <a:lnTo>
                    <a:pt x="3295625" y="1064219"/>
                  </a:lnTo>
                  <a:lnTo>
                    <a:pt x="3293084" y="1058823"/>
                  </a:lnTo>
                  <a:lnTo>
                    <a:pt x="3290544" y="1053110"/>
                  </a:lnTo>
                  <a:lnTo>
                    <a:pt x="3288639" y="1047397"/>
                  </a:lnTo>
                  <a:lnTo>
                    <a:pt x="3286734" y="1041367"/>
                  </a:lnTo>
                  <a:lnTo>
                    <a:pt x="3285146" y="1035019"/>
                  </a:lnTo>
                  <a:lnTo>
                    <a:pt x="3283558" y="1028988"/>
                  </a:lnTo>
                  <a:lnTo>
                    <a:pt x="3282606" y="1022640"/>
                  </a:lnTo>
                  <a:lnTo>
                    <a:pt x="3281971" y="1015975"/>
                  </a:lnTo>
                  <a:lnTo>
                    <a:pt x="3281654" y="1009627"/>
                  </a:lnTo>
                  <a:lnTo>
                    <a:pt x="3281018" y="1003597"/>
                  </a:lnTo>
                  <a:lnTo>
                    <a:pt x="3281654" y="996614"/>
                  </a:lnTo>
                  <a:lnTo>
                    <a:pt x="3306103" y="573529"/>
                  </a:lnTo>
                  <a:lnTo>
                    <a:pt x="3299118" y="568768"/>
                  </a:lnTo>
                  <a:lnTo>
                    <a:pt x="2057582" y="2162081"/>
                  </a:lnTo>
                  <a:lnTo>
                    <a:pt x="2052502" y="2168112"/>
                  </a:lnTo>
                  <a:lnTo>
                    <a:pt x="2047422" y="2173825"/>
                  </a:lnTo>
                  <a:lnTo>
                    <a:pt x="2042024" y="2178903"/>
                  </a:lnTo>
                  <a:lnTo>
                    <a:pt x="2036626" y="2183981"/>
                  </a:lnTo>
                  <a:lnTo>
                    <a:pt x="2030592" y="2188742"/>
                  </a:lnTo>
                  <a:lnTo>
                    <a:pt x="2024877" y="2193186"/>
                  </a:lnTo>
                  <a:lnTo>
                    <a:pt x="2018844" y="2197629"/>
                  </a:lnTo>
                  <a:lnTo>
                    <a:pt x="2012493" y="2201121"/>
                  </a:lnTo>
                  <a:lnTo>
                    <a:pt x="2006143" y="2204612"/>
                  </a:lnTo>
                  <a:lnTo>
                    <a:pt x="1999475" y="2207786"/>
                  </a:lnTo>
                  <a:lnTo>
                    <a:pt x="1992807" y="2210642"/>
                  </a:lnTo>
                  <a:lnTo>
                    <a:pt x="1986139" y="2213182"/>
                  </a:lnTo>
                  <a:lnTo>
                    <a:pt x="1979470" y="2215403"/>
                  </a:lnTo>
                  <a:lnTo>
                    <a:pt x="1972485" y="2217308"/>
                  </a:lnTo>
                  <a:lnTo>
                    <a:pt x="1965499" y="2218577"/>
                  </a:lnTo>
                  <a:lnTo>
                    <a:pt x="1958514" y="2219529"/>
                  </a:lnTo>
                  <a:lnTo>
                    <a:pt x="1951528" y="2220482"/>
                  </a:lnTo>
                  <a:lnTo>
                    <a:pt x="1944225" y="2221116"/>
                  </a:lnTo>
                  <a:lnTo>
                    <a:pt x="1937239" y="2221116"/>
                  </a:lnTo>
                  <a:lnTo>
                    <a:pt x="1929619" y="2221116"/>
                  </a:lnTo>
                  <a:lnTo>
                    <a:pt x="1922633" y="2220482"/>
                  </a:lnTo>
                  <a:lnTo>
                    <a:pt x="1915647" y="2219529"/>
                  </a:lnTo>
                  <a:lnTo>
                    <a:pt x="1908344" y="2218577"/>
                  </a:lnTo>
                  <a:lnTo>
                    <a:pt x="1901358" y="2216990"/>
                  </a:lnTo>
                  <a:lnTo>
                    <a:pt x="1894690" y="2214769"/>
                  </a:lnTo>
                  <a:lnTo>
                    <a:pt x="1887387" y="2212547"/>
                  </a:lnTo>
                  <a:lnTo>
                    <a:pt x="1880402" y="2210008"/>
                  </a:lnTo>
                  <a:lnTo>
                    <a:pt x="1873734" y="2207151"/>
                  </a:lnTo>
                  <a:lnTo>
                    <a:pt x="1867066" y="2203977"/>
                  </a:lnTo>
                  <a:lnTo>
                    <a:pt x="1860715" y="2199851"/>
                  </a:lnTo>
                  <a:lnTo>
                    <a:pt x="1854047" y="2196042"/>
                  </a:lnTo>
                  <a:lnTo>
                    <a:pt x="1847696" y="2191599"/>
                  </a:lnTo>
                  <a:lnTo>
                    <a:pt x="1229469" y="1731062"/>
                  </a:lnTo>
                  <a:lnTo>
                    <a:pt x="271487" y="2768937"/>
                  </a:lnTo>
                  <a:lnTo>
                    <a:pt x="266406" y="2774967"/>
                  </a:lnTo>
                  <a:lnTo>
                    <a:pt x="260691" y="2780680"/>
                  </a:lnTo>
                  <a:lnTo>
                    <a:pt x="254975" y="2785759"/>
                  </a:lnTo>
                  <a:lnTo>
                    <a:pt x="248942" y="2791154"/>
                  </a:lnTo>
                  <a:lnTo>
                    <a:pt x="242592" y="2795915"/>
                  </a:lnTo>
                  <a:lnTo>
                    <a:pt x="236241" y="2800041"/>
                  </a:lnTo>
                  <a:lnTo>
                    <a:pt x="230208" y="2804167"/>
                  </a:lnTo>
                  <a:lnTo>
                    <a:pt x="223223" y="2807659"/>
                  </a:lnTo>
                  <a:lnTo>
                    <a:pt x="216554" y="2810833"/>
                  </a:lnTo>
                  <a:lnTo>
                    <a:pt x="209886" y="2814007"/>
                  </a:lnTo>
                  <a:lnTo>
                    <a:pt x="202901" y="2816228"/>
                  </a:lnTo>
                  <a:lnTo>
                    <a:pt x="195915" y="2818767"/>
                  </a:lnTo>
                  <a:lnTo>
                    <a:pt x="188612" y="2820354"/>
                  </a:lnTo>
                  <a:lnTo>
                    <a:pt x="181309" y="2821941"/>
                  </a:lnTo>
                  <a:lnTo>
                    <a:pt x="174006" y="2822894"/>
                  </a:lnTo>
                  <a:lnTo>
                    <a:pt x="166703" y="2823846"/>
                  </a:lnTo>
                  <a:lnTo>
                    <a:pt x="159082" y="2824163"/>
                  </a:lnTo>
                  <a:lnTo>
                    <a:pt x="152096" y="2824163"/>
                  </a:lnTo>
                  <a:lnTo>
                    <a:pt x="144476" y="2823846"/>
                  </a:lnTo>
                  <a:lnTo>
                    <a:pt x="136855" y="2823528"/>
                  </a:lnTo>
                  <a:lnTo>
                    <a:pt x="129552" y="2822259"/>
                  </a:lnTo>
                  <a:lnTo>
                    <a:pt x="122249" y="2820672"/>
                  </a:lnTo>
                  <a:lnTo>
                    <a:pt x="114945" y="2819085"/>
                  </a:lnTo>
                  <a:lnTo>
                    <a:pt x="107642" y="2816546"/>
                  </a:lnTo>
                  <a:lnTo>
                    <a:pt x="100657" y="2814324"/>
                  </a:lnTo>
                  <a:lnTo>
                    <a:pt x="93671" y="2811467"/>
                  </a:lnTo>
                  <a:lnTo>
                    <a:pt x="87003" y="2807976"/>
                  </a:lnTo>
                  <a:lnTo>
                    <a:pt x="80335" y="2804485"/>
                  </a:lnTo>
                  <a:lnTo>
                    <a:pt x="73349" y="2800359"/>
                  </a:lnTo>
                  <a:lnTo>
                    <a:pt x="66681" y="2796233"/>
                  </a:lnTo>
                  <a:lnTo>
                    <a:pt x="60331" y="2791472"/>
                  </a:lnTo>
                  <a:lnTo>
                    <a:pt x="54298" y="2785759"/>
                  </a:lnTo>
                  <a:lnTo>
                    <a:pt x="48265" y="2780680"/>
                  </a:lnTo>
                  <a:lnTo>
                    <a:pt x="42867" y="2774967"/>
                  </a:lnTo>
                  <a:lnTo>
                    <a:pt x="37469" y="2768937"/>
                  </a:lnTo>
                  <a:lnTo>
                    <a:pt x="32388" y="2762906"/>
                  </a:lnTo>
                  <a:lnTo>
                    <a:pt x="28260" y="2756876"/>
                  </a:lnTo>
                  <a:lnTo>
                    <a:pt x="23815" y="2749893"/>
                  </a:lnTo>
                  <a:lnTo>
                    <a:pt x="19687" y="2743228"/>
                  </a:lnTo>
                  <a:lnTo>
                    <a:pt x="16194" y="2736563"/>
                  </a:lnTo>
                  <a:lnTo>
                    <a:pt x="13019" y="2729580"/>
                  </a:lnTo>
                  <a:lnTo>
                    <a:pt x="10479" y="2722280"/>
                  </a:lnTo>
                  <a:lnTo>
                    <a:pt x="7938" y="2715297"/>
                  </a:lnTo>
                  <a:lnTo>
                    <a:pt x="5716" y="2708315"/>
                  </a:lnTo>
                  <a:lnTo>
                    <a:pt x="3811" y="2700697"/>
                  </a:lnTo>
                  <a:lnTo>
                    <a:pt x="2540" y="2693080"/>
                  </a:lnTo>
                  <a:lnTo>
                    <a:pt x="1270" y="2685780"/>
                  </a:lnTo>
                  <a:lnTo>
                    <a:pt x="635" y="2678162"/>
                  </a:lnTo>
                  <a:lnTo>
                    <a:pt x="0" y="2670228"/>
                  </a:lnTo>
                  <a:lnTo>
                    <a:pt x="0" y="2662927"/>
                  </a:lnTo>
                  <a:lnTo>
                    <a:pt x="0" y="2655310"/>
                  </a:lnTo>
                  <a:lnTo>
                    <a:pt x="953" y="2648010"/>
                  </a:lnTo>
                  <a:lnTo>
                    <a:pt x="1588" y="2640075"/>
                  </a:lnTo>
                  <a:lnTo>
                    <a:pt x="3176" y="2632458"/>
                  </a:lnTo>
                  <a:lnTo>
                    <a:pt x="4763" y="2625158"/>
                  </a:lnTo>
                  <a:lnTo>
                    <a:pt x="6668" y="2617858"/>
                  </a:lnTo>
                  <a:lnTo>
                    <a:pt x="9526" y="2610558"/>
                  </a:lnTo>
                  <a:lnTo>
                    <a:pt x="12384" y="2603258"/>
                  </a:lnTo>
                  <a:lnTo>
                    <a:pt x="15559" y="2596275"/>
                  </a:lnTo>
                  <a:lnTo>
                    <a:pt x="19052" y="2588975"/>
                  </a:lnTo>
                  <a:lnTo>
                    <a:pt x="22545" y="2582310"/>
                  </a:lnTo>
                  <a:lnTo>
                    <a:pt x="26990" y="2575644"/>
                  </a:lnTo>
                  <a:lnTo>
                    <a:pt x="31753" y="2569297"/>
                  </a:lnTo>
                  <a:lnTo>
                    <a:pt x="36516" y="2562631"/>
                  </a:lnTo>
                  <a:lnTo>
                    <a:pt x="1086264" y="1414621"/>
                  </a:lnTo>
                  <a:lnTo>
                    <a:pt x="1091027" y="1408908"/>
                  </a:lnTo>
                  <a:lnTo>
                    <a:pt x="1096742" y="1403829"/>
                  </a:lnTo>
                  <a:lnTo>
                    <a:pt x="1101823" y="1398751"/>
                  </a:lnTo>
                  <a:lnTo>
                    <a:pt x="1107221" y="1393990"/>
                  </a:lnTo>
                  <a:lnTo>
                    <a:pt x="1113254" y="1389229"/>
                  </a:lnTo>
                  <a:lnTo>
                    <a:pt x="1119287" y="1385103"/>
                  </a:lnTo>
                  <a:lnTo>
                    <a:pt x="1125002" y="1381295"/>
                  </a:lnTo>
                  <a:lnTo>
                    <a:pt x="1131353" y="1377803"/>
                  </a:lnTo>
                  <a:lnTo>
                    <a:pt x="1137703" y="1374629"/>
                  </a:lnTo>
                  <a:lnTo>
                    <a:pt x="1144054" y="1371455"/>
                  </a:lnTo>
                  <a:lnTo>
                    <a:pt x="1150722" y="1368599"/>
                  </a:lnTo>
                  <a:lnTo>
                    <a:pt x="1157390" y="1366694"/>
                  </a:lnTo>
                  <a:lnTo>
                    <a:pt x="1164058" y="1364790"/>
                  </a:lnTo>
                  <a:lnTo>
                    <a:pt x="1170726" y="1362568"/>
                  </a:lnTo>
                  <a:lnTo>
                    <a:pt x="1177394" y="1361616"/>
                  </a:lnTo>
                  <a:lnTo>
                    <a:pt x="1184698" y="1360347"/>
                  </a:lnTo>
                  <a:lnTo>
                    <a:pt x="1191683" y="1360029"/>
                  </a:lnTo>
                  <a:lnTo>
                    <a:pt x="1198351" y="1359712"/>
                  </a:lnTo>
                  <a:lnTo>
                    <a:pt x="1205654" y="1359077"/>
                  </a:lnTo>
                  <a:lnTo>
                    <a:pt x="1212640" y="1359712"/>
                  </a:lnTo>
                  <a:lnTo>
                    <a:pt x="1219626" y="1360347"/>
                  </a:lnTo>
                  <a:lnTo>
                    <a:pt x="1226294" y="1361299"/>
                  </a:lnTo>
                  <a:lnTo>
                    <a:pt x="1233597" y="1362251"/>
                  </a:lnTo>
                  <a:lnTo>
                    <a:pt x="1240582" y="1363838"/>
                  </a:lnTo>
                  <a:lnTo>
                    <a:pt x="1247251" y="1365742"/>
                  </a:lnTo>
                  <a:lnTo>
                    <a:pt x="1253919" y="1368281"/>
                  </a:lnTo>
                  <a:lnTo>
                    <a:pt x="1260904" y="1371138"/>
                  </a:lnTo>
                  <a:lnTo>
                    <a:pt x="1267572" y="1373677"/>
                  </a:lnTo>
                  <a:lnTo>
                    <a:pt x="1274240" y="1376851"/>
                  </a:lnTo>
                  <a:lnTo>
                    <a:pt x="1280591" y="1380977"/>
                  </a:lnTo>
                  <a:lnTo>
                    <a:pt x="1286942" y="1384786"/>
                  </a:lnTo>
                  <a:lnTo>
                    <a:pt x="1292975" y="1389229"/>
                  </a:lnTo>
                  <a:lnTo>
                    <a:pt x="1907709" y="1846910"/>
                  </a:lnTo>
                  <a:lnTo>
                    <a:pt x="3043507" y="389124"/>
                  </a:lnTo>
                  <a:lnTo>
                    <a:pt x="3023186" y="374841"/>
                  </a:lnTo>
                  <a:lnTo>
                    <a:pt x="2660568" y="470377"/>
                  </a:lnTo>
                  <a:lnTo>
                    <a:pt x="2654853" y="471646"/>
                  </a:lnTo>
                  <a:lnTo>
                    <a:pt x="2648502" y="472598"/>
                  </a:lnTo>
                  <a:lnTo>
                    <a:pt x="2642152" y="473551"/>
                  </a:lnTo>
                  <a:lnTo>
                    <a:pt x="2635801" y="473868"/>
                  </a:lnTo>
                  <a:lnTo>
                    <a:pt x="2629450" y="474185"/>
                  </a:lnTo>
                  <a:lnTo>
                    <a:pt x="2623418" y="473868"/>
                  </a:lnTo>
                  <a:lnTo>
                    <a:pt x="2617384" y="473551"/>
                  </a:lnTo>
                  <a:lnTo>
                    <a:pt x="2611352" y="472598"/>
                  </a:lnTo>
                  <a:lnTo>
                    <a:pt x="2605318" y="471964"/>
                  </a:lnTo>
                  <a:lnTo>
                    <a:pt x="2599603" y="470377"/>
                  </a:lnTo>
                  <a:lnTo>
                    <a:pt x="2593570" y="468790"/>
                  </a:lnTo>
                  <a:lnTo>
                    <a:pt x="2587537" y="466885"/>
                  </a:lnTo>
                  <a:lnTo>
                    <a:pt x="2582139" y="464346"/>
                  </a:lnTo>
                  <a:lnTo>
                    <a:pt x="2576741" y="462124"/>
                  </a:lnTo>
                  <a:lnTo>
                    <a:pt x="2571660" y="459268"/>
                  </a:lnTo>
                  <a:lnTo>
                    <a:pt x="2565945" y="456094"/>
                  </a:lnTo>
                  <a:lnTo>
                    <a:pt x="2560864" y="452920"/>
                  </a:lnTo>
                  <a:lnTo>
                    <a:pt x="2556102" y="449429"/>
                  </a:lnTo>
                  <a:lnTo>
                    <a:pt x="2551339" y="445937"/>
                  </a:lnTo>
                  <a:lnTo>
                    <a:pt x="2546576" y="441811"/>
                  </a:lnTo>
                  <a:lnTo>
                    <a:pt x="2542448" y="437685"/>
                  </a:lnTo>
                  <a:lnTo>
                    <a:pt x="2538002" y="433242"/>
                  </a:lnTo>
                  <a:lnTo>
                    <a:pt x="2533875" y="428481"/>
                  </a:lnTo>
                  <a:lnTo>
                    <a:pt x="2530064" y="423402"/>
                  </a:lnTo>
                  <a:lnTo>
                    <a:pt x="2526572" y="418324"/>
                  </a:lnTo>
                  <a:lnTo>
                    <a:pt x="2523396" y="413246"/>
                  </a:lnTo>
                  <a:lnTo>
                    <a:pt x="2520221" y="407533"/>
                  </a:lnTo>
                  <a:lnTo>
                    <a:pt x="2517363" y="402137"/>
                  </a:lnTo>
                  <a:lnTo>
                    <a:pt x="2514823" y="396107"/>
                  </a:lnTo>
                  <a:lnTo>
                    <a:pt x="2512283" y="390394"/>
                  </a:lnTo>
                  <a:lnTo>
                    <a:pt x="2510378" y="384046"/>
                  </a:lnTo>
                  <a:lnTo>
                    <a:pt x="2508472" y="377698"/>
                  </a:lnTo>
                  <a:lnTo>
                    <a:pt x="2507202" y="371350"/>
                  </a:lnTo>
                  <a:lnTo>
                    <a:pt x="2505932" y="364685"/>
                  </a:lnTo>
                  <a:lnTo>
                    <a:pt x="2505297" y="358337"/>
                  </a:lnTo>
                  <a:lnTo>
                    <a:pt x="2504980" y="351989"/>
                  </a:lnTo>
                  <a:lnTo>
                    <a:pt x="2504344" y="345641"/>
                  </a:lnTo>
                  <a:lnTo>
                    <a:pt x="2504344" y="339293"/>
                  </a:lnTo>
                  <a:lnTo>
                    <a:pt x="2505297" y="332946"/>
                  </a:lnTo>
                  <a:lnTo>
                    <a:pt x="2505615" y="326915"/>
                  </a:lnTo>
                  <a:lnTo>
                    <a:pt x="2506885" y="320567"/>
                  </a:lnTo>
                  <a:lnTo>
                    <a:pt x="2508155" y="314537"/>
                  </a:lnTo>
                  <a:lnTo>
                    <a:pt x="2509425" y="308506"/>
                  </a:lnTo>
                  <a:lnTo>
                    <a:pt x="2511648" y="302793"/>
                  </a:lnTo>
                  <a:lnTo>
                    <a:pt x="2513870" y="296763"/>
                  </a:lnTo>
                  <a:lnTo>
                    <a:pt x="2516410" y="291367"/>
                  </a:lnTo>
                  <a:lnTo>
                    <a:pt x="2518633" y="285654"/>
                  </a:lnTo>
                  <a:lnTo>
                    <a:pt x="2521808" y="280576"/>
                  </a:lnTo>
                  <a:lnTo>
                    <a:pt x="2524984" y="275180"/>
                  </a:lnTo>
                  <a:lnTo>
                    <a:pt x="2528159" y="270102"/>
                  </a:lnTo>
                  <a:lnTo>
                    <a:pt x="2531970" y="265341"/>
                  </a:lnTo>
                  <a:lnTo>
                    <a:pt x="2535462" y="260580"/>
                  </a:lnTo>
                  <a:lnTo>
                    <a:pt x="2539908" y="256136"/>
                  </a:lnTo>
                  <a:lnTo>
                    <a:pt x="2544353" y="251693"/>
                  </a:lnTo>
                  <a:lnTo>
                    <a:pt x="2548481" y="247567"/>
                  </a:lnTo>
                  <a:lnTo>
                    <a:pt x="2553244" y="243441"/>
                  </a:lnTo>
                  <a:lnTo>
                    <a:pt x="2558642" y="239949"/>
                  </a:lnTo>
                  <a:lnTo>
                    <a:pt x="2563722" y="236458"/>
                  </a:lnTo>
                  <a:lnTo>
                    <a:pt x="2568803" y="233284"/>
                  </a:lnTo>
                  <a:lnTo>
                    <a:pt x="2574201" y="230428"/>
                  </a:lnTo>
                  <a:lnTo>
                    <a:pt x="2579916" y="227889"/>
                  </a:lnTo>
                  <a:lnTo>
                    <a:pt x="2585632" y="225349"/>
                  </a:lnTo>
                  <a:lnTo>
                    <a:pt x="2591982" y="223445"/>
                  </a:lnTo>
                  <a:lnTo>
                    <a:pt x="2598015" y="221541"/>
                  </a:lnTo>
                  <a:lnTo>
                    <a:pt x="3425176" y="4126"/>
                  </a:lnTo>
                  <a:lnTo>
                    <a:pt x="3432162" y="2222"/>
                  </a:lnTo>
                  <a:lnTo>
                    <a:pt x="3439782" y="952"/>
                  </a:lnTo>
                  <a:lnTo>
                    <a:pt x="3446768" y="318"/>
                  </a:lnTo>
                  <a:lnTo>
                    <a:pt x="3454389" y="0"/>
                  </a:ln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ea typeface="微软雅黑" pitchFamily="34" charset="-122"/>
              </a:endParaRPr>
            </a:p>
          </p:txBody>
        </p:sp>
      </p:grpSp>
      <p:sp>
        <p:nvSpPr>
          <p:cNvPr id="63" name="椭圆 62"/>
          <p:cNvSpPr/>
          <p:nvPr/>
        </p:nvSpPr>
        <p:spPr>
          <a:xfrm>
            <a:off x="1547664" y="2455517"/>
            <a:ext cx="476273" cy="476273"/>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itchFamily="34" charset="-122"/>
            </a:endParaRPr>
          </a:p>
        </p:txBody>
      </p:sp>
      <p:pic>
        <p:nvPicPr>
          <p:cNvPr id="39" name="震撼呐喊节奏空旷.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52520" y="-208921"/>
            <a:ext cx="609600" cy="609600"/>
          </a:xfrm>
          <a:prstGeom prst="rect">
            <a:avLst/>
          </a:prstGeom>
        </p:spPr>
      </p:pic>
      <p:grpSp>
        <p:nvGrpSpPr>
          <p:cNvPr id="65" name="组合 64"/>
          <p:cNvGrpSpPr/>
          <p:nvPr/>
        </p:nvGrpSpPr>
        <p:grpSpPr>
          <a:xfrm>
            <a:off x="2207062" y="1264099"/>
            <a:ext cx="1073922" cy="1073922"/>
            <a:chOff x="304800" y="673100"/>
            <a:chExt cx="4000500" cy="4000500"/>
          </a:xfrm>
          <a:effectLst>
            <a:outerShdw blurRad="444500" dist="254000" dir="8100000" algn="tr" rotWithShape="0">
              <a:prstClr val="black">
                <a:alpha val="50000"/>
              </a:prstClr>
            </a:outerShdw>
          </a:effectLst>
        </p:grpSpPr>
        <p:sp>
          <p:nvSpPr>
            <p:cNvPr id="66" name="同心圆 6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sp>
          <p:nvSpPr>
            <p:cNvPr id="67" name="椭圆 6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grpSp>
      <p:grpSp>
        <p:nvGrpSpPr>
          <p:cNvPr id="68" name="组合 67"/>
          <p:cNvGrpSpPr/>
          <p:nvPr/>
        </p:nvGrpSpPr>
        <p:grpSpPr>
          <a:xfrm>
            <a:off x="3123008" y="1270628"/>
            <a:ext cx="1073922" cy="1073922"/>
            <a:chOff x="304800" y="673100"/>
            <a:chExt cx="4000500" cy="4000500"/>
          </a:xfrm>
          <a:effectLst>
            <a:outerShdw blurRad="444500" dist="254000" dir="8100000" algn="tr" rotWithShape="0">
              <a:prstClr val="black">
                <a:alpha val="50000"/>
              </a:prstClr>
            </a:outerShdw>
          </a:effectLst>
        </p:grpSpPr>
        <p:sp>
          <p:nvSpPr>
            <p:cNvPr id="69" name="同心圆 6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sp>
          <p:nvSpPr>
            <p:cNvPr id="70" name="椭圆 69"/>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grpSp>
      <p:grpSp>
        <p:nvGrpSpPr>
          <p:cNvPr id="71" name="组合 70"/>
          <p:cNvGrpSpPr/>
          <p:nvPr/>
        </p:nvGrpSpPr>
        <p:grpSpPr>
          <a:xfrm>
            <a:off x="4018658" y="1264099"/>
            <a:ext cx="1073922" cy="1073922"/>
            <a:chOff x="304800" y="673100"/>
            <a:chExt cx="4000500" cy="4000500"/>
          </a:xfrm>
          <a:effectLst>
            <a:outerShdw blurRad="444500" dist="254000" dir="8100000" algn="tr" rotWithShape="0">
              <a:prstClr val="black">
                <a:alpha val="50000"/>
              </a:prstClr>
            </a:outerShdw>
          </a:effectLst>
        </p:grpSpPr>
        <p:sp>
          <p:nvSpPr>
            <p:cNvPr id="72" name="同心圆 7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sp>
          <p:nvSpPr>
            <p:cNvPr id="73" name="椭圆 72"/>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grpSp>
      <p:grpSp>
        <p:nvGrpSpPr>
          <p:cNvPr id="74" name="组合 73"/>
          <p:cNvGrpSpPr/>
          <p:nvPr/>
        </p:nvGrpSpPr>
        <p:grpSpPr>
          <a:xfrm>
            <a:off x="4920644" y="1271693"/>
            <a:ext cx="1073922" cy="1073922"/>
            <a:chOff x="304800" y="673100"/>
            <a:chExt cx="4000500" cy="4000500"/>
          </a:xfrm>
          <a:effectLst>
            <a:outerShdw blurRad="444500" dist="254000" dir="8100000" algn="tr" rotWithShape="0">
              <a:prstClr val="black">
                <a:alpha val="50000"/>
              </a:prstClr>
            </a:outerShdw>
          </a:effectLst>
        </p:grpSpPr>
        <p:sp>
          <p:nvSpPr>
            <p:cNvPr id="75" name="同心圆 7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sp>
          <p:nvSpPr>
            <p:cNvPr id="76" name="椭圆 7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grpSp>
      <p:grpSp>
        <p:nvGrpSpPr>
          <p:cNvPr id="77" name="组合 76"/>
          <p:cNvGrpSpPr/>
          <p:nvPr/>
        </p:nvGrpSpPr>
        <p:grpSpPr>
          <a:xfrm>
            <a:off x="5830254" y="1271693"/>
            <a:ext cx="1073922" cy="1073922"/>
            <a:chOff x="304800" y="673100"/>
            <a:chExt cx="4000500" cy="4000500"/>
          </a:xfrm>
          <a:effectLst>
            <a:outerShdw blurRad="444500" dist="254000" dir="8100000" algn="tr" rotWithShape="0">
              <a:prstClr val="black">
                <a:alpha val="50000"/>
              </a:prstClr>
            </a:outerShdw>
          </a:effectLst>
        </p:grpSpPr>
        <p:sp>
          <p:nvSpPr>
            <p:cNvPr id="78" name="同心圆 7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sp>
          <p:nvSpPr>
            <p:cNvPr id="79" name="椭圆 7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grpSp>
      <p:grpSp>
        <p:nvGrpSpPr>
          <p:cNvPr id="80" name="组合 79"/>
          <p:cNvGrpSpPr/>
          <p:nvPr/>
        </p:nvGrpSpPr>
        <p:grpSpPr>
          <a:xfrm>
            <a:off x="6738438" y="1264099"/>
            <a:ext cx="1073922" cy="1073922"/>
            <a:chOff x="304800" y="673100"/>
            <a:chExt cx="4000500" cy="4000500"/>
          </a:xfrm>
          <a:effectLst>
            <a:outerShdw blurRad="444500" dist="254000" dir="8100000" algn="tr" rotWithShape="0">
              <a:prstClr val="black">
                <a:alpha val="50000"/>
              </a:prstClr>
            </a:outerShdw>
          </a:effectLst>
        </p:grpSpPr>
        <p:sp>
          <p:nvSpPr>
            <p:cNvPr id="81" name="同心圆 8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sp>
          <p:nvSpPr>
            <p:cNvPr id="82" name="椭圆 8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itchFamily="34" charset="-122"/>
              </a:endParaRPr>
            </a:p>
          </p:txBody>
        </p:sp>
      </p:grpSp>
      <p:sp>
        <p:nvSpPr>
          <p:cNvPr id="2" name="矩形 1"/>
          <p:cNvSpPr/>
          <p:nvPr/>
        </p:nvSpPr>
        <p:spPr>
          <a:xfrm>
            <a:off x="1438624" y="1377767"/>
            <a:ext cx="6317755" cy="861774"/>
          </a:xfrm>
          <a:prstGeom prst="rect">
            <a:avLst/>
          </a:prstGeom>
        </p:spPr>
        <p:txBody>
          <a:bodyPr wrap="none">
            <a:spAutoFit/>
          </a:bodyPr>
          <a:lstStyle/>
          <a:p>
            <a:pPr fontAlgn="auto">
              <a:spcBef>
                <a:spcPts val="0"/>
              </a:spcBef>
              <a:spcAft>
                <a:spcPts val="0"/>
              </a:spcAft>
              <a:defRPr/>
            </a:pPr>
            <a:r>
              <a:rPr lang="zh-CN" altLang="en-US" sz="5000" b="1" spc="300" dirty="0" smtClean="0">
                <a:solidFill>
                  <a:srgbClr val="C00000"/>
                </a:solidFill>
                <a:latin typeface="微软雅黑" pitchFamily="34" charset="-122"/>
                <a:ea typeface="微软雅黑" pitchFamily="34" charset="-122"/>
                <a:sym typeface="微软雅黑" pitchFamily="34" charset="-122"/>
              </a:rPr>
              <a:t>创 业 融 资 计 划 书</a:t>
            </a:r>
            <a:endParaRPr lang="zh-CN" altLang="en-US" sz="5000" b="1" spc="300" dirty="0">
              <a:solidFill>
                <a:srgbClr val="C00000"/>
              </a:solidFill>
              <a:latin typeface="微软雅黑" pitchFamily="34" charset="-122"/>
              <a:ea typeface="微软雅黑" pitchFamily="34" charset="-122"/>
              <a:sym typeface="微软雅黑" pitchFamily="34" charset="-122"/>
            </a:endParaRPr>
          </a:p>
        </p:txBody>
      </p:sp>
      <p:sp>
        <p:nvSpPr>
          <p:cNvPr id="83" name="椭圆 82"/>
          <p:cNvSpPr/>
          <p:nvPr/>
        </p:nvSpPr>
        <p:spPr>
          <a:xfrm>
            <a:off x="7404269" y="1032004"/>
            <a:ext cx="232095" cy="232095"/>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itchFamily="34" charset="-122"/>
            </a:endParaRPr>
          </a:p>
        </p:txBody>
      </p:sp>
      <p:grpSp>
        <p:nvGrpSpPr>
          <p:cNvPr id="84" name="组合 83"/>
          <p:cNvGrpSpPr/>
          <p:nvPr/>
        </p:nvGrpSpPr>
        <p:grpSpPr>
          <a:xfrm>
            <a:off x="2972223" y="2296717"/>
            <a:ext cx="354431" cy="354431"/>
            <a:chOff x="304800" y="673100"/>
            <a:chExt cx="4000500" cy="4000500"/>
          </a:xfrm>
          <a:effectLst>
            <a:outerShdw blurRad="444500" dist="254000" dir="8100000" algn="tr" rotWithShape="0">
              <a:prstClr val="black">
                <a:alpha val="50000"/>
              </a:prstClr>
            </a:outerShdw>
          </a:effectLst>
        </p:grpSpPr>
        <p:sp>
          <p:nvSpPr>
            <p:cNvPr id="85" name="同心圆 8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itchFamily="34" charset="-122"/>
              </a:endParaRPr>
            </a:p>
          </p:txBody>
        </p:sp>
        <p:sp>
          <p:nvSpPr>
            <p:cNvPr id="86" name="椭圆 8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itchFamily="34" charset="-122"/>
              </a:endParaRPr>
            </a:p>
          </p:txBody>
        </p:sp>
      </p:grpSp>
      <p:sp>
        <p:nvSpPr>
          <p:cNvPr id="3" name="矩形 2"/>
          <p:cNvSpPr/>
          <p:nvPr/>
        </p:nvSpPr>
        <p:spPr>
          <a:xfrm>
            <a:off x="501559" y="4228495"/>
            <a:ext cx="4572000" cy="553998"/>
          </a:xfrm>
          <a:prstGeom prst="rect">
            <a:avLst/>
          </a:prstGeom>
        </p:spPr>
        <p:txBody>
          <a:bodyPr>
            <a:spAutoFit/>
          </a:bodyPr>
          <a:lstStyle/>
          <a:p>
            <a:r>
              <a:rPr lang="en-US" altLang="zh-CN" sz="1000" dirty="0">
                <a:solidFill>
                  <a:schemeClr val="tx1">
                    <a:lumMod val="50000"/>
                    <a:lumOff val="50000"/>
                  </a:schemeClr>
                </a:solidFill>
              </a:rPr>
              <a:t>Chinese  companies  will no longer remain in the hard stage and they are also promoting a culture Chinese  companies  will no longer remain </a:t>
            </a:r>
          </a:p>
          <a:p>
            <a:r>
              <a:rPr lang="en-US" altLang="zh-CN" sz="1000" dirty="0">
                <a:solidFill>
                  <a:schemeClr val="tx1">
                    <a:lumMod val="50000"/>
                    <a:lumOff val="50000"/>
                  </a:schemeClr>
                </a:solidFill>
              </a:rPr>
              <a:t>in the hard stage and they are also promoting a culture</a:t>
            </a:r>
          </a:p>
        </p:txBody>
      </p:sp>
      <p:grpSp>
        <p:nvGrpSpPr>
          <p:cNvPr id="89" name="组合 88"/>
          <p:cNvGrpSpPr/>
          <p:nvPr/>
        </p:nvGrpSpPr>
        <p:grpSpPr>
          <a:xfrm>
            <a:off x="3545016" y="2443384"/>
            <a:ext cx="217043" cy="217043"/>
            <a:chOff x="304800" y="673100"/>
            <a:chExt cx="4000500" cy="4000500"/>
          </a:xfrm>
          <a:effectLst>
            <a:outerShdw blurRad="444500" dist="254000" dir="8100000" algn="tr" rotWithShape="0">
              <a:prstClr val="black">
                <a:alpha val="50000"/>
              </a:prstClr>
            </a:outerShdw>
          </a:effectLst>
        </p:grpSpPr>
        <p:sp>
          <p:nvSpPr>
            <p:cNvPr id="90" name="同心圆 8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itchFamily="34" charset="-122"/>
              </a:endParaRPr>
            </a:p>
          </p:txBody>
        </p:sp>
        <p:sp>
          <p:nvSpPr>
            <p:cNvPr id="91" name="椭圆 90"/>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itchFamily="34" charset="-122"/>
              </a:endParaRPr>
            </a:p>
          </p:txBody>
        </p:sp>
      </p:grpSp>
    </p:spTree>
    <p:extLst>
      <p:ext uri="{BB962C8B-B14F-4D97-AF65-F5344CB8AC3E}">
        <p14:creationId xmlns:p14="http://schemas.microsoft.com/office/powerpoint/2010/main" val="389739115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9"/>
                                        </p:tgtEl>
                                      </p:cBhvr>
                                    </p:cmd>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53" presetClass="entr" presetSubtype="16"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400" fill="hold"/>
                                        <p:tgtEl>
                                          <p:spTgt spid="8"/>
                                        </p:tgtEl>
                                        <p:attrNameLst>
                                          <p:attrName>ppt_w</p:attrName>
                                        </p:attrNameLst>
                                      </p:cBhvr>
                                      <p:tavLst>
                                        <p:tav tm="0">
                                          <p:val>
                                            <p:fltVal val="0"/>
                                          </p:val>
                                        </p:tav>
                                        <p:tav tm="100000">
                                          <p:val>
                                            <p:strVal val="#ppt_w"/>
                                          </p:val>
                                        </p:tav>
                                      </p:tavLst>
                                    </p:anim>
                                    <p:anim calcmode="lin" valueType="num">
                                      <p:cBhvr>
                                        <p:cTn id="12" dur="400" fill="hold"/>
                                        <p:tgtEl>
                                          <p:spTgt spid="8"/>
                                        </p:tgtEl>
                                        <p:attrNameLst>
                                          <p:attrName>ppt_h</p:attrName>
                                        </p:attrNameLst>
                                      </p:cBhvr>
                                      <p:tavLst>
                                        <p:tav tm="0">
                                          <p:val>
                                            <p:fltVal val="0"/>
                                          </p:val>
                                        </p:tav>
                                        <p:tav tm="100000">
                                          <p:val>
                                            <p:strVal val="#ppt_h"/>
                                          </p:val>
                                        </p:tav>
                                      </p:tavLst>
                                    </p:anim>
                                    <p:animEffect transition="in" filter="fade">
                                      <p:cBhvr>
                                        <p:cTn id="13" dur="400"/>
                                        <p:tgtEl>
                                          <p:spTgt spid="8"/>
                                        </p:tgtEl>
                                      </p:cBhvr>
                                    </p:animEffect>
                                  </p:childTnLst>
                                </p:cTn>
                              </p:par>
                              <p:par>
                                <p:cTn id="14" presetID="64" presetClass="path" presetSubtype="0" fill="hold" nodeType="withEffect">
                                  <p:stCondLst>
                                    <p:cond delay="0"/>
                                  </p:stCondLst>
                                  <p:childTnLst>
                                    <p:animMotion origin="layout" path="M 0.00087 -0.00679 L -0.58542 -0.34105 " pathEditMode="relative" rAng="0" ptsTypes="AA">
                                      <p:cBhvr>
                                        <p:cTn id="15" dur="400" spd="-100000" fill="hold"/>
                                        <p:tgtEl>
                                          <p:spTgt spid="8"/>
                                        </p:tgtEl>
                                        <p:attrNameLst>
                                          <p:attrName>ppt_x</p:attrName>
                                          <p:attrName>ppt_y</p:attrName>
                                        </p:attrNameLst>
                                      </p:cBhvr>
                                      <p:rCtr x="-29323" y="-16728"/>
                                    </p:animMotion>
                                  </p:childTnLst>
                                </p:cTn>
                              </p:par>
                              <p:par>
                                <p:cTn id="16" presetID="1" presetClass="entr" presetSubtype="0" fill="hold" nodeType="withEffect">
                                  <p:stCondLst>
                                    <p:cond delay="200"/>
                                  </p:stCondLst>
                                  <p:childTnLst>
                                    <p:set>
                                      <p:cBhvr>
                                        <p:cTn id="17" dur="1" fill="hold">
                                          <p:stCondLst>
                                            <p:cond delay="0"/>
                                          </p:stCondLst>
                                        </p:cTn>
                                        <p:tgtEl>
                                          <p:spTgt spid="65"/>
                                        </p:tgtEl>
                                        <p:attrNameLst>
                                          <p:attrName>style.visibility</p:attrName>
                                        </p:attrNameLst>
                                      </p:cBhvr>
                                      <p:to>
                                        <p:strVal val="visible"/>
                                      </p:to>
                                    </p:set>
                                  </p:childTnLst>
                                </p:cTn>
                              </p:par>
                              <p:par>
                                <p:cTn id="18" presetID="53" presetClass="entr" presetSubtype="16" fill="hold" nodeType="withEffect">
                                  <p:stCondLst>
                                    <p:cond delay="200"/>
                                  </p:stCondLst>
                                  <p:childTnLst>
                                    <p:set>
                                      <p:cBhvr>
                                        <p:cTn id="19" dur="1" fill="hold">
                                          <p:stCondLst>
                                            <p:cond delay="0"/>
                                          </p:stCondLst>
                                        </p:cTn>
                                        <p:tgtEl>
                                          <p:spTgt spid="65"/>
                                        </p:tgtEl>
                                        <p:attrNameLst>
                                          <p:attrName>style.visibility</p:attrName>
                                        </p:attrNameLst>
                                      </p:cBhvr>
                                      <p:to>
                                        <p:strVal val="visible"/>
                                      </p:to>
                                    </p:set>
                                    <p:anim calcmode="lin" valueType="num">
                                      <p:cBhvr>
                                        <p:cTn id="20" dur="500" fill="hold"/>
                                        <p:tgtEl>
                                          <p:spTgt spid="65"/>
                                        </p:tgtEl>
                                        <p:attrNameLst>
                                          <p:attrName>ppt_w</p:attrName>
                                        </p:attrNameLst>
                                      </p:cBhvr>
                                      <p:tavLst>
                                        <p:tav tm="0">
                                          <p:val>
                                            <p:fltVal val="0"/>
                                          </p:val>
                                        </p:tav>
                                        <p:tav tm="100000">
                                          <p:val>
                                            <p:strVal val="#ppt_w"/>
                                          </p:val>
                                        </p:tav>
                                      </p:tavLst>
                                    </p:anim>
                                    <p:anim calcmode="lin" valueType="num">
                                      <p:cBhvr>
                                        <p:cTn id="21" dur="500" fill="hold"/>
                                        <p:tgtEl>
                                          <p:spTgt spid="65"/>
                                        </p:tgtEl>
                                        <p:attrNameLst>
                                          <p:attrName>ppt_h</p:attrName>
                                        </p:attrNameLst>
                                      </p:cBhvr>
                                      <p:tavLst>
                                        <p:tav tm="0">
                                          <p:val>
                                            <p:fltVal val="0"/>
                                          </p:val>
                                        </p:tav>
                                        <p:tav tm="100000">
                                          <p:val>
                                            <p:strVal val="#ppt_h"/>
                                          </p:val>
                                        </p:tav>
                                      </p:tavLst>
                                    </p:anim>
                                    <p:animEffect transition="in" filter="fade">
                                      <p:cBhvr>
                                        <p:cTn id="22" dur="500"/>
                                        <p:tgtEl>
                                          <p:spTgt spid="65"/>
                                        </p:tgtEl>
                                      </p:cBhvr>
                                    </p:animEffect>
                                  </p:childTnLst>
                                </p:cTn>
                              </p:par>
                              <p:par>
                                <p:cTn id="23" presetID="64" presetClass="path" presetSubtype="0" fill="hold" nodeType="withEffect">
                                  <p:stCondLst>
                                    <p:cond delay="200"/>
                                  </p:stCondLst>
                                  <p:childTnLst>
                                    <p:animMotion origin="layout" path="M 0.00087 -0.00679 L -0.58542 -0.34105 " pathEditMode="relative" rAng="0" ptsTypes="AA">
                                      <p:cBhvr>
                                        <p:cTn id="24" dur="500" spd="-100000" fill="hold"/>
                                        <p:tgtEl>
                                          <p:spTgt spid="65"/>
                                        </p:tgtEl>
                                        <p:attrNameLst>
                                          <p:attrName>ppt_x</p:attrName>
                                          <p:attrName>ppt_y</p:attrName>
                                        </p:attrNameLst>
                                      </p:cBhvr>
                                      <p:rCtr x="-29323" y="-16728"/>
                                    </p:animMotion>
                                  </p:childTnLst>
                                </p:cTn>
                              </p:par>
                              <p:par>
                                <p:cTn id="25" presetID="1" presetClass="entr" presetSubtype="0" fill="hold" nodeType="withEffect">
                                  <p:stCondLst>
                                    <p:cond delay="400"/>
                                  </p:stCondLst>
                                  <p:childTnLst>
                                    <p:set>
                                      <p:cBhvr>
                                        <p:cTn id="26" dur="1" fill="hold">
                                          <p:stCondLst>
                                            <p:cond delay="0"/>
                                          </p:stCondLst>
                                        </p:cTn>
                                        <p:tgtEl>
                                          <p:spTgt spid="68"/>
                                        </p:tgtEl>
                                        <p:attrNameLst>
                                          <p:attrName>style.visibility</p:attrName>
                                        </p:attrNameLst>
                                      </p:cBhvr>
                                      <p:to>
                                        <p:strVal val="visible"/>
                                      </p:to>
                                    </p:set>
                                  </p:childTnLst>
                                </p:cTn>
                              </p:par>
                              <p:par>
                                <p:cTn id="27" presetID="53" presetClass="entr" presetSubtype="16" fill="hold" nodeType="withEffect">
                                  <p:stCondLst>
                                    <p:cond delay="300"/>
                                  </p:stCondLst>
                                  <p:childTnLst>
                                    <p:set>
                                      <p:cBhvr>
                                        <p:cTn id="28" dur="1" fill="hold">
                                          <p:stCondLst>
                                            <p:cond delay="0"/>
                                          </p:stCondLst>
                                        </p:cTn>
                                        <p:tgtEl>
                                          <p:spTgt spid="68"/>
                                        </p:tgtEl>
                                        <p:attrNameLst>
                                          <p:attrName>style.visibility</p:attrName>
                                        </p:attrNameLst>
                                      </p:cBhvr>
                                      <p:to>
                                        <p:strVal val="visible"/>
                                      </p:to>
                                    </p:set>
                                    <p:anim calcmode="lin" valueType="num">
                                      <p:cBhvr>
                                        <p:cTn id="29" dur="1000" fill="hold"/>
                                        <p:tgtEl>
                                          <p:spTgt spid="68"/>
                                        </p:tgtEl>
                                        <p:attrNameLst>
                                          <p:attrName>ppt_w</p:attrName>
                                        </p:attrNameLst>
                                      </p:cBhvr>
                                      <p:tavLst>
                                        <p:tav tm="0">
                                          <p:val>
                                            <p:fltVal val="0"/>
                                          </p:val>
                                        </p:tav>
                                        <p:tav tm="100000">
                                          <p:val>
                                            <p:strVal val="#ppt_w"/>
                                          </p:val>
                                        </p:tav>
                                      </p:tavLst>
                                    </p:anim>
                                    <p:anim calcmode="lin" valueType="num">
                                      <p:cBhvr>
                                        <p:cTn id="30" dur="1000" fill="hold"/>
                                        <p:tgtEl>
                                          <p:spTgt spid="68"/>
                                        </p:tgtEl>
                                        <p:attrNameLst>
                                          <p:attrName>ppt_h</p:attrName>
                                        </p:attrNameLst>
                                      </p:cBhvr>
                                      <p:tavLst>
                                        <p:tav tm="0">
                                          <p:val>
                                            <p:fltVal val="0"/>
                                          </p:val>
                                        </p:tav>
                                        <p:tav tm="100000">
                                          <p:val>
                                            <p:strVal val="#ppt_h"/>
                                          </p:val>
                                        </p:tav>
                                      </p:tavLst>
                                    </p:anim>
                                    <p:animEffect transition="in" filter="fade">
                                      <p:cBhvr>
                                        <p:cTn id="31" dur="1000"/>
                                        <p:tgtEl>
                                          <p:spTgt spid="68"/>
                                        </p:tgtEl>
                                      </p:cBhvr>
                                    </p:animEffect>
                                  </p:childTnLst>
                                </p:cTn>
                              </p:par>
                              <p:par>
                                <p:cTn id="32" presetID="64" presetClass="path" presetSubtype="0" fill="hold" nodeType="withEffect">
                                  <p:stCondLst>
                                    <p:cond delay="300"/>
                                  </p:stCondLst>
                                  <p:childTnLst>
                                    <p:animMotion origin="layout" path="M 0.00087 -0.00679 L -0.58542 -0.34105 " pathEditMode="relative" rAng="0" ptsTypes="AA">
                                      <p:cBhvr>
                                        <p:cTn id="33" dur="1000" spd="-100000" fill="hold"/>
                                        <p:tgtEl>
                                          <p:spTgt spid="68"/>
                                        </p:tgtEl>
                                        <p:attrNameLst>
                                          <p:attrName>ppt_x</p:attrName>
                                          <p:attrName>ppt_y</p:attrName>
                                        </p:attrNameLst>
                                      </p:cBhvr>
                                      <p:rCtr x="-29323" y="-16728"/>
                                    </p:animMotion>
                                  </p:childTnLst>
                                </p:cTn>
                              </p:par>
                              <p:par>
                                <p:cTn id="34" presetID="1" presetClass="entr" presetSubtype="0" fill="hold" nodeType="withEffect">
                                  <p:stCondLst>
                                    <p:cond delay="200"/>
                                  </p:stCondLst>
                                  <p:childTnLst>
                                    <p:set>
                                      <p:cBhvr>
                                        <p:cTn id="35" dur="1" fill="hold">
                                          <p:stCondLst>
                                            <p:cond delay="0"/>
                                          </p:stCondLst>
                                        </p:cTn>
                                        <p:tgtEl>
                                          <p:spTgt spid="71"/>
                                        </p:tgtEl>
                                        <p:attrNameLst>
                                          <p:attrName>style.visibility</p:attrName>
                                        </p:attrNameLst>
                                      </p:cBhvr>
                                      <p:to>
                                        <p:strVal val="visible"/>
                                      </p:to>
                                    </p:set>
                                  </p:childTnLst>
                                </p:cTn>
                              </p:par>
                              <p:par>
                                <p:cTn id="36" presetID="53" presetClass="entr" presetSubtype="16" fill="hold" nodeType="withEffect">
                                  <p:stCondLst>
                                    <p:cond delay="200"/>
                                  </p:stCondLst>
                                  <p:childTnLst>
                                    <p:set>
                                      <p:cBhvr>
                                        <p:cTn id="37" dur="1" fill="hold">
                                          <p:stCondLst>
                                            <p:cond delay="0"/>
                                          </p:stCondLst>
                                        </p:cTn>
                                        <p:tgtEl>
                                          <p:spTgt spid="71"/>
                                        </p:tgtEl>
                                        <p:attrNameLst>
                                          <p:attrName>style.visibility</p:attrName>
                                        </p:attrNameLst>
                                      </p:cBhvr>
                                      <p:to>
                                        <p:strVal val="visible"/>
                                      </p:to>
                                    </p:set>
                                    <p:anim calcmode="lin" valueType="num">
                                      <p:cBhvr>
                                        <p:cTn id="38" dur="800" fill="hold"/>
                                        <p:tgtEl>
                                          <p:spTgt spid="71"/>
                                        </p:tgtEl>
                                        <p:attrNameLst>
                                          <p:attrName>ppt_w</p:attrName>
                                        </p:attrNameLst>
                                      </p:cBhvr>
                                      <p:tavLst>
                                        <p:tav tm="0">
                                          <p:val>
                                            <p:fltVal val="0"/>
                                          </p:val>
                                        </p:tav>
                                        <p:tav tm="100000">
                                          <p:val>
                                            <p:strVal val="#ppt_w"/>
                                          </p:val>
                                        </p:tav>
                                      </p:tavLst>
                                    </p:anim>
                                    <p:anim calcmode="lin" valueType="num">
                                      <p:cBhvr>
                                        <p:cTn id="39" dur="800" fill="hold"/>
                                        <p:tgtEl>
                                          <p:spTgt spid="71"/>
                                        </p:tgtEl>
                                        <p:attrNameLst>
                                          <p:attrName>ppt_h</p:attrName>
                                        </p:attrNameLst>
                                      </p:cBhvr>
                                      <p:tavLst>
                                        <p:tav tm="0">
                                          <p:val>
                                            <p:fltVal val="0"/>
                                          </p:val>
                                        </p:tav>
                                        <p:tav tm="100000">
                                          <p:val>
                                            <p:strVal val="#ppt_h"/>
                                          </p:val>
                                        </p:tav>
                                      </p:tavLst>
                                    </p:anim>
                                    <p:animEffect transition="in" filter="fade">
                                      <p:cBhvr>
                                        <p:cTn id="40" dur="800"/>
                                        <p:tgtEl>
                                          <p:spTgt spid="71"/>
                                        </p:tgtEl>
                                      </p:cBhvr>
                                    </p:animEffect>
                                  </p:childTnLst>
                                </p:cTn>
                              </p:par>
                              <p:par>
                                <p:cTn id="41" presetID="64" presetClass="path" presetSubtype="0" fill="hold" nodeType="withEffect">
                                  <p:stCondLst>
                                    <p:cond delay="200"/>
                                  </p:stCondLst>
                                  <p:childTnLst>
                                    <p:animMotion origin="layout" path="M 0.00087 -0.00679 L -0.58542 -0.34105 " pathEditMode="relative" rAng="0" ptsTypes="AA">
                                      <p:cBhvr>
                                        <p:cTn id="42" dur="800" spd="-100000" fill="hold"/>
                                        <p:tgtEl>
                                          <p:spTgt spid="71"/>
                                        </p:tgtEl>
                                        <p:attrNameLst>
                                          <p:attrName>ppt_x</p:attrName>
                                          <p:attrName>ppt_y</p:attrName>
                                        </p:attrNameLst>
                                      </p:cBhvr>
                                      <p:rCtr x="-29323" y="-16728"/>
                                    </p:animMotion>
                                  </p:childTnLst>
                                </p:cTn>
                              </p:par>
                              <p:par>
                                <p:cTn id="43" presetID="1" presetClass="entr" presetSubtype="0" fill="hold" nodeType="withEffect">
                                  <p:stCondLst>
                                    <p:cond delay="800"/>
                                  </p:stCondLst>
                                  <p:childTnLst>
                                    <p:set>
                                      <p:cBhvr>
                                        <p:cTn id="44" dur="1" fill="hold">
                                          <p:stCondLst>
                                            <p:cond delay="0"/>
                                          </p:stCondLst>
                                        </p:cTn>
                                        <p:tgtEl>
                                          <p:spTgt spid="74"/>
                                        </p:tgtEl>
                                        <p:attrNameLst>
                                          <p:attrName>style.visibility</p:attrName>
                                        </p:attrNameLst>
                                      </p:cBhvr>
                                      <p:to>
                                        <p:strVal val="visible"/>
                                      </p:to>
                                    </p:set>
                                  </p:childTnLst>
                                </p:cTn>
                              </p:par>
                              <p:par>
                                <p:cTn id="45" presetID="53" presetClass="entr" presetSubtype="16" fill="hold" nodeType="withEffect">
                                  <p:stCondLst>
                                    <p:cond delay="800"/>
                                  </p:stCondLst>
                                  <p:childTnLst>
                                    <p:set>
                                      <p:cBhvr>
                                        <p:cTn id="46" dur="1" fill="hold">
                                          <p:stCondLst>
                                            <p:cond delay="0"/>
                                          </p:stCondLst>
                                        </p:cTn>
                                        <p:tgtEl>
                                          <p:spTgt spid="74"/>
                                        </p:tgtEl>
                                        <p:attrNameLst>
                                          <p:attrName>style.visibility</p:attrName>
                                        </p:attrNameLst>
                                      </p:cBhvr>
                                      <p:to>
                                        <p:strVal val="visible"/>
                                      </p:to>
                                    </p:set>
                                    <p:anim calcmode="lin" valueType="num">
                                      <p:cBhvr>
                                        <p:cTn id="47" dur="600" fill="hold"/>
                                        <p:tgtEl>
                                          <p:spTgt spid="74"/>
                                        </p:tgtEl>
                                        <p:attrNameLst>
                                          <p:attrName>ppt_w</p:attrName>
                                        </p:attrNameLst>
                                      </p:cBhvr>
                                      <p:tavLst>
                                        <p:tav tm="0">
                                          <p:val>
                                            <p:fltVal val="0"/>
                                          </p:val>
                                        </p:tav>
                                        <p:tav tm="100000">
                                          <p:val>
                                            <p:strVal val="#ppt_w"/>
                                          </p:val>
                                        </p:tav>
                                      </p:tavLst>
                                    </p:anim>
                                    <p:anim calcmode="lin" valueType="num">
                                      <p:cBhvr>
                                        <p:cTn id="48" dur="600" fill="hold"/>
                                        <p:tgtEl>
                                          <p:spTgt spid="74"/>
                                        </p:tgtEl>
                                        <p:attrNameLst>
                                          <p:attrName>ppt_h</p:attrName>
                                        </p:attrNameLst>
                                      </p:cBhvr>
                                      <p:tavLst>
                                        <p:tav tm="0">
                                          <p:val>
                                            <p:fltVal val="0"/>
                                          </p:val>
                                        </p:tav>
                                        <p:tav tm="100000">
                                          <p:val>
                                            <p:strVal val="#ppt_h"/>
                                          </p:val>
                                        </p:tav>
                                      </p:tavLst>
                                    </p:anim>
                                    <p:animEffect transition="in" filter="fade">
                                      <p:cBhvr>
                                        <p:cTn id="49" dur="600"/>
                                        <p:tgtEl>
                                          <p:spTgt spid="74"/>
                                        </p:tgtEl>
                                      </p:cBhvr>
                                    </p:animEffect>
                                  </p:childTnLst>
                                </p:cTn>
                              </p:par>
                              <p:par>
                                <p:cTn id="50" presetID="64" presetClass="path" presetSubtype="0" fill="hold" nodeType="withEffect">
                                  <p:stCondLst>
                                    <p:cond delay="800"/>
                                  </p:stCondLst>
                                  <p:childTnLst>
                                    <p:animMotion origin="layout" path="M 0.00087 -0.00679 L -0.58542 -0.34105 " pathEditMode="relative" rAng="0" ptsTypes="AA">
                                      <p:cBhvr>
                                        <p:cTn id="51" dur="600" spd="-100000" fill="hold"/>
                                        <p:tgtEl>
                                          <p:spTgt spid="74"/>
                                        </p:tgtEl>
                                        <p:attrNameLst>
                                          <p:attrName>ppt_x</p:attrName>
                                          <p:attrName>ppt_y</p:attrName>
                                        </p:attrNameLst>
                                      </p:cBhvr>
                                      <p:rCtr x="-29323" y="-16728"/>
                                    </p:animMotion>
                                  </p:childTnLst>
                                </p:cTn>
                              </p:par>
                              <p:par>
                                <p:cTn id="52" presetID="1" presetClass="entr" presetSubtype="0" fill="hold" nodeType="withEffect">
                                  <p:stCondLst>
                                    <p:cond delay="300"/>
                                  </p:stCondLst>
                                  <p:childTnLst>
                                    <p:set>
                                      <p:cBhvr>
                                        <p:cTn id="53" dur="1" fill="hold">
                                          <p:stCondLst>
                                            <p:cond delay="0"/>
                                          </p:stCondLst>
                                        </p:cTn>
                                        <p:tgtEl>
                                          <p:spTgt spid="77"/>
                                        </p:tgtEl>
                                        <p:attrNameLst>
                                          <p:attrName>style.visibility</p:attrName>
                                        </p:attrNameLst>
                                      </p:cBhvr>
                                      <p:to>
                                        <p:strVal val="visible"/>
                                      </p:to>
                                    </p:set>
                                  </p:childTnLst>
                                </p:cTn>
                              </p:par>
                              <p:par>
                                <p:cTn id="54" presetID="53" presetClass="entr" presetSubtype="16" fill="hold" nodeType="withEffect">
                                  <p:stCondLst>
                                    <p:cond delay="300"/>
                                  </p:stCondLst>
                                  <p:childTnLst>
                                    <p:set>
                                      <p:cBhvr>
                                        <p:cTn id="55" dur="1" fill="hold">
                                          <p:stCondLst>
                                            <p:cond delay="0"/>
                                          </p:stCondLst>
                                        </p:cTn>
                                        <p:tgtEl>
                                          <p:spTgt spid="77"/>
                                        </p:tgtEl>
                                        <p:attrNameLst>
                                          <p:attrName>style.visibility</p:attrName>
                                        </p:attrNameLst>
                                      </p:cBhvr>
                                      <p:to>
                                        <p:strVal val="visible"/>
                                      </p:to>
                                    </p:set>
                                    <p:anim calcmode="lin" valueType="num">
                                      <p:cBhvr>
                                        <p:cTn id="56" dur="600" fill="hold"/>
                                        <p:tgtEl>
                                          <p:spTgt spid="77"/>
                                        </p:tgtEl>
                                        <p:attrNameLst>
                                          <p:attrName>ppt_w</p:attrName>
                                        </p:attrNameLst>
                                      </p:cBhvr>
                                      <p:tavLst>
                                        <p:tav tm="0">
                                          <p:val>
                                            <p:fltVal val="0"/>
                                          </p:val>
                                        </p:tav>
                                        <p:tav tm="100000">
                                          <p:val>
                                            <p:strVal val="#ppt_w"/>
                                          </p:val>
                                        </p:tav>
                                      </p:tavLst>
                                    </p:anim>
                                    <p:anim calcmode="lin" valueType="num">
                                      <p:cBhvr>
                                        <p:cTn id="57" dur="600" fill="hold"/>
                                        <p:tgtEl>
                                          <p:spTgt spid="77"/>
                                        </p:tgtEl>
                                        <p:attrNameLst>
                                          <p:attrName>ppt_h</p:attrName>
                                        </p:attrNameLst>
                                      </p:cBhvr>
                                      <p:tavLst>
                                        <p:tav tm="0">
                                          <p:val>
                                            <p:fltVal val="0"/>
                                          </p:val>
                                        </p:tav>
                                        <p:tav tm="100000">
                                          <p:val>
                                            <p:strVal val="#ppt_h"/>
                                          </p:val>
                                        </p:tav>
                                      </p:tavLst>
                                    </p:anim>
                                    <p:animEffect transition="in" filter="fade">
                                      <p:cBhvr>
                                        <p:cTn id="58" dur="600"/>
                                        <p:tgtEl>
                                          <p:spTgt spid="77"/>
                                        </p:tgtEl>
                                      </p:cBhvr>
                                    </p:animEffect>
                                  </p:childTnLst>
                                </p:cTn>
                              </p:par>
                              <p:par>
                                <p:cTn id="59" presetID="64" presetClass="path" presetSubtype="0" fill="hold" nodeType="withEffect">
                                  <p:stCondLst>
                                    <p:cond delay="300"/>
                                  </p:stCondLst>
                                  <p:childTnLst>
                                    <p:animMotion origin="layout" path="M 0.00087 -0.00679 L -0.58542 -0.34105 " pathEditMode="relative" rAng="0" ptsTypes="AA">
                                      <p:cBhvr>
                                        <p:cTn id="60" dur="600" spd="-100000" fill="hold"/>
                                        <p:tgtEl>
                                          <p:spTgt spid="77"/>
                                        </p:tgtEl>
                                        <p:attrNameLst>
                                          <p:attrName>ppt_x</p:attrName>
                                          <p:attrName>ppt_y</p:attrName>
                                        </p:attrNameLst>
                                      </p:cBhvr>
                                      <p:rCtr x="-29323" y="-16728"/>
                                    </p:animMotion>
                                  </p:childTnLst>
                                </p:cTn>
                              </p:par>
                              <p:par>
                                <p:cTn id="61" presetID="1" presetClass="entr" presetSubtype="0" fill="hold" nodeType="withEffect">
                                  <p:stCondLst>
                                    <p:cond delay="400"/>
                                  </p:stCondLst>
                                  <p:childTnLst>
                                    <p:set>
                                      <p:cBhvr>
                                        <p:cTn id="62" dur="1" fill="hold">
                                          <p:stCondLst>
                                            <p:cond delay="0"/>
                                          </p:stCondLst>
                                        </p:cTn>
                                        <p:tgtEl>
                                          <p:spTgt spid="89"/>
                                        </p:tgtEl>
                                        <p:attrNameLst>
                                          <p:attrName>style.visibility</p:attrName>
                                        </p:attrNameLst>
                                      </p:cBhvr>
                                      <p:to>
                                        <p:strVal val="visible"/>
                                      </p:to>
                                    </p:set>
                                  </p:childTnLst>
                                </p:cTn>
                              </p:par>
                              <p:par>
                                <p:cTn id="63" presetID="53" presetClass="entr" presetSubtype="16" fill="hold" nodeType="withEffect">
                                  <p:stCondLst>
                                    <p:cond delay="400"/>
                                  </p:stCondLst>
                                  <p:childTnLst>
                                    <p:set>
                                      <p:cBhvr>
                                        <p:cTn id="64" dur="1" fill="hold">
                                          <p:stCondLst>
                                            <p:cond delay="0"/>
                                          </p:stCondLst>
                                        </p:cTn>
                                        <p:tgtEl>
                                          <p:spTgt spid="89"/>
                                        </p:tgtEl>
                                        <p:attrNameLst>
                                          <p:attrName>style.visibility</p:attrName>
                                        </p:attrNameLst>
                                      </p:cBhvr>
                                      <p:to>
                                        <p:strVal val="visible"/>
                                      </p:to>
                                    </p:set>
                                    <p:anim calcmode="lin" valueType="num">
                                      <p:cBhvr>
                                        <p:cTn id="65" dur="1500" fill="hold"/>
                                        <p:tgtEl>
                                          <p:spTgt spid="89"/>
                                        </p:tgtEl>
                                        <p:attrNameLst>
                                          <p:attrName>ppt_w</p:attrName>
                                        </p:attrNameLst>
                                      </p:cBhvr>
                                      <p:tavLst>
                                        <p:tav tm="0">
                                          <p:val>
                                            <p:fltVal val="0"/>
                                          </p:val>
                                        </p:tav>
                                        <p:tav tm="100000">
                                          <p:val>
                                            <p:strVal val="#ppt_w"/>
                                          </p:val>
                                        </p:tav>
                                      </p:tavLst>
                                    </p:anim>
                                    <p:anim calcmode="lin" valueType="num">
                                      <p:cBhvr>
                                        <p:cTn id="66" dur="1500" fill="hold"/>
                                        <p:tgtEl>
                                          <p:spTgt spid="89"/>
                                        </p:tgtEl>
                                        <p:attrNameLst>
                                          <p:attrName>ppt_h</p:attrName>
                                        </p:attrNameLst>
                                      </p:cBhvr>
                                      <p:tavLst>
                                        <p:tav tm="0">
                                          <p:val>
                                            <p:fltVal val="0"/>
                                          </p:val>
                                        </p:tav>
                                        <p:tav tm="100000">
                                          <p:val>
                                            <p:strVal val="#ppt_h"/>
                                          </p:val>
                                        </p:tav>
                                      </p:tavLst>
                                    </p:anim>
                                    <p:animEffect transition="in" filter="fade">
                                      <p:cBhvr>
                                        <p:cTn id="67" dur="1500"/>
                                        <p:tgtEl>
                                          <p:spTgt spid="89"/>
                                        </p:tgtEl>
                                      </p:cBhvr>
                                    </p:animEffect>
                                  </p:childTnLst>
                                </p:cTn>
                              </p:par>
                              <p:par>
                                <p:cTn id="68" presetID="64" presetClass="path" presetSubtype="0" fill="hold" nodeType="withEffect">
                                  <p:stCondLst>
                                    <p:cond delay="400"/>
                                  </p:stCondLst>
                                  <p:childTnLst>
                                    <p:animMotion origin="layout" path="M 0.00087 -0.00679 L -0.58542 -0.34105 " pathEditMode="relative" rAng="0" ptsTypes="AA">
                                      <p:cBhvr>
                                        <p:cTn id="69" dur="1500" spd="-100000" fill="hold"/>
                                        <p:tgtEl>
                                          <p:spTgt spid="89"/>
                                        </p:tgtEl>
                                        <p:attrNameLst>
                                          <p:attrName>ppt_x</p:attrName>
                                          <p:attrName>ppt_y</p:attrName>
                                        </p:attrNameLst>
                                      </p:cBhvr>
                                      <p:rCtr x="-29323" y="-16728"/>
                                    </p:animMotion>
                                  </p:childTnLst>
                                </p:cTn>
                              </p:par>
                              <p:par>
                                <p:cTn id="70" presetID="1" presetClass="entr" presetSubtype="0" fill="hold" nodeType="withEffect">
                                  <p:stCondLst>
                                    <p:cond delay="1200"/>
                                  </p:stCondLst>
                                  <p:childTnLst>
                                    <p:set>
                                      <p:cBhvr>
                                        <p:cTn id="71" dur="1" fill="hold">
                                          <p:stCondLst>
                                            <p:cond delay="0"/>
                                          </p:stCondLst>
                                        </p:cTn>
                                        <p:tgtEl>
                                          <p:spTgt spid="80"/>
                                        </p:tgtEl>
                                        <p:attrNameLst>
                                          <p:attrName>style.visibility</p:attrName>
                                        </p:attrNameLst>
                                      </p:cBhvr>
                                      <p:to>
                                        <p:strVal val="visible"/>
                                      </p:to>
                                    </p:set>
                                  </p:childTnLst>
                                </p:cTn>
                              </p:par>
                              <p:par>
                                <p:cTn id="72" presetID="53" presetClass="entr" presetSubtype="16" fill="hold" nodeType="withEffect">
                                  <p:stCondLst>
                                    <p:cond delay="1200"/>
                                  </p:stCondLst>
                                  <p:childTnLst>
                                    <p:set>
                                      <p:cBhvr>
                                        <p:cTn id="73" dur="1" fill="hold">
                                          <p:stCondLst>
                                            <p:cond delay="0"/>
                                          </p:stCondLst>
                                        </p:cTn>
                                        <p:tgtEl>
                                          <p:spTgt spid="80"/>
                                        </p:tgtEl>
                                        <p:attrNameLst>
                                          <p:attrName>style.visibility</p:attrName>
                                        </p:attrNameLst>
                                      </p:cBhvr>
                                      <p:to>
                                        <p:strVal val="visible"/>
                                      </p:to>
                                    </p:set>
                                    <p:anim calcmode="lin" valueType="num">
                                      <p:cBhvr>
                                        <p:cTn id="74" dur="800" fill="hold"/>
                                        <p:tgtEl>
                                          <p:spTgt spid="80"/>
                                        </p:tgtEl>
                                        <p:attrNameLst>
                                          <p:attrName>ppt_w</p:attrName>
                                        </p:attrNameLst>
                                      </p:cBhvr>
                                      <p:tavLst>
                                        <p:tav tm="0">
                                          <p:val>
                                            <p:fltVal val="0"/>
                                          </p:val>
                                        </p:tav>
                                        <p:tav tm="100000">
                                          <p:val>
                                            <p:strVal val="#ppt_w"/>
                                          </p:val>
                                        </p:tav>
                                      </p:tavLst>
                                    </p:anim>
                                    <p:anim calcmode="lin" valueType="num">
                                      <p:cBhvr>
                                        <p:cTn id="75" dur="800" fill="hold"/>
                                        <p:tgtEl>
                                          <p:spTgt spid="80"/>
                                        </p:tgtEl>
                                        <p:attrNameLst>
                                          <p:attrName>ppt_h</p:attrName>
                                        </p:attrNameLst>
                                      </p:cBhvr>
                                      <p:tavLst>
                                        <p:tav tm="0">
                                          <p:val>
                                            <p:fltVal val="0"/>
                                          </p:val>
                                        </p:tav>
                                        <p:tav tm="100000">
                                          <p:val>
                                            <p:strVal val="#ppt_h"/>
                                          </p:val>
                                        </p:tav>
                                      </p:tavLst>
                                    </p:anim>
                                    <p:animEffect transition="in" filter="fade">
                                      <p:cBhvr>
                                        <p:cTn id="76" dur="800"/>
                                        <p:tgtEl>
                                          <p:spTgt spid="80"/>
                                        </p:tgtEl>
                                      </p:cBhvr>
                                    </p:animEffect>
                                  </p:childTnLst>
                                </p:cTn>
                              </p:par>
                              <p:par>
                                <p:cTn id="77" presetID="64" presetClass="path" presetSubtype="0" fill="hold" nodeType="withEffect">
                                  <p:stCondLst>
                                    <p:cond delay="1200"/>
                                  </p:stCondLst>
                                  <p:childTnLst>
                                    <p:animMotion origin="layout" path="M 0.00087 -0.00679 L -0.58542 -0.34105 " pathEditMode="relative" rAng="0" ptsTypes="AA">
                                      <p:cBhvr>
                                        <p:cTn id="78" dur="800" spd="-100000" fill="hold"/>
                                        <p:tgtEl>
                                          <p:spTgt spid="80"/>
                                        </p:tgtEl>
                                        <p:attrNameLst>
                                          <p:attrName>ppt_x</p:attrName>
                                          <p:attrName>ppt_y</p:attrName>
                                        </p:attrNameLst>
                                      </p:cBhvr>
                                      <p:rCtr x="-29323" y="-16728"/>
                                    </p:animMotion>
                                  </p:childTnLst>
                                </p:cTn>
                              </p:par>
                              <p:par>
                                <p:cTn id="79" presetID="1" presetClass="entr" presetSubtype="0" fill="hold" grpId="0" nodeType="withEffect">
                                  <p:stCondLst>
                                    <p:cond delay="700"/>
                                  </p:stCondLst>
                                  <p:childTnLst>
                                    <p:set>
                                      <p:cBhvr>
                                        <p:cTn id="80" dur="1" fill="hold">
                                          <p:stCondLst>
                                            <p:cond delay="0"/>
                                          </p:stCondLst>
                                        </p:cTn>
                                        <p:tgtEl>
                                          <p:spTgt spid="83"/>
                                        </p:tgtEl>
                                        <p:attrNameLst>
                                          <p:attrName>style.visibility</p:attrName>
                                        </p:attrNameLst>
                                      </p:cBhvr>
                                      <p:to>
                                        <p:strVal val="visible"/>
                                      </p:to>
                                    </p:set>
                                  </p:childTnLst>
                                </p:cTn>
                              </p:par>
                              <p:par>
                                <p:cTn id="81" presetID="53" presetClass="entr" presetSubtype="16" fill="hold" grpId="1" nodeType="withEffect">
                                  <p:stCondLst>
                                    <p:cond delay="700"/>
                                  </p:stCondLst>
                                  <p:childTnLst>
                                    <p:set>
                                      <p:cBhvr>
                                        <p:cTn id="82" dur="1" fill="hold">
                                          <p:stCondLst>
                                            <p:cond delay="0"/>
                                          </p:stCondLst>
                                        </p:cTn>
                                        <p:tgtEl>
                                          <p:spTgt spid="83"/>
                                        </p:tgtEl>
                                        <p:attrNameLst>
                                          <p:attrName>style.visibility</p:attrName>
                                        </p:attrNameLst>
                                      </p:cBhvr>
                                      <p:to>
                                        <p:strVal val="visible"/>
                                      </p:to>
                                    </p:set>
                                    <p:anim calcmode="lin" valueType="num">
                                      <p:cBhvr>
                                        <p:cTn id="83" dur="1000" fill="hold"/>
                                        <p:tgtEl>
                                          <p:spTgt spid="83"/>
                                        </p:tgtEl>
                                        <p:attrNameLst>
                                          <p:attrName>ppt_w</p:attrName>
                                        </p:attrNameLst>
                                      </p:cBhvr>
                                      <p:tavLst>
                                        <p:tav tm="0">
                                          <p:val>
                                            <p:fltVal val="0"/>
                                          </p:val>
                                        </p:tav>
                                        <p:tav tm="100000">
                                          <p:val>
                                            <p:strVal val="#ppt_w"/>
                                          </p:val>
                                        </p:tav>
                                      </p:tavLst>
                                    </p:anim>
                                    <p:anim calcmode="lin" valueType="num">
                                      <p:cBhvr>
                                        <p:cTn id="84" dur="1000" fill="hold"/>
                                        <p:tgtEl>
                                          <p:spTgt spid="83"/>
                                        </p:tgtEl>
                                        <p:attrNameLst>
                                          <p:attrName>ppt_h</p:attrName>
                                        </p:attrNameLst>
                                      </p:cBhvr>
                                      <p:tavLst>
                                        <p:tav tm="0">
                                          <p:val>
                                            <p:fltVal val="0"/>
                                          </p:val>
                                        </p:tav>
                                        <p:tav tm="100000">
                                          <p:val>
                                            <p:strVal val="#ppt_h"/>
                                          </p:val>
                                        </p:tav>
                                      </p:tavLst>
                                    </p:anim>
                                    <p:animEffect transition="in" filter="fade">
                                      <p:cBhvr>
                                        <p:cTn id="85" dur="1000"/>
                                        <p:tgtEl>
                                          <p:spTgt spid="83"/>
                                        </p:tgtEl>
                                      </p:cBhvr>
                                    </p:animEffect>
                                  </p:childTnLst>
                                </p:cTn>
                              </p:par>
                              <p:par>
                                <p:cTn id="86" presetID="64" presetClass="path" presetSubtype="0" fill="hold" grpId="2" nodeType="withEffect">
                                  <p:stCondLst>
                                    <p:cond delay="700"/>
                                  </p:stCondLst>
                                  <p:childTnLst>
                                    <p:animMotion origin="layout" path="M 8.33333E-7 -2.84656E-6 L -0.8033 -0.22044 " pathEditMode="relative" rAng="0" ptsTypes="AA">
                                      <p:cBhvr>
                                        <p:cTn id="87" dur="1000" spd="-100000" fill="hold"/>
                                        <p:tgtEl>
                                          <p:spTgt spid="83"/>
                                        </p:tgtEl>
                                        <p:attrNameLst>
                                          <p:attrName>ppt_x</p:attrName>
                                          <p:attrName>ppt_y</p:attrName>
                                        </p:attrNameLst>
                                      </p:cBhvr>
                                      <p:rCtr x="-40174" y="-11022"/>
                                    </p:animMotion>
                                  </p:childTnLst>
                                </p:cTn>
                              </p:par>
                              <p:par>
                                <p:cTn id="88" presetID="1" presetClass="entr" presetSubtype="0" fill="hold" nodeType="withEffect">
                                  <p:stCondLst>
                                    <p:cond delay="0"/>
                                  </p:stCondLst>
                                  <p:childTnLst>
                                    <p:set>
                                      <p:cBhvr>
                                        <p:cTn id="89" dur="1" fill="hold">
                                          <p:stCondLst>
                                            <p:cond delay="0"/>
                                          </p:stCondLst>
                                        </p:cTn>
                                        <p:tgtEl>
                                          <p:spTgt spid="84"/>
                                        </p:tgtEl>
                                        <p:attrNameLst>
                                          <p:attrName>style.visibility</p:attrName>
                                        </p:attrNameLst>
                                      </p:cBhvr>
                                      <p:to>
                                        <p:strVal val="visible"/>
                                      </p:to>
                                    </p:set>
                                  </p:childTnLst>
                                </p:cTn>
                              </p:par>
                              <p:par>
                                <p:cTn id="90" presetID="53" presetClass="entr" presetSubtype="16" fill="hold" nodeType="withEffect">
                                  <p:stCondLst>
                                    <p:cond delay="0"/>
                                  </p:stCondLst>
                                  <p:childTnLst>
                                    <p:set>
                                      <p:cBhvr>
                                        <p:cTn id="91" dur="1" fill="hold">
                                          <p:stCondLst>
                                            <p:cond delay="0"/>
                                          </p:stCondLst>
                                        </p:cTn>
                                        <p:tgtEl>
                                          <p:spTgt spid="84"/>
                                        </p:tgtEl>
                                        <p:attrNameLst>
                                          <p:attrName>style.visibility</p:attrName>
                                        </p:attrNameLst>
                                      </p:cBhvr>
                                      <p:to>
                                        <p:strVal val="visible"/>
                                      </p:to>
                                    </p:set>
                                    <p:anim calcmode="lin" valueType="num">
                                      <p:cBhvr>
                                        <p:cTn id="92" dur="1100" fill="hold"/>
                                        <p:tgtEl>
                                          <p:spTgt spid="84"/>
                                        </p:tgtEl>
                                        <p:attrNameLst>
                                          <p:attrName>ppt_w</p:attrName>
                                        </p:attrNameLst>
                                      </p:cBhvr>
                                      <p:tavLst>
                                        <p:tav tm="0">
                                          <p:val>
                                            <p:fltVal val="0"/>
                                          </p:val>
                                        </p:tav>
                                        <p:tav tm="100000">
                                          <p:val>
                                            <p:strVal val="#ppt_w"/>
                                          </p:val>
                                        </p:tav>
                                      </p:tavLst>
                                    </p:anim>
                                    <p:anim calcmode="lin" valueType="num">
                                      <p:cBhvr>
                                        <p:cTn id="93" dur="1100" fill="hold"/>
                                        <p:tgtEl>
                                          <p:spTgt spid="84"/>
                                        </p:tgtEl>
                                        <p:attrNameLst>
                                          <p:attrName>ppt_h</p:attrName>
                                        </p:attrNameLst>
                                      </p:cBhvr>
                                      <p:tavLst>
                                        <p:tav tm="0">
                                          <p:val>
                                            <p:fltVal val="0"/>
                                          </p:val>
                                        </p:tav>
                                        <p:tav tm="100000">
                                          <p:val>
                                            <p:strVal val="#ppt_h"/>
                                          </p:val>
                                        </p:tav>
                                      </p:tavLst>
                                    </p:anim>
                                    <p:animEffect transition="in" filter="fade">
                                      <p:cBhvr>
                                        <p:cTn id="94" dur="1100"/>
                                        <p:tgtEl>
                                          <p:spTgt spid="84"/>
                                        </p:tgtEl>
                                      </p:cBhvr>
                                    </p:animEffect>
                                  </p:childTnLst>
                                </p:cTn>
                              </p:par>
                              <p:par>
                                <p:cTn id="95" presetID="64" presetClass="path" presetSubtype="0" fill="hold" nodeType="withEffect">
                                  <p:stCondLst>
                                    <p:cond delay="0"/>
                                  </p:stCondLst>
                                  <p:childTnLst>
                                    <p:animMotion origin="layout" path="M 0.00087 -0.00679 L -0.58542 -0.34105 " pathEditMode="relative" rAng="0" ptsTypes="AA">
                                      <p:cBhvr>
                                        <p:cTn id="96" dur="1100" spd="-100000" fill="hold"/>
                                        <p:tgtEl>
                                          <p:spTgt spid="84"/>
                                        </p:tgtEl>
                                        <p:attrNameLst>
                                          <p:attrName>ppt_x</p:attrName>
                                          <p:attrName>ppt_y</p:attrName>
                                        </p:attrNameLst>
                                      </p:cBhvr>
                                      <p:rCtr x="-29323" y="-16728"/>
                                    </p:animMotion>
                                  </p:childTnLst>
                                </p:cTn>
                              </p:par>
                              <p:par>
                                <p:cTn id="97" presetID="1" presetClass="entr" presetSubtype="0" fill="hold" grpId="0" nodeType="withEffect">
                                  <p:stCondLst>
                                    <p:cond delay="500"/>
                                  </p:stCondLst>
                                  <p:childTnLst>
                                    <p:set>
                                      <p:cBhvr>
                                        <p:cTn id="98" dur="1" fill="hold">
                                          <p:stCondLst>
                                            <p:cond delay="0"/>
                                          </p:stCondLst>
                                        </p:cTn>
                                        <p:tgtEl>
                                          <p:spTgt spid="25"/>
                                        </p:tgtEl>
                                        <p:attrNameLst>
                                          <p:attrName>style.visibility</p:attrName>
                                        </p:attrNameLst>
                                      </p:cBhvr>
                                      <p:to>
                                        <p:strVal val="visible"/>
                                      </p:to>
                                    </p:set>
                                  </p:childTnLst>
                                </p:cTn>
                              </p:par>
                              <p:par>
                                <p:cTn id="99" presetID="53" presetClass="entr" presetSubtype="16" fill="hold" grpId="1" nodeType="withEffect">
                                  <p:stCondLst>
                                    <p:cond delay="500"/>
                                  </p:stCondLst>
                                  <p:childTnLst>
                                    <p:set>
                                      <p:cBhvr>
                                        <p:cTn id="100" dur="1" fill="hold">
                                          <p:stCondLst>
                                            <p:cond delay="0"/>
                                          </p:stCondLst>
                                        </p:cTn>
                                        <p:tgtEl>
                                          <p:spTgt spid="25"/>
                                        </p:tgtEl>
                                        <p:attrNameLst>
                                          <p:attrName>style.visibility</p:attrName>
                                        </p:attrNameLst>
                                      </p:cBhvr>
                                      <p:to>
                                        <p:strVal val="visible"/>
                                      </p:to>
                                    </p:set>
                                    <p:anim calcmode="lin" valueType="num">
                                      <p:cBhvr>
                                        <p:cTn id="101" dur="500" fill="hold"/>
                                        <p:tgtEl>
                                          <p:spTgt spid="25"/>
                                        </p:tgtEl>
                                        <p:attrNameLst>
                                          <p:attrName>ppt_w</p:attrName>
                                        </p:attrNameLst>
                                      </p:cBhvr>
                                      <p:tavLst>
                                        <p:tav tm="0">
                                          <p:val>
                                            <p:fltVal val="0"/>
                                          </p:val>
                                        </p:tav>
                                        <p:tav tm="100000">
                                          <p:val>
                                            <p:strVal val="#ppt_w"/>
                                          </p:val>
                                        </p:tav>
                                      </p:tavLst>
                                    </p:anim>
                                    <p:anim calcmode="lin" valueType="num">
                                      <p:cBhvr>
                                        <p:cTn id="102" dur="500" fill="hold"/>
                                        <p:tgtEl>
                                          <p:spTgt spid="25"/>
                                        </p:tgtEl>
                                        <p:attrNameLst>
                                          <p:attrName>ppt_h</p:attrName>
                                        </p:attrNameLst>
                                      </p:cBhvr>
                                      <p:tavLst>
                                        <p:tav tm="0">
                                          <p:val>
                                            <p:fltVal val="0"/>
                                          </p:val>
                                        </p:tav>
                                        <p:tav tm="100000">
                                          <p:val>
                                            <p:strVal val="#ppt_h"/>
                                          </p:val>
                                        </p:tav>
                                      </p:tavLst>
                                    </p:anim>
                                    <p:animEffect transition="in" filter="fade">
                                      <p:cBhvr>
                                        <p:cTn id="103" dur="500"/>
                                        <p:tgtEl>
                                          <p:spTgt spid="25"/>
                                        </p:tgtEl>
                                      </p:cBhvr>
                                    </p:animEffect>
                                  </p:childTnLst>
                                </p:cTn>
                              </p:par>
                              <p:par>
                                <p:cTn id="104" presetID="64" presetClass="path" presetSubtype="0" fill="hold" grpId="2" nodeType="withEffect">
                                  <p:stCondLst>
                                    <p:cond delay="500"/>
                                  </p:stCondLst>
                                  <p:childTnLst>
                                    <p:animMotion origin="layout" path="M 8.33333E-7 -2.84656E-6 L -0.8033 -0.22044 " pathEditMode="relative" rAng="0" ptsTypes="AA">
                                      <p:cBhvr>
                                        <p:cTn id="105" dur="500" spd="-100000" fill="hold"/>
                                        <p:tgtEl>
                                          <p:spTgt spid="25"/>
                                        </p:tgtEl>
                                        <p:attrNameLst>
                                          <p:attrName>ppt_x</p:attrName>
                                          <p:attrName>ppt_y</p:attrName>
                                        </p:attrNameLst>
                                      </p:cBhvr>
                                      <p:rCtr x="-40174" y="-11022"/>
                                    </p:animMotion>
                                  </p:childTnLst>
                                </p:cTn>
                              </p:par>
                              <p:par>
                                <p:cTn id="106" presetID="1" presetClass="entr" presetSubtype="0" fill="hold" grpId="0" nodeType="withEffect">
                                  <p:stCondLst>
                                    <p:cond delay="700"/>
                                  </p:stCondLst>
                                  <p:childTnLst>
                                    <p:set>
                                      <p:cBhvr>
                                        <p:cTn id="107" dur="1" fill="hold">
                                          <p:stCondLst>
                                            <p:cond delay="0"/>
                                          </p:stCondLst>
                                        </p:cTn>
                                        <p:tgtEl>
                                          <p:spTgt spid="63"/>
                                        </p:tgtEl>
                                        <p:attrNameLst>
                                          <p:attrName>style.visibility</p:attrName>
                                        </p:attrNameLst>
                                      </p:cBhvr>
                                      <p:to>
                                        <p:strVal val="visible"/>
                                      </p:to>
                                    </p:set>
                                  </p:childTnLst>
                                </p:cTn>
                              </p:par>
                              <p:par>
                                <p:cTn id="108" presetID="53" presetClass="entr" presetSubtype="16" fill="hold" grpId="1" nodeType="withEffect">
                                  <p:stCondLst>
                                    <p:cond delay="700"/>
                                  </p:stCondLst>
                                  <p:childTnLst>
                                    <p:set>
                                      <p:cBhvr>
                                        <p:cTn id="109" dur="1" fill="hold">
                                          <p:stCondLst>
                                            <p:cond delay="0"/>
                                          </p:stCondLst>
                                        </p:cTn>
                                        <p:tgtEl>
                                          <p:spTgt spid="63"/>
                                        </p:tgtEl>
                                        <p:attrNameLst>
                                          <p:attrName>style.visibility</p:attrName>
                                        </p:attrNameLst>
                                      </p:cBhvr>
                                      <p:to>
                                        <p:strVal val="visible"/>
                                      </p:to>
                                    </p:set>
                                    <p:anim calcmode="lin" valueType="num">
                                      <p:cBhvr>
                                        <p:cTn id="110" dur="1000" fill="hold"/>
                                        <p:tgtEl>
                                          <p:spTgt spid="63"/>
                                        </p:tgtEl>
                                        <p:attrNameLst>
                                          <p:attrName>ppt_w</p:attrName>
                                        </p:attrNameLst>
                                      </p:cBhvr>
                                      <p:tavLst>
                                        <p:tav tm="0">
                                          <p:val>
                                            <p:fltVal val="0"/>
                                          </p:val>
                                        </p:tav>
                                        <p:tav tm="100000">
                                          <p:val>
                                            <p:strVal val="#ppt_w"/>
                                          </p:val>
                                        </p:tav>
                                      </p:tavLst>
                                    </p:anim>
                                    <p:anim calcmode="lin" valueType="num">
                                      <p:cBhvr>
                                        <p:cTn id="111" dur="1000" fill="hold"/>
                                        <p:tgtEl>
                                          <p:spTgt spid="63"/>
                                        </p:tgtEl>
                                        <p:attrNameLst>
                                          <p:attrName>ppt_h</p:attrName>
                                        </p:attrNameLst>
                                      </p:cBhvr>
                                      <p:tavLst>
                                        <p:tav tm="0">
                                          <p:val>
                                            <p:fltVal val="0"/>
                                          </p:val>
                                        </p:tav>
                                        <p:tav tm="100000">
                                          <p:val>
                                            <p:strVal val="#ppt_h"/>
                                          </p:val>
                                        </p:tav>
                                      </p:tavLst>
                                    </p:anim>
                                    <p:animEffect transition="in" filter="fade">
                                      <p:cBhvr>
                                        <p:cTn id="112" dur="1000"/>
                                        <p:tgtEl>
                                          <p:spTgt spid="63"/>
                                        </p:tgtEl>
                                      </p:cBhvr>
                                    </p:animEffect>
                                  </p:childTnLst>
                                </p:cTn>
                              </p:par>
                              <p:par>
                                <p:cTn id="113" presetID="64" presetClass="path" presetSubtype="0" fill="hold" grpId="2" nodeType="withEffect">
                                  <p:stCondLst>
                                    <p:cond delay="700"/>
                                  </p:stCondLst>
                                  <p:childTnLst>
                                    <p:animMotion origin="layout" path="M -3.05556E-6 -2.63662E-6 L -0.79843 -0.88885 " pathEditMode="relative" rAng="0" ptsTypes="AA">
                                      <p:cBhvr>
                                        <p:cTn id="114" dur="1000" spd="-100000" fill="hold"/>
                                        <p:tgtEl>
                                          <p:spTgt spid="63"/>
                                        </p:tgtEl>
                                        <p:attrNameLst>
                                          <p:attrName>ppt_x</p:attrName>
                                          <p:attrName>ppt_y</p:attrName>
                                        </p:attrNameLst>
                                      </p:cBhvr>
                                      <p:rCtr x="-39913" y="-44458"/>
                                    </p:animMotion>
                                  </p:childTnLst>
                                </p:cTn>
                              </p:par>
                              <p:par>
                                <p:cTn id="115" presetID="21" presetClass="entr" presetSubtype="1" fill="hold" grpId="0" nodeType="withEffect">
                                  <p:stCondLst>
                                    <p:cond delay="200"/>
                                  </p:stCondLst>
                                  <p:childTnLst>
                                    <p:set>
                                      <p:cBhvr>
                                        <p:cTn id="116" dur="1" fill="hold">
                                          <p:stCondLst>
                                            <p:cond delay="0"/>
                                          </p:stCondLst>
                                        </p:cTn>
                                        <p:tgtEl>
                                          <p:spTgt spid="6"/>
                                        </p:tgtEl>
                                        <p:attrNameLst>
                                          <p:attrName>style.visibility</p:attrName>
                                        </p:attrNameLst>
                                      </p:cBhvr>
                                      <p:to>
                                        <p:strVal val="visible"/>
                                      </p:to>
                                    </p:set>
                                    <p:animEffect transition="in" filter="wheel(1)">
                                      <p:cBhvr>
                                        <p:cTn id="117" dur="2000"/>
                                        <p:tgtEl>
                                          <p:spTgt spid="6"/>
                                        </p:tgtEl>
                                      </p:cBhvr>
                                    </p:animEffect>
                                  </p:childTnLst>
                                </p:cTn>
                              </p:par>
                            </p:childTnLst>
                          </p:cTn>
                        </p:par>
                        <p:par>
                          <p:cTn id="118" fill="hold">
                            <p:stCondLst>
                              <p:cond delay="2200"/>
                            </p:stCondLst>
                            <p:childTnLst>
                              <p:par>
                                <p:cTn id="119" presetID="5" presetClass="entr" presetSubtype="10" fill="hold" grpId="0" nodeType="afterEffect">
                                  <p:stCondLst>
                                    <p:cond delay="0"/>
                                  </p:stCondLst>
                                  <p:childTnLst>
                                    <p:set>
                                      <p:cBhvr>
                                        <p:cTn id="120" dur="1" fill="hold">
                                          <p:stCondLst>
                                            <p:cond delay="0"/>
                                          </p:stCondLst>
                                        </p:cTn>
                                        <p:tgtEl>
                                          <p:spTgt spid="2"/>
                                        </p:tgtEl>
                                        <p:attrNameLst>
                                          <p:attrName>style.visibility</p:attrName>
                                        </p:attrNameLst>
                                      </p:cBhvr>
                                      <p:to>
                                        <p:strVal val="visible"/>
                                      </p:to>
                                    </p:set>
                                    <p:animEffect transition="in" filter="checkerboard(across)">
                                      <p:cBhvr>
                                        <p:cTn id="121" dur="500"/>
                                        <p:tgtEl>
                                          <p:spTgt spid="2"/>
                                        </p:tgtEl>
                                      </p:cBhvr>
                                    </p:animEffect>
                                  </p:childTnLst>
                                </p:cTn>
                              </p:par>
                            </p:childTnLst>
                          </p:cTn>
                        </p:par>
                        <p:par>
                          <p:cTn id="122" fill="hold">
                            <p:stCondLst>
                              <p:cond delay="2700"/>
                            </p:stCondLst>
                            <p:childTnLst>
                              <p:par>
                                <p:cTn id="123" presetID="52" presetClass="entr" presetSubtype="0" fill="hold" grpId="0" nodeType="afterEffect">
                                  <p:stCondLst>
                                    <p:cond delay="0"/>
                                  </p:stCondLst>
                                  <p:iterate type="lt">
                                    <p:tmPct val="10000"/>
                                  </p:iterate>
                                  <p:childTnLst>
                                    <p:set>
                                      <p:cBhvr>
                                        <p:cTn id="124" dur="1" fill="hold">
                                          <p:stCondLst>
                                            <p:cond delay="0"/>
                                          </p:stCondLst>
                                        </p:cTn>
                                        <p:tgtEl>
                                          <p:spTgt spid="43"/>
                                        </p:tgtEl>
                                        <p:attrNameLst>
                                          <p:attrName>style.visibility</p:attrName>
                                        </p:attrNameLst>
                                      </p:cBhvr>
                                      <p:to>
                                        <p:strVal val="visible"/>
                                      </p:to>
                                    </p:set>
                                    <p:animScale>
                                      <p:cBhvr>
                                        <p:cTn id="125" dur="500" decel="50000" fill="hold">
                                          <p:stCondLst>
                                            <p:cond delay="0"/>
                                          </p:stCondLst>
                                        </p:cTn>
                                        <p:tgtEl>
                                          <p:spTgt spid="4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6" dur="500" decel="50000" fill="hold">
                                          <p:stCondLst>
                                            <p:cond delay="0"/>
                                          </p:stCondLst>
                                        </p:cTn>
                                        <p:tgtEl>
                                          <p:spTgt spid="43"/>
                                        </p:tgtEl>
                                        <p:attrNameLst>
                                          <p:attrName>ppt_x</p:attrName>
                                          <p:attrName>ppt_y</p:attrName>
                                        </p:attrNameLst>
                                      </p:cBhvr>
                                    </p:animMotion>
                                    <p:animEffect transition="in" filter="fade">
                                      <p:cBhvr>
                                        <p:cTn id="127" dur="500"/>
                                        <p:tgtEl>
                                          <p:spTgt spid="43"/>
                                        </p:tgtEl>
                                      </p:cBhvr>
                                    </p:animEffect>
                                  </p:childTnLst>
                                </p:cTn>
                              </p:par>
                            </p:childTnLst>
                          </p:cTn>
                        </p:par>
                        <p:par>
                          <p:cTn id="128" fill="hold">
                            <p:stCondLst>
                              <p:cond delay="4550"/>
                            </p:stCondLst>
                            <p:childTnLst>
                              <p:par>
                                <p:cTn id="129" presetID="10" presetClass="entr" presetSubtype="0" fill="hold" grpId="0" nodeType="afterEffect">
                                  <p:stCondLst>
                                    <p:cond delay="0"/>
                                  </p:stCondLst>
                                  <p:childTnLst>
                                    <p:set>
                                      <p:cBhvr>
                                        <p:cTn id="130" dur="1" fill="hold">
                                          <p:stCondLst>
                                            <p:cond delay="0"/>
                                          </p:stCondLst>
                                        </p:cTn>
                                        <p:tgtEl>
                                          <p:spTgt spid="3"/>
                                        </p:tgtEl>
                                        <p:attrNameLst>
                                          <p:attrName>style.visibility</p:attrName>
                                        </p:attrNameLst>
                                      </p:cBhvr>
                                      <p:to>
                                        <p:strVal val="visible"/>
                                      </p:to>
                                    </p:set>
                                    <p:animEffect transition="in" filter="fade">
                                      <p:cBhvr>
                                        <p:cTn id="131" dur="500"/>
                                        <p:tgtEl>
                                          <p:spTgt spid="3"/>
                                        </p:tgtEl>
                                      </p:cBhvr>
                                    </p:animEffect>
                                  </p:childTnLst>
                                </p:cTn>
                              </p:par>
                            </p:childTnLst>
                          </p:cTn>
                        </p:par>
                        <p:par>
                          <p:cTn id="132" fill="hold">
                            <p:stCondLst>
                              <p:cond delay="5050"/>
                            </p:stCondLst>
                            <p:childTnLst>
                              <p:par>
                                <p:cTn id="133" presetID="2" presetClass="entr" presetSubtype="2" fill="hold" nodeType="afterEffect">
                                  <p:stCondLst>
                                    <p:cond delay="0"/>
                                  </p:stCondLst>
                                  <p:childTnLst>
                                    <p:set>
                                      <p:cBhvr>
                                        <p:cTn id="134" dur="1" fill="hold">
                                          <p:stCondLst>
                                            <p:cond delay="0"/>
                                          </p:stCondLst>
                                        </p:cTn>
                                        <p:tgtEl>
                                          <p:spTgt spid="60"/>
                                        </p:tgtEl>
                                        <p:attrNameLst>
                                          <p:attrName>style.visibility</p:attrName>
                                        </p:attrNameLst>
                                      </p:cBhvr>
                                      <p:to>
                                        <p:strVal val="visible"/>
                                      </p:to>
                                    </p:set>
                                    <p:anim calcmode="lin" valueType="num">
                                      <p:cBhvr additive="base">
                                        <p:cTn id="135" dur="500" fill="hold"/>
                                        <p:tgtEl>
                                          <p:spTgt spid="60"/>
                                        </p:tgtEl>
                                        <p:attrNameLst>
                                          <p:attrName>ppt_x</p:attrName>
                                        </p:attrNameLst>
                                      </p:cBhvr>
                                      <p:tavLst>
                                        <p:tav tm="0">
                                          <p:val>
                                            <p:strVal val="1+#ppt_w/2"/>
                                          </p:val>
                                        </p:tav>
                                        <p:tav tm="100000">
                                          <p:val>
                                            <p:strVal val="#ppt_x"/>
                                          </p:val>
                                        </p:tav>
                                      </p:tavLst>
                                    </p:anim>
                                    <p:anim calcmode="lin" valueType="num">
                                      <p:cBhvr additive="base">
                                        <p:cTn id="136" dur="500" fill="hold"/>
                                        <p:tgtEl>
                                          <p:spTgt spid="60"/>
                                        </p:tgtEl>
                                        <p:attrNameLst>
                                          <p:attrName>ppt_y</p:attrName>
                                        </p:attrNameLst>
                                      </p:cBhvr>
                                      <p:tavLst>
                                        <p:tav tm="0">
                                          <p:val>
                                            <p:strVal val="#ppt_y"/>
                                          </p:val>
                                        </p:tav>
                                        <p:tav tm="100000">
                                          <p:val>
                                            <p:strVal val="#ppt_y"/>
                                          </p:val>
                                        </p:tav>
                                      </p:tavLst>
                                    </p:anim>
                                  </p:childTnLst>
                                </p:cTn>
                              </p:par>
                              <p:par>
                                <p:cTn id="137" presetID="2" presetClass="entr" presetSubtype="2" fill="hold" nodeType="withEffect">
                                  <p:stCondLst>
                                    <p:cond delay="200"/>
                                  </p:stCondLst>
                                  <p:childTnLst>
                                    <p:set>
                                      <p:cBhvr>
                                        <p:cTn id="138" dur="1" fill="hold">
                                          <p:stCondLst>
                                            <p:cond delay="0"/>
                                          </p:stCondLst>
                                        </p:cTn>
                                        <p:tgtEl>
                                          <p:spTgt spid="57"/>
                                        </p:tgtEl>
                                        <p:attrNameLst>
                                          <p:attrName>style.visibility</p:attrName>
                                        </p:attrNameLst>
                                      </p:cBhvr>
                                      <p:to>
                                        <p:strVal val="visible"/>
                                      </p:to>
                                    </p:set>
                                    <p:anim calcmode="lin" valueType="num">
                                      <p:cBhvr additive="base">
                                        <p:cTn id="139" dur="500" fill="hold"/>
                                        <p:tgtEl>
                                          <p:spTgt spid="57"/>
                                        </p:tgtEl>
                                        <p:attrNameLst>
                                          <p:attrName>ppt_x</p:attrName>
                                        </p:attrNameLst>
                                      </p:cBhvr>
                                      <p:tavLst>
                                        <p:tav tm="0">
                                          <p:val>
                                            <p:strVal val="1+#ppt_w/2"/>
                                          </p:val>
                                        </p:tav>
                                        <p:tav tm="100000">
                                          <p:val>
                                            <p:strVal val="#ppt_x"/>
                                          </p:val>
                                        </p:tav>
                                      </p:tavLst>
                                    </p:anim>
                                    <p:anim calcmode="lin" valueType="num">
                                      <p:cBhvr additive="base">
                                        <p:cTn id="140" dur="500" fill="hold"/>
                                        <p:tgtEl>
                                          <p:spTgt spid="57"/>
                                        </p:tgtEl>
                                        <p:attrNameLst>
                                          <p:attrName>ppt_y</p:attrName>
                                        </p:attrNameLst>
                                      </p:cBhvr>
                                      <p:tavLst>
                                        <p:tav tm="0">
                                          <p:val>
                                            <p:strVal val="#ppt_y"/>
                                          </p:val>
                                        </p:tav>
                                        <p:tav tm="100000">
                                          <p:val>
                                            <p:strVal val="#ppt_y"/>
                                          </p:val>
                                        </p:tav>
                                      </p:tavLst>
                                    </p:anim>
                                  </p:childTnLst>
                                </p:cTn>
                              </p:par>
                              <p:par>
                                <p:cTn id="141" presetID="2" presetClass="entr" presetSubtype="2" fill="hold" nodeType="withEffect">
                                  <p:stCondLst>
                                    <p:cond delay="400"/>
                                  </p:stCondLst>
                                  <p:childTnLst>
                                    <p:set>
                                      <p:cBhvr>
                                        <p:cTn id="142" dur="1" fill="hold">
                                          <p:stCondLst>
                                            <p:cond delay="0"/>
                                          </p:stCondLst>
                                        </p:cTn>
                                        <p:tgtEl>
                                          <p:spTgt spid="54"/>
                                        </p:tgtEl>
                                        <p:attrNameLst>
                                          <p:attrName>style.visibility</p:attrName>
                                        </p:attrNameLst>
                                      </p:cBhvr>
                                      <p:to>
                                        <p:strVal val="visible"/>
                                      </p:to>
                                    </p:set>
                                    <p:anim calcmode="lin" valueType="num">
                                      <p:cBhvr additive="base">
                                        <p:cTn id="143" dur="500" fill="hold"/>
                                        <p:tgtEl>
                                          <p:spTgt spid="54"/>
                                        </p:tgtEl>
                                        <p:attrNameLst>
                                          <p:attrName>ppt_x</p:attrName>
                                        </p:attrNameLst>
                                      </p:cBhvr>
                                      <p:tavLst>
                                        <p:tav tm="0">
                                          <p:val>
                                            <p:strVal val="1+#ppt_w/2"/>
                                          </p:val>
                                        </p:tav>
                                        <p:tav tm="100000">
                                          <p:val>
                                            <p:strVal val="#ppt_x"/>
                                          </p:val>
                                        </p:tav>
                                      </p:tavLst>
                                    </p:anim>
                                    <p:anim calcmode="lin" valueType="num">
                                      <p:cBhvr additive="base">
                                        <p:cTn id="144" dur="500" fill="hold"/>
                                        <p:tgtEl>
                                          <p:spTgt spid="54"/>
                                        </p:tgtEl>
                                        <p:attrNameLst>
                                          <p:attrName>ppt_y</p:attrName>
                                        </p:attrNameLst>
                                      </p:cBhvr>
                                      <p:tavLst>
                                        <p:tav tm="0">
                                          <p:val>
                                            <p:strVal val="#ppt_y"/>
                                          </p:val>
                                        </p:tav>
                                        <p:tav tm="100000">
                                          <p:val>
                                            <p:strVal val="#ppt_y"/>
                                          </p:val>
                                        </p:tav>
                                      </p:tavLst>
                                    </p:anim>
                                  </p:childTnLst>
                                </p:cTn>
                              </p:par>
                              <p:par>
                                <p:cTn id="145" presetID="2" presetClass="entr" presetSubtype="2" fill="hold" nodeType="withEffect">
                                  <p:stCondLst>
                                    <p:cond delay="600"/>
                                  </p:stCondLst>
                                  <p:childTnLst>
                                    <p:set>
                                      <p:cBhvr>
                                        <p:cTn id="146" dur="1" fill="hold">
                                          <p:stCondLst>
                                            <p:cond delay="0"/>
                                          </p:stCondLst>
                                        </p:cTn>
                                        <p:tgtEl>
                                          <p:spTgt spid="51"/>
                                        </p:tgtEl>
                                        <p:attrNameLst>
                                          <p:attrName>style.visibility</p:attrName>
                                        </p:attrNameLst>
                                      </p:cBhvr>
                                      <p:to>
                                        <p:strVal val="visible"/>
                                      </p:to>
                                    </p:set>
                                    <p:anim calcmode="lin" valueType="num">
                                      <p:cBhvr additive="base">
                                        <p:cTn id="147" dur="500" fill="hold"/>
                                        <p:tgtEl>
                                          <p:spTgt spid="51"/>
                                        </p:tgtEl>
                                        <p:attrNameLst>
                                          <p:attrName>ppt_x</p:attrName>
                                        </p:attrNameLst>
                                      </p:cBhvr>
                                      <p:tavLst>
                                        <p:tav tm="0">
                                          <p:val>
                                            <p:strVal val="1+#ppt_w/2"/>
                                          </p:val>
                                        </p:tav>
                                        <p:tav tm="100000">
                                          <p:val>
                                            <p:strVal val="#ppt_x"/>
                                          </p:val>
                                        </p:tav>
                                      </p:tavLst>
                                    </p:anim>
                                    <p:anim calcmode="lin" valueType="num">
                                      <p:cBhvr additive="base">
                                        <p:cTn id="148" dur="500" fill="hold"/>
                                        <p:tgtEl>
                                          <p:spTgt spid="51"/>
                                        </p:tgtEl>
                                        <p:attrNameLst>
                                          <p:attrName>ppt_y</p:attrName>
                                        </p:attrNameLst>
                                      </p:cBhvr>
                                      <p:tavLst>
                                        <p:tav tm="0">
                                          <p:val>
                                            <p:strVal val="#ppt_y"/>
                                          </p:val>
                                        </p:tav>
                                        <p:tav tm="100000">
                                          <p:val>
                                            <p:strVal val="#ppt_y"/>
                                          </p:val>
                                        </p:tav>
                                      </p:tavLst>
                                    </p:anim>
                                  </p:childTnLst>
                                </p:cTn>
                              </p:par>
                              <p:par>
                                <p:cTn id="149" presetID="2" presetClass="entr" presetSubtype="2" fill="hold" nodeType="withEffect">
                                  <p:stCondLst>
                                    <p:cond delay="800"/>
                                  </p:stCondLst>
                                  <p:childTnLst>
                                    <p:set>
                                      <p:cBhvr>
                                        <p:cTn id="150" dur="1" fill="hold">
                                          <p:stCondLst>
                                            <p:cond delay="0"/>
                                          </p:stCondLst>
                                        </p:cTn>
                                        <p:tgtEl>
                                          <p:spTgt spid="48"/>
                                        </p:tgtEl>
                                        <p:attrNameLst>
                                          <p:attrName>style.visibility</p:attrName>
                                        </p:attrNameLst>
                                      </p:cBhvr>
                                      <p:to>
                                        <p:strVal val="visible"/>
                                      </p:to>
                                    </p:set>
                                    <p:anim calcmode="lin" valueType="num">
                                      <p:cBhvr additive="base">
                                        <p:cTn id="151" dur="500" fill="hold"/>
                                        <p:tgtEl>
                                          <p:spTgt spid="48"/>
                                        </p:tgtEl>
                                        <p:attrNameLst>
                                          <p:attrName>ppt_x</p:attrName>
                                        </p:attrNameLst>
                                      </p:cBhvr>
                                      <p:tavLst>
                                        <p:tav tm="0">
                                          <p:val>
                                            <p:strVal val="1+#ppt_w/2"/>
                                          </p:val>
                                        </p:tav>
                                        <p:tav tm="100000">
                                          <p:val>
                                            <p:strVal val="#ppt_x"/>
                                          </p:val>
                                        </p:tav>
                                      </p:tavLst>
                                    </p:anim>
                                    <p:anim calcmode="lin" valueType="num">
                                      <p:cBhvr additive="base">
                                        <p:cTn id="152" dur="5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53" repeatCount="indefinite" fill="remove" display="0">
                  <p:stCondLst>
                    <p:cond delay="indefinite"/>
                  </p:stCondLst>
                  <p:endCondLst>
                    <p:cond evt="onStopAudio" delay="0">
                      <p:tgtEl>
                        <p:sldTgt/>
                      </p:tgtEl>
                    </p:cond>
                  </p:endCondLst>
                </p:cTn>
                <p:tgtEl>
                  <p:spTgt spid="39"/>
                </p:tgtEl>
              </p:cMediaNode>
            </p:audio>
          </p:childTnLst>
        </p:cTn>
      </p:par>
    </p:tnLst>
    <p:bldLst>
      <p:bldP spid="6" grpId="0" animBg="1"/>
      <p:bldP spid="25" grpId="0" animBg="1"/>
      <p:bldP spid="25" grpId="1" animBg="1"/>
      <p:bldP spid="25" grpId="2" animBg="1"/>
      <p:bldP spid="43" grpId="0"/>
      <p:bldP spid="63" grpId="0" animBg="1"/>
      <p:bldP spid="63" grpId="1" animBg="1"/>
      <p:bldP spid="63" grpId="2" animBg="1"/>
      <p:bldP spid="2" grpId="0"/>
      <p:bldP spid="83" grpId="0" animBg="1"/>
      <p:bldP spid="83" grpId="1" animBg="1"/>
      <p:bldP spid="83" grpId="2" animBg="1"/>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53665" y="1410643"/>
            <a:ext cx="1723549" cy="400110"/>
          </a:xfrm>
          <a:prstGeom prst="rect">
            <a:avLst/>
          </a:prstGeom>
          <a:noFill/>
        </p:spPr>
        <p:txBody>
          <a:bodyPr wrap="none" rtlCol="0">
            <a:spAutoFit/>
          </a:bodyPr>
          <a:lstStyle/>
          <a:p>
            <a:r>
              <a:rPr lang="zh-CN" altLang="en-US" sz="2000" dirty="0" smtClean="0">
                <a:latin typeface="微软雅黑" pitchFamily="34" charset="-122"/>
                <a:ea typeface="微软雅黑" pitchFamily="34" charset="-122"/>
              </a:rPr>
              <a:t>诚信铸就品质</a:t>
            </a:r>
            <a:endParaRPr lang="zh-CN" altLang="en-US" sz="2000" dirty="0">
              <a:latin typeface="微软雅黑" pitchFamily="34" charset="-122"/>
              <a:ea typeface="微软雅黑" pitchFamily="34" charset="-122"/>
            </a:endParaRPr>
          </a:p>
        </p:txBody>
      </p:sp>
      <p:sp>
        <p:nvSpPr>
          <p:cNvPr id="3" name="TextBox 2"/>
          <p:cNvSpPr txBox="1"/>
          <p:nvPr/>
        </p:nvSpPr>
        <p:spPr>
          <a:xfrm>
            <a:off x="6076361" y="1883608"/>
            <a:ext cx="1723549" cy="400110"/>
          </a:xfrm>
          <a:prstGeom prst="rect">
            <a:avLst/>
          </a:prstGeom>
          <a:noFill/>
        </p:spPr>
        <p:txBody>
          <a:bodyPr wrap="none" rtlCol="0">
            <a:spAutoFit/>
          </a:bodyPr>
          <a:lstStyle/>
          <a:p>
            <a:r>
              <a:rPr lang="zh-CN" altLang="en-US" sz="2000" dirty="0" smtClean="0">
                <a:latin typeface="微软雅黑" pitchFamily="34" charset="-122"/>
                <a:ea typeface="微软雅黑" pitchFamily="34" charset="-122"/>
              </a:rPr>
              <a:t>创新引领未来</a:t>
            </a:r>
            <a:endParaRPr lang="zh-CN" altLang="en-US" sz="2000" dirty="0">
              <a:latin typeface="微软雅黑" pitchFamily="34" charset="-122"/>
              <a:ea typeface="微软雅黑" pitchFamily="34" charset="-122"/>
            </a:endParaRPr>
          </a:p>
        </p:txBody>
      </p:sp>
      <p:sp>
        <p:nvSpPr>
          <p:cNvPr id="5" name="TextBox 4"/>
          <p:cNvSpPr txBox="1"/>
          <p:nvPr/>
        </p:nvSpPr>
        <p:spPr>
          <a:xfrm>
            <a:off x="1095537" y="1744715"/>
            <a:ext cx="877163" cy="369332"/>
          </a:xfrm>
          <a:prstGeom prst="rect">
            <a:avLst/>
          </a:prstGeom>
          <a:noFill/>
        </p:spPr>
        <p:txBody>
          <a:bodyPr wrap="none" rtlCol="0">
            <a:spAutoFit/>
          </a:bodyPr>
          <a:lstStyle/>
          <a:p>
            <a:r>
              <a:rPr lang="zh-CN" altLang="en-US" dirty="0" smtClean="0">
                <a:solidFill>
                  <a:srgbClr val="C00000"/>
                </a:solidFill>
                <a:latin typeface="微软雅黑" pitchFamily="34" charset="-122"/>
                <a:ea typeface="微软雅黑" pitchFamily="34" charset="-122"/>
              </a:rPr>
              <a:t>远见力</a:t>
            </a:r>
            <a:endParaRPr lang="zh-CN" altLang="en-US" dirty="0">
              <a:solidFill>
                <a:srgbClr val="C00000"/>
              </a:solidFill>
              <a:latin typeface="微软雅黑" pitchFamily="34" charset="-122"/>
              <a:ea typeface="微软雅黑" pitchFamily="34" charset="-122"/>
            </a:endParaRPr>
          </a:p>
        </p:txBody>
      </p:sp>
      <p:sp>
        <p:nvSpPr>
          <p:cNvPr id="6" name="TextBox 5"/>
          <p:cNvSpPr txBox="1"/>
          <p:nvPr/>
        </p:nvSpPr>
        <p:spPr>
          <a:xfrm>
            <a:off x="1803811" y="3887938"/>
            <a:ext cx="877163" cy="369332"/>
          </a:xfrm>
          <a:prstGeom prst="rect">
            <a:avLst/>
          </a:prstGeom>
          <a:noFill/>
        </p:spPr>
        <p:txBody>
          <a:bodyPr wrap="none" rtlCol="0">
            <a:spAutoFit/>
          </a:bodyPr>
          <a:lstStyle/>
          <a:p>
            <a:r>
              <a:rPr lang="zh-CN" altLang="en-US" dirty="0" smtClean="0">
                <a:solidFill>
                  <a:srgbClr val="C00000"/>
                </a:solidFill>
                <a:latin typeface="微软雅黑" pitchFamily="34" charset="-122"/>
                <a:ea typeface="微软雅黑" pitchFamily="34" charset="-122"/>
              </a:rPr>
              <a:t>执行力</a:t>
            </a:r>
            <a:endParaRPr lang="zh-CN" altLang="en-US" dirty="0">
              <a:solidFill>
                <a:srgbClr val="C00000"/>
              </a:solidFill>
              <a:latin typeface="微软雅黑" pitchFamily="34" charset="-122"/>
              <a:ea typeface="微软雅黑" pitchFamily="34" charset="-122"/>
            </a:endParaRPr>
          </a:p>
        </p:txBody>
      </p:sp>
      <p:sp>
        <p:nvSpPr>
          <p:cNvPr id="7" name="TextBox 6"/>
          <p:cNvSpPr txBox="1"/>
          <p:nvPr/>
        </p:nvSpPr>
        <p:spPr>
          <a:xfrm>
            <a:off x="3460913" y="3272385"/>
            <a:ext cx="877163" cy="369332"/>
          </a:xfrm>
          <a:prstGeom prst="rect">
            <a:avLst/>
          </a:prstGeom>
          <a:noFill/>
        </p:spPr>
        <p:txBody>
          <a:bodyPr wrap="none" rtlCol="0">
            <a:spAutoFit/>
          </a:bodyPr>
          <a:lstStyle/>
          <a:p>
            <a:r>
              <a:rPr lang="zh-CN" altLang="en-US" dirty="0" smtClean="0">
                <a:solidFill>
                  <a:srgbClr val="C00000"/>
                </a:solidFill>
                <a:latin typeface="微软雅黑" pitchFamily="34" charset="-122"/>
                <a:ea typeface="微软雅黑" pitchFamily="34" charset="-122"/>
              </a:rPr>
              <a:t>感召力</a:t>
            </a:r>
            <a:endParaRPr lang="zh-CN" altLang="en-US" dirty="0">
              <a:solidFill>
                <a:srgbClr val="C00000"/>
              </a:solidFill>
              <a:latin typeface="微软雅黑" pitchFamily="34" charset="-122"/>
              <a:ea typeface="微软雅黑" pitchFamily="34" charset="-122"/>
            </a:endParaRPr>
          </a:p>
        </p:txBody>
      </p:sp>
      <p:sp>
        <p:nvSpPr>
          <p:cNvPr id="8" name="TextBox 7"/>
          <p:cNvSpPr txBox="1"/>
          <p:nvPr/>
        </p:nvSpPr>
        <p:spPr>
          <a:xfrm>
            <a:off x="2983860" y="2052143"/>
            <a:ext cx="877163" cy="369332"/>
          </a:xfrm>
          <a:prstGeom prst="rect">
            <a:avLst/>
          </a:prstGeom>
          <a:noFill/>
        </p:spPr>
        <p:txBody>
          <a:bodyPr wrap="none" rtlCol="0">
            <a:spAutoFit/>
          </a:bodyPr>
          <a:lstStyle/>
          <a:p>
            <a:r>
              <a:rPr lang="zh-CN" altLang="en-US" dirty="0" smtClean="0">
                <a:solidFill>
                  <a:srgbClr val="C00000"/>
                </a:solidFill>
                <a:latin typeface="微软雅黑" pitchFamily="34" charset="-122"/>
                <a:ea typeface="微软雅黑" pitchFamily="34" charset="-122"/>
              </a:rPr>
              <a:t>决策力</a:t>
            </a:r>
            <a:endParaRPr lang="zh-CN" altLang="en-US" dirty="0">
              <a:solidFill>
                <a:srgbClr val="C00000"/>
              </a:solidFill>
              <a:latin typeface="微软雅黑" pitchFamily="34" charset="-122"/>
              <a:ea typeface="微软雅黑" pitchFamily="34" charset="-122"/>
            </a:endParaRPr>
          </a:p>
        </p:txBody>
      </p:sp>
      <p:sp>
        <p:nvSpPr>
          <p:cNvPr id="9" name="TextBox 8"/>
          <p:cNvSpPr txBox="1"/>
          <p:nvPr/>
        </p:nvSpPr>
        <p:spPr>
          <a:xfrm>
            <a:off x="1018900" y="2814185"/>
            <a:ext cx="877163" cy="369332"/>
          </a:xfrm>
          <a:prstGeom prst="rect">
            <a:avLst/>
          </a:prstGeom>
          <a:noFill/>
        </p:spPr>
        <p:txBody>
          <a:bodyPr wrap="none" rtlCol="0">
            <a:spAutoFit/>
          </a:bodyPr>
          <a:lstStyle/>
          <a:p>
            <a:r>
              <a:rPr lang="zh-CN" altLang="en-US" dirty="0" smtClean="0">
                <a:solidFill>
                  <a:srgbClr val="C00000"/>
                </a:solidFill>
                <a:latin typeface="微软雅黑" pitchFamily="34" charset="-122"/>
                <a:ea typeface="微软雅黑" pitchFamily="34" charset="-122"/>
              </a:rPr>
              <a:t>创新力</a:t>
            </a:r>
            <a:endParaRPr lang="zh-CN" altLang="en-US" dirty="0">
              <a:solidFill>
                <a:srgbClr val="C00000"/>
              </a:solidFill>
              <a:latin typeface="微软雅黑" pitchFamily="34" charset="-122"/>
              <a:ea typeface="微软雅黑" pitchFamily="34" charset="-122"/>
            </a:endParaRPr>
          </a:p>
        </p:txBody>
      </p:sp>
      <p:grpSp>
        <p:nvGrpSpPr>
          <p:cNvPr id="10" name="组合 9"/>
          <p:cNvGrpSpPr/>
          <p:nvPr/>
        </p:nvGrpSpPr>
        <p:grpSpPr>
          <a:xfrm>
            <a:off x="1925305" y="1979213"/>
            <a:ext cx="976857" cy="976857"/>
            <a:chOff x="304800" y="673100"/>
            <a:chExt cx="4000500" cy="4000500"/>
          </a:xfrm>
          <a:effectLst>
            <a:outerShdw blurRad="444500" dist="254000" dir="8100000" algn="tr" rotWithShape="0">
              <a:prstClr val="black">
                <a:alpha val="50000"/>
              </a:prstClr>
            </a:outerShdw>
          </a:effectLst>
        </p:grpSpPr>
        <p:sp>
          <p:nvSpPr>
            <p:cNvPr id="11" name="同心圆 1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微软雅黑" pitchFamily="34" charset="-122"/>
                <a:ea typeface="微软雅黑" pitchFamily="34" charset="-122"/>
              </a:endParaRPr>
            </a:p>
          </p:txBody>
        </p:sp>
        <p:sp>
          <p:nvSpPr>
            <p:cNvPr id="12" name="椭圆 1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微软雅黑" pitchFamily="34" charset="-122"/>
                <a:ea typeface="微软雅黑" pitchFamily="34" charset="-122"/>
              </a:endParaRPr>
            </a:p>
          </p:txBody>
        </p:sp>
      </p:grpSp>
      <p:sp>
        <p:nvSpPr>
          <p:cNvPr id="13" name="椭圆 12"/>
          <p:cNvSpPr/>
          <p:nvPr/>
        </p:nvSpPr>
        <p:spPr>
          <a:xfrm>
            <a:off x="1075112" y="3291506"/>
            <a:ext cx="727041" cy="727041"/>
          </a:xfrm>
          <a:prstGeom prst="ellipse">
            <a:avLst/>
          </a:prstGeom>
          <a:solidFill>
            <a:schemeClr val="tx1"/>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微软雅黑" pitchFamily="34" charset="-122"/>
              <a:ea typeface="微软雅黑" pitchFamily="34" charset="-122"/>
            </a:endParaRPr>
          </a:p>
        </p:txBody>
      </p:sp>
      <p:sp>
        <p:nvSpPr>
          <p:cNvPr id="14" name="椭圆 13"/>
          <p:cNvSpPr/>
          <p:nvPr/>
        </p:nvSpPr>
        <p:spPr>
          <a:xfrm>
            <a:off x="3352038" y="2938407"/>
            <a:ext cx="274777" cy="274777"/>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微软雅黑" pitchFamily="34" charset="-122"/>
              <a:ea typeface="微软雅黑" pitchFamily="34" charset="-122"/>
            </a:endParaRPr>
          </a:p>
        </p:txBody>
      </p:sp>
      <p:grpSp>
        <p:nvGrpSpPr>
          <p:cNvPr id="15" name="组合 14"/>
          <p:cNvGrpSpPr/>
          <p:nvPr/>
        </p:nvGrpSpPr>
        <p:grpSpPr>
          <a:xfrm>
            <a:off x="3876089" y="2283657"/>
            <a:ext cx="623903" cy="623903"/>
            <a:chOff x="304800" y="673100"/>
            <a:chExt cx="4000500" cy="4000500"/>
          </a:xfrm>
          <a:effectLst>
            <a:outerShdw blurRad="317500" dist="190500" dir="8100000" algn="tr" rotWithShape="0">
              <a:prstClr val="black">
                <a:alpha val="50000"/>
              </a:prstClr>
            </a:outerShdw>
          </a:effectLst>
        </p:grpSpPr>
        <p:sp>
          <p:nvSpPr>
            <p:cNvPr id="16" name="同心圆 1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微软雅黑" pitchFamily="34" charset="-122"/>
                <a:ea typeface="微软雅黑" pitchFamily="34" charset="-122"/>
              </a:endParaRPr>
            </a:p>
          </p:txBody>
        </p:sp>
        <p:sp>
          <p:nvSpPr>
            <p:cNvPr id="17" name="椭圆 1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微软雅黑" pitchFamily="34" charset="-122"/>
                <a:ea typeface="微软雅黑" pitchFamily="34" charset="-122"/>
              </a:endParaRPr>
            </a:p>
          </p:txBody>
        </p:sp>
      </p:grpSp>
      <p:grpSp>
        <p:nvGrpSpPr>
          <p:cNvPr id="18" name="组合 17"/>
          <p:cNvGrpSpPr/>
          <p:nvPr/>
        </p:nvGrpSpPr>
        <p:grpSpPr>
          <a:xfrm>
            <a:off x="1199281" y="4116856"/>
            <a:ext cx="219777" cy="219777"/>
            <a:chOff x="304800" y="673100"/>
            <a:chExt cx="4000500" cy="4000500"/>
          </a:xfrm>
          <a:effectLst>
            <a:outerShdw blurRad="381000" dist="152400" dir="8100000" algn="tr" rotWithShape="0">
              <a:prstClr val="black">
                <a:alpha val="70000"/>
              </a:prstClr>
            </a:outerShdw>
          </a:effectLst>
        </p:grpSpPr>
        <p:sp>
          <p:nvSpPr>
            <p:cNvPr id="19" name="同心圆 1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微软雅黑" pitchFamily="34" charset="-122"/>
                <a:ea typeface="微软雅黑" pitchFamily="34" charset="-122"/>
              </a:endParaRPr>
            </a:p>
          </p:txBody>
        </p:sp>
        <p:sp>
          <p:nvSpPr>
            <p:cNvPr id="20" name="椭圆 19"/>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微软雅黑" pitchFamily="34" charset="-122"/>
                <a:ea typeface="微软雅黑" pitchFamily="34" charset="-122"/>
              </a:endParaRPr>
            </a:p>
          </p:txBody>
        </p:sp>
      </p:grpSp>
      <p:grpSp>
        <p:nvGrpSpPr>
          <p:cNvPr id="21" name="组合 20"/>
          <p:cNvGrpSpPr/>
          <p:nvPr/>
        </p:nvGrpSpPr>
        <p:grpSpPr>
          <a:xfrm>
            <a:off x="923930" y="2540498"/>
            <a:ext cx="287919" cy="287919"/>
            <a:chOff x="304800" y="673100"/>
            <a:chExt cx="4000500" cy="4000500"/>
          </a:xfrm>
          <a:effectLst>
            <a:outerShdw blurRad="381000" dist="152400" dir="8100000" algn="tr" rotWithShape="0">
              <a:prstClr val="black">
                <a:alpha val="70000"/>
              </a:prstClr>
            </a:outerShdw>
          </a:effectLst>
        </p:grpSpPr>
        <p:sp>
          <p:nvSpPr>
            <p:cNvPr id="22" name="同心圆 2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微软雅黑" pitchFamily="34" charset="-122"/>
                <a:ea typeface="微软雅黑" pitchFamily="34" charset="-122"/>
              </a:endParaRPr>
            </a:p>
          </p:txBody>
        </p:sp>
        <p:sp>
          <p:nvSpPr>
            <p:cNvPr id="23" name="椭圆 22"/>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微软雅黑" pitchFamily="34" charset="-122"/>
                <a:ea typeface="微软雅黑" pitchFamily="34" charset="-122"/>
              </a:endParaRPr>
            </a:p>
          </p:txBody>
        </p:sp>
      </p:grpSp>
      <p:sp>
        <p:nvSpPr>
          <p:cNvPr id="24" name="椭圆 23"/>
          <p:cNvSpPr/>
          <p:nvPr/>
        </p:nvSpPr>
        <p:spPr>
          <a:xfrm>
            <a:off x="3285223" y="1539398"/>
            <a:ext cx="274777" cy="274777"/>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微软雅黑" pitchFamily="34" charset="-122"/>
              <a:ea typeface="微软雅黑" pitchFamily="34" charset="-122"/>
            </a:endParaRPr>
          </a:p>
        </p:txBody>
      </p:sp>
      <p:sp>
        <p:nvSpPr>
          <p:cNvPr id="25" name="椭圆 24"/>
          <p:cNvSpPr/>
          <p:nvPr/>
        </p:nvSpPr>
        <p:spPr>
          <a:xfrm>
            <a:off x="4011557" y="4141983"/>
            <a:ext cx="137389" cy="137389"/>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微软雅黑" pitchFamily="34" charset="-122"/>
              <a:ea typeface="微软雅黑" pitchFamily="34" charset="-122"/>
            </a:endParaRPr>
          </a:p>
        </p:txBody>
      </p:sp>
      <p:grpSp>
        <p:nvGrpSpPr>
          <p:cNvPr id="26" name="组合 25"/>
          <p:cNvGrpSpPr/>
          <p:nvPr/>
        </p:nvGrpSpPr>
        <p:grpSpPr>
          <a:xfrm>
            <a:off x="2784365" y="3329866"/>
            <a:ext cx="638246" cy="638246"/>
            <a:chOff x="304800" y="673100"/>
            <a:chExt cx="4000500" cy="4000500"/>
          </a:xfrm>
          <a:effectLst>
            <a:outerShdw blurRad="317500" dist="190500" dir="8100000" algn="tr" rotWithShape="0">
              <a:prstClr val="black">
                <a:alpha val="50000"/>
              </a:prstClr>
            </a:outerShdw>
          </a:effectLst>
        </p:grpSpPr>
        <p:sp>
          <p:nvSpPr>
            <p:cNvPr id="27" name="同心圆 2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微软雅黑" pitchFamily="34" charset="-122"/>
                <a:ea typeface="微软雅黑" pitchFamily="34" charset="-122"/>
              </a:endParaRPr>
            </a:p>
          </p:txBody>
        </p:sp>
        <p:sp>
          <p:nvSpPr>
            <p:cNvPr id="28" name="椭圆 27"/>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微软雅黑" pitchFamily="34" charset="-122"/>
                <a:ea typeface="微软雅黑" pitchFamily="34" charset="-122"/>
              </a:endParaRPr>
            </a:p>
          </p:txBody>
        </p:sp>
      </p:grpSp>
      <p:sp>
        <p:nvSpPr>
          <p:cNvPr id="29" name="椭圆 28"/>
          <p:cNvSpPr/>
          <p:nvPr/>
        </p:nvSpPr>
        <p:spPr>
          <a:xfrm>
            <a:off x="2006088" y="1264621"/>
            <a:ext cx="274777" cy="274777"/>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30" name="椭圆 29"/>
          <p:cNvSpPr/>
          <p:nvPr/>
        </p:nvSpPr>
        <p:spPr>
          <a:xfrm>
            <a:off x="2715670" y="3127485"/>
            <a:ext cx="137389" cy="137389"/>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微软雅黑" pitchFamily="34" charset="-122"/>
              <a:ea typeface="微软雅黑" pitchFamily="34" charset="-122"/>
            </a:endParaRPr>
          </a:p>
        </p:txBody>
      </p:sp>
      <p:sp>
        <p:nvSpPr>
          <p:cNvPr id="31" name="TextBox 30"/>
          <p:cNvSpPr txBox="1"/>
          <p:nvPr/>
        </p:nvSpPr>
        <p:spPr>
          <a:xfrm>
            <a:off x="5004048" y="2492061"/>
            <a:ext cx="3456384" cy="1869743"/>
          </a:xfrm>
          <a:prstGeom prst="rect">
            <a:avLst/>
          </a:prstGeom>
          <a:noFill/>
        </p:spPr>
        <p:txBody>
          <a:bodyPr wrap="square" rtlCol="0">
            <a:spAutoFit/>
          </a:bodyPr>
          <a:lstStyle/>
          <a:p>
            <a:pPr>
              <a:lnSpc>
                <a:spcPct val="150000"/>
              </a:lnSpc>
            </a:pPr>
            <a:r>
              <a:rPr lang="zh-CN" altLang="en-US" sz="1100" dirty="0" smtClean="0">
                <a:solidFill>
                  <a:srgbClr val="484848"/>
                </a:solidFill>
                <a:latin typeface="微软雅黑" pitchFamily="34" charset="-122"/>
                <a:ea typeface="微软雅黑" pitchFamily="34" charset="-122"/>
              </a:rPr>
              <a:t>       点击</a:t>
            </a:r>
            <a:r>
              <a:rPr lang="zh-CN" altLang="en-US" sz="1100" dirty="0">
                <a:solidFill>
                  <a:srgbClr val="484848"/>
                </a:solidFill>
                <a:latin typeface="微软雅黑" pitchFamily="34" charset="-122"/>
                <a:ea typeface="微软雅黑" pitchFamily="34" charset="-122"/>
              </a:rPr>
              <a:t>输入简要文字内容，文字内容需概括精炼，不用多余的文字修饰，言简意赅的说明分项</a:t>
            </a:r>
            <a:r>
              <a:rPr lang="zh-CN" altLang="en-US" sz="1100" dirty="0" smtClean="0">
                <a:solidFill>
                  <a:srgbClr val="484848"/>
                </a:solidFill>
                <a:latin typeface="微软雅黑" pitchFamily="34" charset="-122"/>
                <a:ea typeface="微软雅黑" pitchFamily="34" charset="-122"/>
              </a:rPr>
              <a:t>内容。点击</a:t>
            </a:r>
            <a:r>
              <a:rPr lang="zh-CN" altLang="en-US" sz="1100" dirty="0">
                <a:solidFill>
                  <a:srgbClr val="484848"/>
                </a:solidFill>
                <a:latin typeface="微软雅黑" pitchFamily="34" charset="-122"/>
                <a:ea typeface="微软雅黑" pitchFamily="34" charset="-122"/>
              </a:rPr>
              <a:t>输入简要文字内容，文字内容需概括精炼，不用多余的文字修饰，言简意赅的说明分项内容</a:t>
            </a:r>
            <a:r>
              <a:rPr lang="en-US" altLang="zh-CN" sz="1100" dirty="0">
                <a:solidFill>
                  <a:srgbClr val="484848"/>
                </a:solidFill>
                <a:latin typeface="微软雅黑" pitchFamily="34" charset="-122"/>
                <a:ea typeface="微软雅黑" pitchFamily="34" charset="-122"/>
              </a:rPr>
              <a:t>……</a:t>
            </a:r>
          </a:p>
          <a:p>
            <a:pPr>
              <a:lnSpc>
                <a:spcPct val="150000"/>
              </a:lnSpc>
            </a:pPr>
            <a:r>
              <a:rPr lang="zh-CN" altLang="en-US" sz="1100" dirty="0" smtClean="0">
                <a:solidFill>
                  <a:srgbClr val="484848"/>
                </a:solidFill>
                <a:latin typeface="微软雅黑" pitchFamily="34" charset="-122"/>
                <a:ea typeface="微软雅黑" pitchFamily="34" charset="-122"/>
              </a:rPr>
              <a:t>       点击</a:t>
            </a:r>
            <a:r>
              <a:rPr lang="zh-CN" altLang="en-US" sz="1100" dirty="0">
                <a:solidFill>
                  <a:srgbClr val="484848"/>
                </a:solidFill>
                <a:latin typeface="微软雅黑" pitchFamily="34" charset="-122"/>
                <a:ea typeface="微软雅黑" pitchFamily="34" charset="-122"/>
              </a:rPr>
              <a:t>输入简要文字内容，文字内容需概括精炼，不用多余的文字修饰，言简意赅的说明分项内容</a:t>
            </a:r>
            <a:r>
              <a:rPr lang="en-US" altLang="zh-CN" sz="1100" dirty="0">
                <a:solidFill>
                  <a:srgbClr val="484848"/>
                </a:solidFill>
                <a:latin typeface="微软雅黑" pitchFamily="34" charset="-122"/>
                <a:ea typeface="微软雅黑" pitchFamily="34" charset="-122"/>
              </a:rPr>
              <a:t>……</a:t>
            </a:r>
          </a:p>
          <a:p>
            <a:pPr>
              <a:lnSpc>
                <a:spcPct val="150000"/>
              </a:lnSpc>
            </a:pPr>
            <a:endParaRPr lang="en-US" altLang="zh-CN" sz="1100" dirty="0">
              <a:solidFill>
                <a:srgbClr val="484848"/>
              </a:solidFill>
              <a:latin typeface="微软雅黑" pitchFamily="34" charset="-122"/>
              <a:ea typeface="微软雅黑" pitchFamily="34" charset="-122"/>
            </a:endParaRPr>
          </a:p>
        </p:txBody>
      </p:sp>
      <p:sp>
        <p:nvSpPr>
          <p:cNvPr id="32" name="TextBox 31"/>
          <p:cNvSpPr txBox="1"/>
          <p:nvPr/>
        </p:nvSpPr>
        <p:spPr>
          <a:xfrm>
            <a:off x="3563888" y="475567"/>
            <a:ext cx="2016224" cy="307777"/>
          </a:xfrm>
          <a:prstGeom prst="rect">
            <a:avLst/>
          </a:prstGeom>
          <a:noFill/>
        </p:spPr>
        <p:txBody>
          <a:bodyPr wrap="square" lIns="0" tIns="0" rIns="0" bIns="0" rtlCol="0">
            <a:spAutoFit/>
          </a:bodyPr>
          <a:lstStyle/>
          <a:p>
            <a:pPr algn="ctr"/>
            <a:r>
              <a:rPr lang="zh-CN" altLang="en-US" sz="2000" b="1" dirty="0" smtClean="0">
                <a:latin typeface="微软雅黑" pitchFamily="34" charset="-122"/>
                <a:ea typeface="微软雅黑" pitchFamily="34" charset="-122"/>
              </a:rPr>
              <a:t>企业理念</a:t>
            </a:r>
            <a:endParaRPr lang="zh-CN" altLang="en-US" sz="1000" dirty="0">
              <a:latin typeface="微软雅黑" pitchFamily="34" charset="-122"/>
              <a:ea typeface="微软雅黑" pitchFamily="34" charset="-122"/>
            </a:endParaRPr>
          </a:p>
        </p:txBody>
      </p:sp>
    </p:spTree>
    <p:extLst>
      <p:ext uri="{BB962C8B-B14F-4D97-AF65-F5344CB8AC3E}">
        <p14:creationId xmlns:p14="http://schemas.microsoft.com/office/powerpoint/2010/main" val="1380962322"/>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20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grpId="0" nodeType="withEffect">
                                  <p:stCondLst>
                                    <p:cond delay="40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nodeType="withEffect">
                                  <p:stCondLst>
                                    <p:cond delay="40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par>
                                <p:cTn id="40" presetID="53" presetClass="entr" presetSubtype="16" fill="hold" grpId="0" nodeType="withEffect">
                                  <p:stCondLst>
                                    <p:cond delay="40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animEffect transition="in" filter="fade">
                                      <p:cBhvr>
                                        <p:cTn id="44" dur="500"/>
                                        <p:tgtEl>
                                          <p:spTgt spid="14"/>
                                        </p:tgtEl>
                                      </p:cBhvr>
                                    </p:animEffect>
                                  </p:childTnLst>
                                </p:cTn>
                              </p:par>
                              <p:par>
                                <p:cTn id="45" presetID="53" presetClass="entr" presetSubtype="16"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Effect transition="in" filter="fade">
                                      <p:cBhvr>
                                        <p:cTn id="49" dur="500"/>
                                        <p:tgtEl>
                                          <p:spTgt spid="15"/>
                                        </p:tgtEl>
                                      </p:cBhvr>
                                    </p:animEffect>
                                  </p:childTnLst>
                                </p:cTn>
                              </p:par>
                              <p:par>
                                <p:cTn id="50" presetID="53" presetClass="entr" presetSubtype="16" fill="hold" nodeType="withEffect">
                                  <p:stCondLst>
                                    <p:cond delay="400"/>
                                  </p:stCondLst>
                                  <p:childTnLst>
                                    <p:set>
                                      <p:cBhvr>
                                        <p:cTn id="51" dur="1" fill="hold">
                                          <p:stCondLst>
                                            <p:cond delay="0"/>
                                          </p:stCondLst>
                                        </p:cTn>
                                        <p:tgtEl>
                                          <p:spTgt spid="18"/>
                                        </p:tgtEl>
                                        <p:attrNameLst>
                                          <p:attrName>style.visibility</p:attrName>
                                        </p:attrNameLst>
                                      </p:cBhvr>
                                      <p:to>
                                        <p:strVal val="visible"/>
                                      </p:to>
                                    </p:set>
                                    <p:anim calcmode="lin" valueType="num">
                                      <p:cBhvr>
                                        <p:cTn id="52" dur="500" fill="hold"/>
                                        <p:tgtEl>
                                          <p:spTgt spid="18"/>
                                        </p:tgtEl>
                                        <p:attrNameLst>
                                          <p:attrName>ppt_w</p:attrName>
                                        </p:attrNameLst>
                                      </p:cBhvr>
                                      <p:tavLst>
                                        <p:tav tm="0">
                                          <p:val>
                                            <p:fltVal val="0"/>
                                          </p:val>
                                        </p:tav>
                                        <p:tav tm="100000">
                                          <p:val>
                                            <p:strVal val="#ppt_w"/>
                                          </p:val>
                                        </p:tav>
                                      </p:tavLst>
                                    </p:anim>
                                    <p:anim calcmode="lin" valueType="num">
                                      <p:cBhvr>
                                        <p:cTn id="53" dur="500" fill="hold"/>
                                        <p:tgtEl>
                                          <p:spTgt spid="18"/>
                                        </p:tgtEl>
                                        <p:attrNameLst>
                                          <p:attrName>ppt_h</p:attrName>
                                        </p:attrNameLst>
                                      </p:cBhvr>
                                      <p:tavLst>
                                        <p:tav tm="0">
                                          <p:val>
                                            <p:fltVal val="0"/>
                                          </p:val>
                                        </p:tav>
                                        <p:tav tm="100000">
                                          <p:val>
                                            <p:strVal val="#ppt_h"/>
                                          </p:val>
                                        </p:tav>
                                      </p:tavLst>
                                    </p:anim>
                                    <p:animEffect transition="in" filter="fade">
                                      <p:cBhvr>
                                        <p:cTn id="54" dur="500"/>
                                        <p:tgtEl>
                                          <p:spTgt spid="18"/>
                                        </p:tgtEl>
                                      </p:cBhvr>
                                    </p:animEffect>
                                  </p:childTnLst>
                                </p:cTn>
                              </p:par>
                              <p:par>
                                <p:cTn id="55" presetID="53" presetClass="entr" presetSubtype="16" fill="hold" nodeType="withEffect">
                                  <p:stCondLst>
                                    <p:cond delay="200"/>
                                  </p:stCondLst>
                                  <p:childTnLst>
                                    <p:set>
                                      <p:cBhvr>
                                        <p:cTn id="56" dur="1" fill="hold">
                                          <p:stCondLst>
                                            <p:cond delay="0"/>
                                          </p:stCondLst>
                                        </p:cTn>
                                        <p:tgtEl>
                                          <p:spTgt spid="21"/>
                                        </p:tgtEl>
                                        <p:attrNameLst>
                                          <p:attrName>style.visibility</p:attrName>
                                        </p:attrNameLst>
                                      </p:cBhvr>
                                      <p:to>
                                        <p:strVal val="visible"/>
                                      </p:to>
                                    </p:set>
                                    <p:anim calcmode="lin" valueType="num">
                                      <p:cBhvr>
                                        <p:cTn id="57" dur="500" fill="hold"/>
                                        <p:tgtEl>
                                          <p:spTgt spid="21"/>
                                        </p:tgtEl>
                                        <p:attrNameLst>
                                          <p:attrName>ppt_w</p:attrName>
                                        </p:attrNameLst>
                                      </p:cBhvr>
                                      <p:tavLst>
                                        <p:tav tm="0">
                                          <p:val>
                                            <p:fltVal val="0"/>
                                          </p:val>
                                        </p:tav>
                                        <p:tav tm="100000">
                                          <p:val>
                                            <p:strVal val="#ppt_w"/>
                                          </p:val>
                                        </p:tav>
                                      </p:tavLst>
                                    </p:anim>
                                    <p:anim calcmode="lin" valueType="num">
                                      <p:cBhvr>
                                        <p:cTn id="58" dur="500" fill="hold"/>
                                        <p:tgtEl>
                                          <p:spTgt spid="21"/>
                                        </p:tgtEl>
                                        <p:attrNameLst>
                                          <p:attrName>ppt_h</p:attrName>
                                        </p:attrNameLst>
                                      </p:cBhvr>
                                      <p:tavLst>
                                        <p:tav tm="0">
                                          <p:val>
                                            <p:fltVal val="0"/>
                                          </p:val>
                                        </p:tav>
                                        <p:tav tm="100000">
                                          <p:val>
                                            <p:strVal val="#ppt_h"/>
                                          </p:val>
                                        </p:tav>
                                      </p:tavLst>
                                    </p:anim>
                                    <p:animEffect transition="in" filter="fade">
                                      <p:cBhvr>
                                        <p:cTn id="59" dur="500"/>
                                        <p:tgtEl>
                                          <p:spTgt spid="21"/>
                                        </p:tgtEl>
                                      </p:cBhvr>
                                    </p:animEffect>
                                  </p:childTnLst>
                                </p:cTn>
                              </p:par>
                              <p:par>
                                <p:cTn id="60" presetID="53" presetClass="entr" presetSubtype="16" fill="hold" grpId="0" nodeType="withEffect">
                                  <p:stCondLst>
                                    <p:cond delay="200"/>
                                  </p:stCondLst>
                                  <p:childTnLst>
                                    <p:set>
                                      <p:cBhvr>
                                        <p:cTn id="61" dur="1" fill="hold">
                                          <p:stCondLst>
                                            <p:cond delay="0"/>
                                          </p:stCondLst>
                                        </p:cTn>
                                        <p:tgtEl>
                                          <p:spTgt spid="24"/>
                                        </p:tgtEl>
                                        <p:attrNameLst>
                                          <p:attrName>style.visibility</p:attrName>
                                        </p:attrNameLst>
                                      </p:cBhvr>
                                      <p:to>
                                        <p:strVal val="visible"/>
                                      </p:to>
                                    </p:set>
                                    <p:anim calcmode="lin" valueType="num">
                                      <p:cBhvr>
                                        <p:cTn id="62" dur="500" fill="hold"/>
                                        <p:tgtEl>
                                          <p:spTgt spid="24"/>
                                        </p:tgtEl>
                                        <p:attrNameLst>
                                          <p:attrName>ppt_w</p:attrName>
                                        </p:attrNameLst>
                                      </p:cBhvr>
                                      <p:tavLst>
                                        <p:tav tm="0">
                                          <p:val>
                                            <p:fltVal val="0"/>
                                          </p:val>
                                        </p:tav>
                                        <p:tav tm="100000">
                                          <p:val>
                                            <p:strVal val="#ppt_w"/>
                                          </p:val>
                                        </p:tav>
                                      </p:tavLst>
                                    </p:anim>
                                    <p:anim calcmode="lin" valueType="num">
                                      <p:cBhvr>
                                        <p:cTn id="63" dur="500" fill="hold"/>
                                        <p:tgtEl>
                                          <p:spTgt spid="24"/>
                                        </p:tgtEl>
                                        <p:attrNameLst>
                                          <p:attrName>ppt_h</p:attrName>
                                        </p:attrNameLst>
                                      </p:cBhvr>
                                      <p:tavLst>
                                        <p:tav tm="0">
                                          <p:val>
                                            <p:fltVal val="0"/>
                                          </p:val>
                                        </p:tav>
                                        <p:tav tm="100000">
                                          <p:val>
                                            <p:strVal val="#ppt_h"/>
                                          </p:val>
                                        </p:tav>
                                      </p:tavLst>
                                    </p:anim>
                                    <p:animEffect transition="in" filter="fade">
                                      <p:cBhvr>
                                        <p:cTn id="64" dur="500"/>
                                        <p:tgtEl>
                                          <p:spTgt spid="24"/>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anim calcmode="lin" valueType="num">
                                      <p:cBhvr>
                                        <p:cTn id="67" dur="500" fill="hold"/>
                                        <p:tgtEl>
                                          <p:spTgt spid="25"/>
                                        </p:tgtEl>
                                        <p:attrNameLst>
                                          <p:attrName>ppt_w</p:attrName>
                                        </p:attrNameLst>
                                      </p:cBhvr>
                                      <p:tavLst>
                                        <p:tav tm="0">
                                          <p:val>
                                            <p:fltVal val="0"/>
                                          </p:val>
                                        </p:tav>
                                        <p:tav tm="100000">
                                          <p:val>
                                            <p:strVal val="#ppt_w"/>
                                          </p:val>
                                        </p:tav>
                                      </p:tavLst>
                                    </p:anim>
                                    <p:anim calcmode="lin" valueType="num">
                                      <p:cBhvr>
                                        <p:cTn id="68" dur="500" fill="hold"/>
                                        <p:tgtEl>
                                          <p:spTgt spid="25"/>
                                        </p:tgtEl>
                                        <p:attrNameLst>
                                          <p:attrName>ppt_h</p:attrName>
                                        </p:attrNameLst>
                                      </p:cBhvr>
                                      <p:tavLst>
                                        <p:tav tm="0">
                                          <p:val>
                                            <p:fltVal val="0"/>
                                          </p:val>
                                        </p:tav>
                                        <p:tav tm="100000">
                                          <p:val>
                                            <p:strVal val="#ppt_h"/>
                                          </p:val>
                                        </p:tav>
                                      </p:tavLst>
                                    </p:anim>
                                    <p:animEffect transition="in" filter="fade">
                                      <p:cBhvr>
                                        <p:cTn id="69" dur="500"/>
                                        <p:tgtEl>
                                          <p:spTgt spid="25"/>
                                        </p:tgtEl>
                                      </p:cBhvr>
                                    </p:animEffect>
                                  </p:childTnLst>
                                </p:cTn>
                              </p:par>
                              <p:par>
                                <p:cTn id="70" presetID="53" presetClass="entr" presetSubtype="16" fill="hold" nodeType="withEffect">
                                  <p:stCondLst>
                                    <p:cond delay="400"/>
                                  </p:stCondLst>
                                  <p:childTnLst>
                                    <p:set>
                                      <p:cBhvr>
                                        <p:cTn id="71" dur="1" fill="hold">
                                          <p:stCondLst>
                                            <p:cond delay="0"/>
                                          </p:stCondLst>
                                        </p:cTn>
                                        <p:tgtEl>
                                          <p:spTgt spid="26"/>
                                        </p:tgtEl>
                                        <p:attrNameLst>
                                          <p:attrName>style.visibility</p:attrName>
                                        </p:attrNameLst>
                                      </p:cBhvr>
                                      <p:to>
                                        <p:strVal val="visible"/>
                                      </p:to>
                                    </p:set>
                                    <p:anim calcmode="lin" valueType="num">
                                      <p:cBhvr>
                                        <p:cTn id="72" dur="500" fill="hold"/>
                                        <p:tgtEl>
                                          <p:spTgt spid="26"/>
                                        </p:tgtEl>
                                        <p:attrNameLst>
                                          <p:attrName>ppt_w</p:attrName>
                                        </p:attrNameLst>
                                      </p:cBhvr>
                                      <p:tavLst>
                                        <p:tav tm="0">
                                          <p:val>
                                            <p:fltVal val="0"/>
                                          </p:val>
                                        </p:tav>
                                        <p:tav tm="100000">
                                          <p:val>
                                            <p:strVal val="#ppt_w"/>
                                          </p:val>
                                        </p:tav>
                                      </p:tavLst>
                                    </p:anim>
                                    <p:anim calcmode="lin" valueType="num">
                                      <p:cBhvr>
                                        <p:cTn id="73" dur="500" fill="hold"/>
                                        <p:tgtEl>
                                          <p:spTgt spid="26"/>
                                        </p:tgtEl>
                                        <p:attrNameLst>
                                          <p:attrName>ppt_h</p:attrName>
                                        </p:attrNameLst>
                                      </p:cBhvr>
                                      <p:tavLst>
                                        <p:tav tm="0">
                                          <p:val>
                                            <p:fltVal val="0"/>
                                          </p:val>
                                        </p:tav>
                                        <p:tav tm="100000">
                                          <p:val>
                                            <p:strVal val="#ppt_h"/>
                                          </p:val>
                                        </p:tav>
                                      </p:tavLst>
                                    </p:anim>
                                    <p:animEffect transition="in" filter="fade">
                                      <p:cBhvr>
                                        <p:cTn id="74" dur="500"/>
                                        <p:tgtEl>
                                          <p:spTgt spid="26"/>
                                        </p:tgtEl>
                                      </p:cBhvr>
                                    </p:animEffect>
                                  </p:childTnLst>
                                </p:cTn>
                              </p:par>
                              <p:par>
                                <p:cTn id="75" presetID="53" presetClass="entr" presetSubtype="16" fill="hold" grpId="0" nodeType="withEffect">
                                  <p:stCondLst>
                                    <p:cond delay="400"/>
                                  </p:stCondLst>
                                  <p:childTnLst>
                                    <p:set>
                                      <p:cBhvr>
                                        <p:cTn id="76" dur="1" fill="hold">
                                          <p:stCondLst>
                                            <p:cond delay="0"/>
                                          </p:stCondLst>
                                        </p:cTn>
                                        <p:tgtEl>
                                          <p:spTgt spid="29"/>
                                        </p:tgtEl>
                                        <p:attrNameLst>
                                          <p:attrName>style.visibility</p:attrName>
                                        </p:attrNameLst>
                                      </p:cBhvr>
                                      <p:to>
                                        <p:strVal val="visible"/>
                                      </p:to>
                                    </p:set>
                                    <p:anim calcmode="lin" valueType="num">
                                      <p:cBhvr>
                                        <p:cTn id="77" dur="500" fill="hold"/>
                                        <p:tgtEl>
                                          <p:spTgt spid="29"/>
                                        </p:tgtEl>
                                        <p:attrNameLst>
                                          <p:attrName>ppt_w</p:attrName>
                                        </p:attrNameLst>
                                      </p:cBhvr>
                                      <p:tavLst>
                                        <p:tav tm="0">
                                          <p:val>
                                            <p:fltVal val="0"/>
                                          </p:val>
                                        </p:tav>
                                        <p:tav tm="100000">
                                          <p:val>
                                            <p:strVal val="#ppt_w"/>
                                          </p:val>
                                        </p:tav>
                                      </p:tavLst>
                                    </p:anim>
                                    <p:anim calcmode="lin" valueType="num">
                                      <p:cBhvr>
                                        <p:cTn id="78" dur="500" fill="hold"/>
                                        <p:tgtEl>
                                          <p:spTgt spid="29"/>
                                        </p:tgtEl>
                                        <p:attrNameLst>
                                          <p:attrName>ppt_h</p:attrName>
                                        </p:attrNameLst>
                                      </p:cBhvr>
                                      <p:tavLst>
                                        <p:tav tm="0">
                                          <p:val>
                                            <p:fltVal val="0"/>
                                          </p:val>
                                        </p:tav>
                                        <p:tav tm="100000">
                                          <p:val>
                                            <p:strVal val="#ppt_h"/>
                                          </p:val>
                                        </p:tav>
                                      </p:tavLst>
                                    </p:anim>
                                    <p:animEffect transition="in" filter="fade">
                                      <p:cBhvr>
                                        <p:cTn id="79" dur="500"/>
                                        <p:tgtEl>
                                          <p:spTgt spid="29"/>
                                        </p:tgtEl>
                                      </p:cBhvr>
                                    </p:animEffect>
                                  </p:childTnLst>
                                </p:cTn>
                              </p:par>
                              <p:par>
                                <p:cTn id="80" presetID="53" presetClass="entr" presetSubtype="16" fill="hold" grpId="0" nodeType="withEffect">
                                  <p:stCondLst>
                                    <p:cond delay="200"/>
                                  </p:stCondLst>
                                  <p:childTnLst>
                                    <p:set>
                                      <p:cBhvr>
                                        <p:cTn id="81" dur="1" fill="hold">
                                          <p:stCondLst>
                                            <p:cond delay="0"/>
                                          </p:stCondLst>
                                        </p:cTn>
                                        <p:tgtEl>
                                          <p:spTgt spid="30"/>
                                        </p:tgtEl>
                                        <p:attrNameLst>
                                          <p:attrName>style.visibility</p:attrName>
                                        </p:attrNameLst>
                                      </p:cBhvr>
                                      <p:to>
                                        <p:strVal val="visible"/>
                                      </p:to>
                                    </p:set>
                                    <p:anim calcmode="lin" valueType="num">
                                      <p:cBhvr>
                                        <p:cTn id="82" dur="500" fill="hold"/>
                                        <p:tgtEl>
                                          <p:spTgt spid="30"/>
                                        </p:tgtEl>
                                        <p:attrNameLst>
                                          <p:attrName>ppt_w</p:attrName>
                                        </p:attrNameLst>
                                      </p:cBhvr>
                                      <p:tavLst>
                                        <p:tav tm="0">
                                          <p:val>
                                            <p:fltVal val="0"/>
                                          </p:val>
                                        </p:tav>
                                        <p:tav tm="100000">
                                          <p:val>
                                            <p:strVal val="#ppt_w"/>
                                          </p:val>
                                        </p:tav>
                                      </p:tavLst>
                                    </p:anim>
                                    <p:anim calcmode="lin" valueType="num">
                                      <p:cBhvr>
                                        <p:cTn id="83" dur="500" fill="hold"/>
                                        <p:tgtEl>
                                          <p:spTgt spid="30"/>
                                        </p:tgtEl>
                                        <p:attrNameLst>
                                          <p:attrName>ppt_h</p:attrName>
                                        </p:attrNameLst>
                                      </p:cBhvr>
                                      <p:tavLst>
                                        <p:tav tm="0">
                                          <p:val>
                                            <p:fltVal val="0"/>
                                          </p:val>
                                        </p:tav>
                                        <p:tav tm="100000">
                                          <p:val>
                                            <p:strVal val="#ppt_h"/>
                                          </p:val>
                                        </p:tav>
                                      </p:tavLst>
                                    </p:anim>
                                    <p:animEffect transition="in" filter="fade">
                                      <p:cBhvr>
                                        <p:cTn id="84" dur="500"/>
                                        <p:tgtEl>
                                          <p:spTgt spid="30"/>
                                        </p:tgtEl>
                                      </p:cBhvr>
                                    </p:animEffect>
                                  </p:childTnLst>
                                </p:cTn>
                              </p:par>
                            </p:childTnLst>
                          </p:cTn>
                        </p:par>
                        <p:par>
                          <p:cTn id="85" fill="hold">
                            <p:stCondLst>
                              <p:cond delay="900"/>
                            </p:stCondLst>
                            <p:childTnLst>
                              <p:par>
                                <p:cTn id="86" presetID="56" presetClass="entr" presetSubtype="0" fill="hold" grpId="0" nodeType="afterEffect">
                                  <p:stCondLst>
                                    <p:cond delay="0"/>
                                  </p:stCondLst>
                                  <p:iterate type="lt">
                                    <p:tmPct val="10000"/>
                                  </p:iterate>
                                  <p:childTnLst>
                                    <p:set>
                                      <p:cBhvr>
                                        <p:cTn id="87" dur="1" fill="hold">
                                          <p:stCondLst>
                                            <p:cond delay="0"/>
                                          </p:stCondLst>
                                        </p:cTn>
                                        <p:tgtEl>
                                          <p:spTgt spid="2"/>
                                        </p:tgtEl>
                                        <p:attrNameLst>
                                          <p:attrName>style.visibility</p:attrName>
                                        </p:attrNameLst>
                                      </p:cBhvr>
                                      <p:to>
                                        <p:strVal val="visible"/>
                                      </p:to>
                                    </p:set>
                                    <p:anim by="(-#ppt_w*2)" calcmode="lin" valueType="num">
                                      <p:cBhvr rctx="PPT">
                                        <p:cTn id="88" dur="250" autoRev="1" fill="hold">
                                          <p:stCondLst>
                                            <p:cond delay="0"/>
                                          </p:stCondLst>
                                        </p:cTn>
                                        <p:tgtEl>
                                          <p:spTgt spid="2"/>
                                        </p:tgtEl>
                                        <p:attrNameLst>
                                          <p:attrName>ppt_w</p:attrName>
                                        </p:attrNameLst>
                                      </p:cBhvr>
                                    </p:anim>
                                    <p:anim by="(#ppt_w*0.50)" calcmode="lin" valueType="num">
                                      <p:cBhvr>
                                        <p:cTn id="89" dur="250" decel="50000" autoRev="1" fill="hold">
                                          <p:stCondLst>
                                            <p:cond delay="0"/>
                                          </p:stCondLst>
                                        </p:cTn>
                                        <p:tgtEl>
                                          <p:spTgt spid="2"/>
                                        </p:tgtEl>
                                        <p:attrNameLst>
                                          <p:attrName>ppt_x</p:attrName>
                                        </p:attrNameLst>
                                      </p:cBhvr>
                                    </p:anim>
                                    <p:anim from="(-#ppt_h/2)" to="(#ppt_y)" calcmode="lin" valueType="num">
                                      <p:cBhvr>
                                        <p:cTn id="90" dur="500" fill="hold">
                                          <p:stCondLst>
                                            <p:cond delay="0"/>
                                          </p:stCondLst>
                                        </p:cTn>
                                        <p:tgtEl>
                                          <p:spTgt spid="2"/>
                                        </p:tgtEl>
                                        <p:attrNameLst>
                                          <p:attrName>ppt_y</p:attrName>
                                        </p:attrNameLst>
                                      </p:cBhvr>
                                    </p:anim>
                                    <p:animRot by="21600000">
                                      <p:cBhvr>
                                        <p:cTn id="91" dur="500" fill="hold">
                                          <p:stCondLst>
                                            <p:cond delay="0"/>
                                          </p:stCondLst>
                                        </p:cTn>
                                        <p:tgtEl>
                                          <p:spTgt spid="2"/>
                                        </p:tgtEl>
                                        <p:attrNameLst>
                                          <p:attrName>r</p:attrName>
                                        </p:attrNameLst>
                                      </p:cBhvr>
                                    </p:animRot>
                                  </p:childTnLst>
                                </p:cTn>
                              </p:par>
                            </p:childTnLst>
                          </p:cTn>
                        </p:par>
                        <p:par>
                          <p:cTn id="92" fill="hold">
                            <p:stCondLst>
                              <p:cond delay="1650"/>
                            </p:stCondLst>
                            <p:childTnLst>
                              <p:par>
                                <p:cTn id="93" presetID="56" presetClass="entr" presetSubtype="0" fill="hold" grpId="0" nodeType="afterEffect">
                                  <p:stCondLst>
                                    <p:cond delay="0"/>
                                  </p:stCondLst>
                                  <p:iterate type="lt">
                                    <p:tmPct val="10000"/>
                                  </p:iterate>
                                  <p:childTnLst>
                                    <p:set>
                                      <p:cBhvr>
                                        <p:cTn id="94" dur="1" fill="hold">
                                          <p:stCondLst>
                                            <p:cond delay="0"/>
                                          </p:stCondLst>
                                        </p:cTn>
                                        <p:tgtEl>
                                          <p:spTgt spid="3"/>
                                        </p:tgtEl>
                                        <p:attrNameLst>
                                          <p:attrName>style.visibility</p:attrName>
                                        </p:attrNameLst>
                                      </p:cBhvr>
                                      <p:to>
                                        <p:strVal val="visible"/>
                                      </p:to>
                                    </p:set>
                                    <p:anim by="(-#ppt_w*2)" calcmode="lin" valueType="num">
                                      <p:cBhvr rctx="PPT">
                                        <p:cTn id="95" dur="250" autoRev="1" fill="hold">
                                          <p:stCondLst>
                                            <p:cond delay="0"/>
                                          </p:stCondLst>
                                        </p:cTn>
                                        <p:tgtEl>
                                          <p:spTgt spid="3"/>
                                        </p:tgtEl>
                                        <p:attrNameLst>
                                          <p:attrName>ppt_w</p:attrName>
                                        </p:attrNameLst>
                                      </p:cBhvr>
                                    </p:anim>
                                    <p:anim by="(#ppt_w*0.50)" calcmode="lin" valueType="num">
                                      <p:cBhvr>
                                        <p:cTn id="96" dur="250" decel="50000" autoRev="1" fill="hold">
                                          <p:stCondLst>
                                            <p:cond delay="0"/>
                                          </p:stCondLst>
                                        </p:cTn>
                                        <p:tgtEl>
                                          <p:spTgt spid="3"/>
                                        </p:tgtEl>
                                        <p:attrNameLst>
                                          <p:attrName>ppt_x</p:attrName>
                                        </p:attrNameLst>
                                      </p:cBhvr>
                                    </p:anim>
                                    <p:anim from="(-#ppt_h/2)" to="(#ppt_y)" calcmode="lin" valueType="num">
                                      <p:cBhvr>
                                        <p:cTn id="97" dur="500" fill="hold">
                                          <p:stCondLst>
                                            <p:cond delay="0"/>
                                          </p:stCondLst>
                                        </p:cTn>
                                        <p:tgtEl>
                                          <p:spTgt spid="3"/>
                                        </p:tgtEl>
                                        <p:attrNameLst>
                                          <p:attrName>ppt_y</p:attrName>
                                        </p:attrNameLst>
                                      </p:cBhvr>
                                    </p:anim>
                                    <p:animRot by="21600000">
                                      <p:cBhvr>
                                        <p:cTn id="98" dur="500" fill="hold">
                                          <p:stCondLst>
                                            <p:cond delay="0"/>
                                          </p:stCondLst>
                                        </p:cTn>
                                        <p:tgtEl>
                                          <p:spTgt spid="3"/>
                                        </p:tgtEl>
                                        <p:attrNameLst>
                                          <p:attrName>r</p:attrName>
                                        </p:attrNameLst>
                                      </p:cBhvr>
                                    </p:animRot>
                                  </p:childTnLst>
                                </p:cTn>
                              </p:par>
                            </p:childTnLst>
                          </p:cTn>
                        </p:par>
                        <p:par>
                          <p:cTn id="99" fill="hold">
                            <p:stCondLst>
                              <p:cond delay="2400"/>
                            </p:stCondLst>
                            <p:childTnLst>
                              <p:par>
                                <p:cTn id="100" presetID="22" presetClass="entr" presetSubtype="8" fill="hold" grpId="0" nodeType="afterEffect">
                                  <p:stCondLst>
                                    <p:cond delay="0"/>
                                  </p:stCondLst>
                                  <p:iterate type="lt">
                                    <p:tmPct val="30000"/>
                                  </p:iterate>
                                  <p:childTnLst>
                                    <p:set>
                                      <p:cBhvr>
                                        <p:cTn id="101" dur="1" fill="hold">
                                          <p:stCondLst>
                                            <p:cond delay="0"/>
                                          </p:stCondLst>
                                        </p:cTn>
                                        <p:tgtEl>
                                          <p:spTgt spid="31"/>
                                        </p:tgtEl>
                                        <p:attrNameLst>
                                          <p:attrName>style.visibility</p:attrName>
                                        </p:attrNameLst>
                                      </p:cBhvr>
                                      <p:to>
                                        <p:strVal val="visible"/>
                                      </p:to>
                                    </p:set>
                                    <p:animEffect transition="in" filter="wipe(left)">
                                      <p:cBhvr>
                                        <p:cTn id="102" dur="100"/>
                                        <p:tgtEl>
                                          <p:spTgt spid="31"/>
                                        </p:tgtEl>
                                      </p:cBhvr>
                                    </p:animEffect>
                                  </p:childTnLst>
                                </p:cTn>
                              </p:par>
                              <p:par>
                                <p:cTn id="103" presetID="36" presetClass="emph" presetSubtype="0" fill="hold" grpId="1" nodeType="withEffect">
                                  <p:stCondLst>
                                    <p:cond delay="0"/>
                                  </p:stCondLst>
                                  <p:iterate type="lt">
                                    <p:tmPct val="30000"/>
                                  </p:iterate>
                                  <p:childTnLst>
                                    <p:animScale>
                                      <p:cBhvr>
                                        <p:cTn id="104" dur="50" autoRev="1" fill="hold">
                                          <p:stCondLst>
                                            <p:cond delay="0"/>
                                          </p:stCondLst>
                                        </p:cTn>
                                        <p:tgtEl>
                                          <p:spTgt spid="31"/>
                                        </p:tgtEl>
                                      </p:cBhvr>
                                      <p:to x="80000" y="100000"/>
                                    </p:animScale>
                                    <p:anim by="(#ppt_w*0.10)" calcmode="lin" valueType="num">
                                      <p:cBhvr>
                                        <p:cTn id="105" dur="50" autoRev="1" fill="hold">
                                          <p:stCondLst>
                                            <p:cond delay="0"/>
                                          </p:stCondLst>
                                        </p:cTn>
                                        <p:tgtEl>
                                          <p:spTgt spid="31"/>
                                        </p:tgtEl>
                                        <p:attrNameLst>
                                          <p:attrName>ppt_x</p:attrName>
                                        </p:attrNameLst>
                                      </p:cBhvr>
                                    </p:anim>
                                    <p:anim by="(-#ppt_w*0.10)" calcmode="lin" valueType="num">
                                      <p:cBhvr>
                                        <p:cTn id="106" dur="50" autoRev="1" fill="hold">
                                          <p:stCondLst>
                                            <p:cond delay="0"/>
                                          </p:stCondLst>
                                        </p:cTn>
                                        <p:tgtEl>
                                          <p:spTgt spid="31"/>
                                        </p:tgtEl>
                                        <p:attrNameLst>
                                          <p:attrName>ppt_y</p:attrName>
                                        </p:attrNameLst>
                                      </p:cBhvr>
                                    </p:anim>
                                    <p:animRot by="-480000">
                                      <p:cBhvr>
                                        <p:cTn id="107" dur="50" autoRev="1" fill="hold">
                                          <p:stCondLst>
                                            <p:cond delay="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P spid="8" grpId="0"/>
      <p:bldP spid="9" grpId="0"/>
      <p:bldP spid="13" grpId="0" animBg="1"/>
      <p:bldP spid="14" grpId="0" animBg="1"/>
      <p:bldP spid="24" grpId="0" animBg="1"/>
      <p:bldP spid="25" grpId="0" animBg="1"/>
      <p:bldP spid="29" grpId="0" animBg="1"/>
      <p:bldP spid="30" grpId="0" animBg="1"/>
      <p:bldP spid="31" grpId="0"/>
      <p:bldP spid="31"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95936" y="1773787"/>
            <a:ext cx="2185214" cy="646331"/>
          </a:xfrm>
          <a:prstGeom prst="rect">
            <a:avLst/>
          </a:prstGeom>
          <a:noFill/>
        </p:spPr>
        <p:txBody>
          <a:bodyPr wrap="none" rtlCol="0">
            <a:spAutoFit/>
          </a:bodyPr>
          <a:lstStyle/>
          <a:p>
            <a:pPr marL="0" lvl="1"/>
            <a:r>
              <a:rPr lang="zh-CN" altLang="en-US" sz="3600" b="1" spc="300" dirty="0" smtClean="0">
                <a:solidFill>
                  <a:srgbClr val="C00000"/>
                </a:solidFill>
                <a:latin typeface="微软雅黑" pitchFamily="34" charset="-122"/>
                <a:ea typeface="微软雅黑" pitchFamily="34" charset="-122"/>
              </a:rPr>
              <a:t>项目介绍</a:t>
            </a:r>
            <a:endParaRPr lang="zh-CN" altLang="en-US" sz="3600" b="1" spc="300" dirty="0">
              <a:solidFill>
                <a:srgbClr val="C00000"/>
              </a:solidFill>
              <a:latin typeface="微软雅黑" pitchFamily="34" charset="-122"/>
              <a:ea typeface="微软雅黑" pitchFamily="34" charset="-122"/>
            </a:endParaRPr>
          </a:p>
        </p:txBody>
      </p:sp>
      <p:cxnSp>
        <p:nvCxnSpPr>
          <p:cNvPr id="7" name="直接连接符 6"/>
          <p:cNvCxnSpPr/>
          <p:nvPr/>
        </p:nvCxnSpPr>
        <p:spPr>
          <a:xfrm flipV="1">
            <a:off x="3779912" y="1203598"/>
            <a:ext cx="0" cy="2808312"/>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 name="文本框 9"/>
          <p:cNvSpPr txBox="1"/>
          <p:nvPr/>
        </p:nvSpPr>
        <p:spPr>
          <a:xfrm>
            <a:off x="4101203" y="2640500"/>
            <a:ext cx="2007940" cy="230832"/>
          </a:xfrm>
          <a:prstGeom prst="rect">
            <a:avLst/>
          </a:prstGeom>
          <a:noFill/>
        </p:spPr>
        <p:txBody>
          <a:bodyPr wrap="square" lIns="0" tIns="0" rIns="0" bIns="0" rtlCol="0">
            <a:spAutoFit/>
          </a:bodyPr>
          <a:lstStyle/>
          <a:p>
            <a:pPr marL="171450" lvl="1" indent="-171450">
              <a:buFont typeface="Wingdings" pitchFamily="2" charset="2"/>
              <a:buChar char="l"/>
            </a:pPr>
            <a:r>
              <a:rPr lang="zh-CN" altLang="en-US" sz="1500" dirty="0" smtClean="0">
                <a:latin typeface="微软雅黑" pitchFamily="34" charset="-122"/>
                <a:ea typeface="微软雅黑" pitchFamily="34" charset="-122"/>
              </a:rPr>
              <a:t>项目来源</a:t>
            </a:r>
            <a:endParaRPr lang="zh-CN" altLang="en-US" sz="1500" dirty="0">
              <a:latin typeface="微软雅黑" pitchFamily="34" charset="-122"/>
              <a:ea typeface="微软雅黑" pitchFamily="34" charset="-122"/>
            </a:endParaRPr>
          </a:p>
        </p:txBody>
      </p:sp>
      <p:sp>
        <p:nvSpPr>
          <p:cNvPr id="9" name="文本框 9"/>
          <p:cNvSpPr txBox="1"/>
          <p:nvPr/>
        </p:nvSpPr>
        <p:spPr>
          <a:xfrm>
            <a:off x="4101202" y="2965940"/>
            <a:ext cx="2007940" cy="230832"/>
          </a:xfrm>
          <a:prstGeom prst="rect">
            <a:avLst/>
          </a:prstGeom>
          <a:noFill/>
        </p:spPr>
        <p:txBody>
          <a:bodyPr wrap="square" lIns="0" tIns="0" rIns="0" bIns="0" rtlCol="0">
            <a:spAutoFit/>
          </a:bodyPr>
          <a:lstStyle/>
          <a:p>
            <a:pPr marL="171450" lvl="1" indent="-171450">
              <a:buFont typeface="Wingdings" pitchFamily="2" charset="2"/>
              <a:buChar char="l"/>
            </a:pPr>
            <a:r>
              <a:rPr lang="zh-CN" altLang="en-US" sz="1500" dirty="0" smtClean="0">
                <a:latin typeface="微软雅黑" pitchFamily="34" charset="-122"/>
                <a:ea typeface="微软雅黑" pitchFamily="34" charset="-122"/>
              </a:rPr>
              <a:t>需求分析</a:t>
            </a:r>
            <a:endParaRPr lang="zh-CN" altLang="en-US" sz="1500" dirty="0">
              <a:latin typeface="微软雅黑" pitchFamily="34" charset="-122"/>
              <a:ea typeface="微软雅黑" pitchFamily="34" charset="-122"/>
            </a:endParaRPr>
          </a:p>
        </p:txBody>
      </p:sp>
      <p:sp>
        <p:nvSpPr>
          <p:cNvPr id="10" name="文本框 9"/>
          <p:cNvSpPr txBox="1"/>
          <p:nvPr/>
        </p:nvSpPr>
        <p:spPr>
          <a:xfrm>
            <a:off x="4101203" y="3291830"/>
            <a:ext cx="2007940" cy="230832"/>
          </a:xfrm>
          <a:prstGeom prst="rect">
            <a:avLst/>
          </a:prstGeom>
          <a:noFill/>
        </p:spPr>
        <p:txBody>
          <a:bodyPr wrap="square" lIns="0" tIns="0" rIns="0" bIns="0" rtlCol="0">
            <a:spAutoFit/>
          </a:bodyPr>
          <a:lstStyle/>
          <a:p>
            <a:pPr marL="171450" lvl="1" indent="-171450">
              <a:buFont typeface="Wingdings" pitchFamily="2" charset="2"/>
              <a:buChar char="l"/>
            </a:pPr>
            <a:r>
              <a:rPr lang="zh-CN" altLang="en-US" sz="1500" dirty="0" smtClean="0">
                <a:latin typeface="微软雅黑" pitchFamily="34" charset="-122"/>
                <a:ea typeface="微软雅黑" pitchFamily="34" charset="-122"/>
              </a:rPr>
              <a:t>需要解决问题</a:t>
            </a:r>
            <a:endParaRPr lang="zh-CN" altLang="en-US" sz="1500" dirty="0">
              <a:latin typeface="微软雅黑" pitchFamily="34" charset="-122"/>
              <a:ea typeface="微软雅黑" pitchFamily="34" charset="-122"/>
            </a:endParaRPr>
          </a:p>
        </p:txBody>
      </p:sp>
      <p:sp>
        <p:nvSpPr>
          <p:cNvPr id="11" name="文本框 9"/>
          <p:cNvSpPr txBox="1"/>
          <p:nvPr/>
        </p:nvSpPr>
        <p:spPr>
          <a:xfrm>
            <a:off x="4101202" y="3613209"/>
            <a:ext cx="2007940" cy="230832"/>
          </a:xfrm>
          <a:prstGeom prst="rect">
            <a:avLst/>
          </a:prstGeom>
          <a:noFill/>
        </p:spPr>
        <p:txBody>
          <a:bodyPr wrap="square" lIns="0" tIns="0" rIns="0" bIns="0" rtlCol="0">
            <a:spAutoFit/>
          </a:bodyPr>
          <a:lstStyle/>
          <a:p>
            <a:pPr marL="171450" lvl="1" indent="-171450">
              <a:buFont typeface="Wingdings" pitchFamily="2" charset="2"/>
              <a:buChar char="l"/>
            </a:pPr>
            <a:r>
              <a:rPr lang="zh-CN" altLang="en-US" sz="1500" dirty="0" smtClean="0">
                <a:latin typeface="微软雅黑" pitchFamily="34" charset="-122"/>
                <a:ea typeface="微软雅黑" pitchFamily="34" charset="-122"/>
              </a:rPr>
              <a:t>行业前景</a:t>
            </a:r>
            <a:endParaRPr lang="zh-CN" altLang="en-US" sz="1500" dirty="0">
              <a:latin typeface="微软雅黑" pitchFamily="34" charset="-122"/>
              <a:ea typeface="微软雅黑" pitchFamily="34" charset="-122"/>
            </a:endParaRPr>
          </a:p>
        </p:txBody>
      </p:sp>
      <p:sp>
        <p:nvSpPr>
          <p:cNvPr id="12" name="文本框 9"/>
          <p:cNvSpPr txBox="1"/>
          <p:nvPr/>
        </p:nvSpPr>
        <p:spPr>
          <a:xfrm>
            <a:off x="5804419" y="2643758"/>
            <a:ext cx="2007940" cy="230832"/>
          </a:xfrm>
          <a:prstGeom prst="rect">
            <a:avLst/>
          </a:prstGeom>
          <a:noFill/>
        </p:spPr>
        <p:txBody>
          <a:bodyPr wrap="square" lIns="0" tIns="0" rIns="0" bIns="0" rtlCol="0">
            <a:spAutoFit/>
          </a:bodyPr>
          <a:lstStyle/>
          <a:p>
            <a:pPr marL="171450" lvl="1" indent="-171450">
              <a:buFont typeface="Wingdings" pitchFamily="2" charset="2"/>
              <a:buChar char="l"/>
            </a:pPr>
            <a:r>
              <a:rPr lang="zh-CN" altLang="en-US" sz="1500" dirty="0" smtClean="0">
                <a:latin typeface="微软雅黑" pitchFamily="34" charset="-122"/>
                <a:ea typeface="微软雅黑" pitchFamily="34" charset="-122"/>
              </a:rPr>
              <a:t>竞争对手分析</a:t>
            </a:r>
            <a:endParaRPr lang="zh-CN" altLang="en-US" sz="1500" dirty="0">
              <a:latin typeface="微软雅黑" pitchFamily="34" charset="-122"/>
              <a:ea typeface="微软雅黑" pitchFamily="34" charset="-122"/>
            </a:endParaRPr>
          </a:p>
        </p:txBody>
      </p:sp>
      <p:sp>
        <p:nvSpPr>
          <p:cNvPr id="13" name="文本框 9"/>
          <p:cNvSpPr txBox="1"/>
          <p:nvPr/>
        </p:nvSpPr>
        <p:spPr>
          <a:xfrm>
            <a:off x="5804420" y="2969648"/>
            <a:ext cx="2007940" cy="230832"/>
          </a:xfrm>
          <a:prstGeom prst="rect">
            <a:avLst/>
          </a:prstGeom>
          <a:noFill/>
        </p:spPr>
        <p:txBody>
          <a:bodyPr wrap="square" lIns="0" tIns="0" rIns="0" bIns="0" rtlCol="0">
            <a:spAutoFit/>
          </a:bodyPr>
          <a:lstStyle/>
          <a:p>
            <a:pPr marL="171450" lvl="1" indent="-171450">
              <a:buFont typeface="Wingdings" pitchFamily="2" charset="2"/>
              <a:buChar char="l"/>
            </a:pPr>
            <a:r>
              <a:rPr lang="zh-CN" altLang="en-US" sz="1500" dirty="0" smtClean="0">
                <a:latin typeface="微软雅黑" pitchFamily="34" charset="-122"/>
                <a:ea typeface="微软雅黑" pitchFamily="34" charset="-122"/>
              </a:rPr>
              <a:t>我们的优势</a:t>
            </a:r>
            <a:endParaRPr lang="zh-CN" altLang="en-US" sz="1500" dirty="0">
              <a:latin typeface="微软雅黑" pitchFamily="34" charset="-122"/>
              <a:ea typeface="微软雅黑" pitchFamily="34" charset="-122"/>
            </a:endParaRPr>
          </a:p>
        </p:txBody>
      </p:sp>
      <p:sp>
        <p:nvSpPr>
          <p:cNvPr id="14" name="文本框 9"/>
          <p:cNvSpPr txBox="1"/>
          <p:nvPr/>
        </p:nvSpPr>
        <p:spPr>
          <a:xfrm>
            <a:off x="5804419" y="3291027"/>
            <a:ext cx="2007940" cy="230832"/>
          </a:xfrm>
          <a:prstGeom prst="rect">
            <a:avLst/>
          </a:prstGeom>
          <a:noFill/>
        </p:spPr>
        <p:txBody>
          <a:bodyPr wrap="square" lIns="0" tIns="0" rIns="0" bIns="0" rtlCol="0">
            <a:spAutoFit/>
          </a:bodyPr>
          <a:lstStyle/>
          <a:p>
            <a:pPr marL="171450" lvl="1" indent="-171450">
              <a:buFont typeface="Wingdings" pitchFamily="2" charset="2"/>
              <a:buChar char="l"/>
            </a:pPr>
            <a:r>
              <a:rPr lang="zh-CN" altLang="en-US" sz="1500" dirty="0" smtClean="0">
                <a:latin typeface="微软雅黑" pitchFamily="34" charset="-122"/>
                <a:ea typeface="微软雅黑" pitchFamily="34" charset="-122"/>
              </a:rPr>
              <a:t>可行性分析</a:t>
            </a:r>
            <a:endParaRPr lang="zh-CN" altLang="en-US" sz="1500" dirty="0">
              <a:latin typeface="微软雅黑" pitchFamily="34" charset="-122"/>
              <a:ea typeface="微软雅黑" pitchFamily="34" charset="-122"/>
            </a:endParaRPr>
          </a:p>
        </p:txBody>
      </p:sp>
      <p:sp>
        <p:nvSpPr>
          <p:cNvPr id="15" name="TextBox 14"/>
          <p:cNvSpPr txBox="1"/>
          <p:nvPr/>
        </p:nvSpPr>
        <p:spPr>
          <a:xfrm>
            <a:off x="2461912" y="2896649"/>
            <a:ext cx="902846" cy="246221"/>
          </a:xfrm>
          <a:prstGeom prst="rect">
            <a:avLst/>
          </a:prstGeom>
          <a:noFill/>
        </p:spPr>
        <p:txBody>
          <a:bodyPr wrap="square" lIns="0" tIns="0" rIns="0" bIns="0" rtlCol="0">
            <a:spAutoFit/>
          </a:bodyPr>
          <a:lstStyle/>
          <a:p>
            <a:r>
              <a:rPr lang="en-US" altLang="zh-CN" sz="1600" dirty="0" smtClean="0">
                <a:latin typeface="微软雅黑" pitchFamily="34" charset="-122"/>
                <a:ea typeface="微软雅黑" pitchFamily="34" charset="-122"/>
              </a:rPr>
              <a:t>PART 02</a:t>
            </a:r>
            <a:endParaRPr lang="zh-CN" altLang="en-US" sz="1600" dirty="0" smtClean="0">
              <a:latin typeface="微软雅黑" pitchFamily="34" charset="-122"/>
              <a:ea typeface="微软雅黑" pitchFamily="34" charset="-122"/>
            </a:endParaRPr>
          </a:p>
        </p:txBody>
      </p:sp>
      <p:grpSp>
        <p:nvGrpSpPr>
          <p:cNvPr id="3" name="组合 2"/>
          <p:cNvGrpSpPr/>
          <p:nvPr/>
        </p:nvGrpSpPr>
        <p:grpSpPr>
          <a:xfrm>
            <a:off x="2262782" y="1446400"/>
            <a:ext cx="1301106" cy="1301106"/>
            <a:chOff x="2262782" y="1446400"/>
            <a:chExt cx="1301106" cy="1301106"/>
          </a:xfrm>
        </p:grpSpPr>
        <p:sp>
          <p:nvSpPr>
            <p:cNvPr id="5" name="椭圆 4"/>
            <p:cNvSpPr/>
            <p:nvPr/>
          </p:nvSpPr>
          <p:spPr>
            <a:xfrm>
              <a:off x="2262782" y="1446400"/>
              <a:ext cx="1301106" cy="1301106"/>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KSO_Shape"/>
            <p:cNvSpPr>
              <a:spLocks/>
            </p:cNvSpPr>
            <p:nvPr/>
          </p:nvSpPr>
          <p:spPr bwMode="auto">
            <a:xfrm>
              <a:off x="2569626" y="1834674"/>
              <a:ext cx="687417" cy="585444"/>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ea typeface="微软雅黑" pitchFamily="34" charset="-122"/>
              </a:endParaRPr>
            </a:p>
          </p:txBody>
        </p:sp>
      </p:grpSp>
    </p:spTree>
    <p:extLst>
      <p:ext uri="{BB962C8B-B14F-4D97-AF65-F5344CB8AC3E}">
        <p14:creationId xmlns:p14="http://schemas.microsoft.com/office/powerpoint/2010/main" val="1120419131"/>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2" presetClass="entr" presetSubtype="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p:tgtEl>
                                          <p:spTgt spid="3"/>
                                        </p:tgtEl>
                                        <p:attrNameLst>
                                          <p:attrName>ppt_x</p:attrName>
                                        </p:attrNameLst>
                                      </p:cBhvr>
                                      <p:tavLst>
                                        <p:tav tm="0">
                                          <p:val>
                                            <p:strVal val="#ppt_x+#ppt_w*1.125000"/>
                                          </p:val>
                                        </p:tav>
                                        <p:tav tm="100000">
                                          <p:val>
                                            <p:strVal val="#ppt_x"/>
                                          </p:val>
                                        </p:tav>
                                      </p:tavLst>
                                    </p:anim>
                                    <p:animEffect transition="in" filter="wipe(left)">
                                      <p:cBhvr>
                                        <p:cTn id="12" dur="500"/>
                                        <p:tgtEl>
                                          <p:spTgt spid="3"/>
                                        </p:tgtEl>
                                      </p:cBhvr>
                                    </p:animEffect>
                                  </p:childTnLst>
                                </p:cTn>
                              </p:par>
                              <p:par>
                                <p:cTn id="13" presetID="12" presetClass="entr" presetSubtype="8"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p:tgtEl>
                                          <p:spTgt spid="2"/>
                                        </p:tgtEl>
                                        <p:attrNameLst>
                                          <p:attrName>ppt_x</p:attrName>
                                        </p:attrNameLst>
                                      </p:cBhvr>
                                      <p:tavLst>
                                        <p:tav tm="0">
                                          <p:val>
                                            <p:strVal val="#ppt_x-#ppt_w*1.125000"/>
                                          </p:val>
                                        </p:tav>
                                        <p:tav tm="100000">
                                          <p:val>
                                            <p:strVal val="#ppt_x"/>
                                          </p:val>
                                        </p:tav>
                                      </p:tavLst>
                                    </p:anim>
                                    <p:animEffect transition="in" filter="wipe(right)">
                                      <p:cBhvr>
                                        <p:cTn id="16" dur="500"/>
                                        <p:tgtEl>
                                          <p:spTgt spid="2"/>
                                        </p:tgtEl>
                                      </p:cBhvr>
                                    </p:animEffect>
                                  </p:childTnLst>
                                </p:cTn>
                              </p:par>
                            </p:childTnLst>
                          </p:cTn>
                        </p:par>
                        <p:par>
                          <p:cTn id="17" fill="hold">
                            <p:stCondLst>
                              <p:cond delay="1000"/>
                            </p:stCondLst>
                            <p:childTnLst>
                              <p:par>
                                <p:cTn id="18" presetID="47" presetClass="entr" presetSubtype="0"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anim calcmode="lin" valueType="num">
                                      <p:cBhvr>
                                        <p:cTn id="21" dur="500" fill="hold"/>
                                        <p:tgtEl>
                                          <p:spTgt spid="15"/>
                                        </p:tgtEl>
                                        <p:attrNameLst>
                                          <p:attrName>ppt_x</p:attrName>
                                        </p:attrNameLst>
                                      </p:cBhvr>
                                      <p:tavLst>
                                        <p:tav tm="0">
                                          <p:val>
                                            <p:strVal val="#ppt_x"/>
                                          </p:val>
                                        </p:tav>
                                        <p:tav tm="100000">
                                          <p:val>
                                            <p:strVal val="#ppt_x"/>
                                          </p:val>
                                        </p:tav>
                                      </p:tavLst>
                                    </p:anim>
                                    <p:anim calcmode="lin" valueType="num">
                                      <p:cBhvr>
                                        <p:cTn id="22" dur="500" fill="hold"/>
                                        <p:tgtEl>
                                          <p:spTgt spid="15"/>
                                        </p:tgtEl>
                                        <p:attrNameLst>
                                          <p:attrName>ppt_y</p:attrName>
                                        </p:attrNameLst>
                                      </p:cBhvr>
                                      <p:tavLst>
                                        <p:tav tm="0">
                                          <p:val>
                                            <p:strVal val="#ppt_y-.1"/>
                                          </p:val>
                                        </p:tav>
                                        <p:tav tm="100000">
                                          <p:val>
                                            <p:strVal val="#ppt_y"/>
                                          </p:val>
                                        </p:tav>
                                      </p:tavLst>
                                    </p:anim>
                                  </p:childTnLst>
                                </p:cTn>
                              </p:par>
                            </p:childTnLst>
                          </p:cTn>
                        </p:par>
                        <p:par>
                          <p:cTn id="23" fill="hold">
                            <p:stCondLst>
                              <p:cond delay="1500"/>
                            </p:stCondLst>
                            <p:childTnLst>
                              <p:par>
                                <p:cTn id="24" presetID="2" presetClass="entr" presetSubtype="4"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20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40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ppt_x"/>
                                          </p:val>
                                        </p:tav>
                                        <p:tav tm="100000">
                                          <p:val>
                                            <p:strVal val="#ppt_x"/>
                                          </p:val>
                                        </p:tav>
                                      </p:tavLst>
                                    </p:anim>
                                    <p:anim calcmode="lin" valueType="num">
                                      <p:cBhvr additive="base">
                                        <p:cTn id="35" dur="500" fill="hold"/>
                                        <p:tgtEl>
                                          <p:spTgt spid="10"/>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60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20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ppt_x"/>
                                          </p:val>
                                        </p:tav>
                                        <p:tav tm="100000">
                                          <p:val>
                                            <p:strVal val="#ppt_x"/>
                                          </p:val>
                                        </p:tav>
                                      </p:tavLst>
                                    </p:anim>
                                    <p:anim calcmode="lin" valueType="num">
                                      <p:cBhvr additive="base">
                                        <p:cTn id="43" dur="500" fill="hold"/>
                                        <p:tgtEl>
                                          <p:spTgt spid="12"/>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40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fill="hold"/>
                                        <p:tgtEl>
                                          <p:spTgt spid="13"/>
                                        </p:tgtEl>
                                        <p:attrNameLst>
                                          <p:attrName>ppt_x</p:attrName>
                                        </p:attrNameLst>
                                      </p:cBhvr>
                                      <p:tavLst>
                                        <p:tav tm="0">
                                          <p:val>
                                            <p:strVal val="#ppt_x"/>
                                          </p:val>
                                        </p:tav>
                                        <p:tav tm="100000">
                                          <p:val>
                                            <p:strVal val="#ppt_x"/>
                                          </p:val>
                                        </p:tav>
                                      </p:tavLst>
                                    </p:anim>
                                    <p:anim calcmode="lin" valueType="num">
                                      <p:cBhvr additive="base">
                                        <p:cTn id="47" dur="500" fill="hold"/>
                                        <p:tgtEl>
                                          <p:spTgt spid="13"/>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600"/>
                                  </p:stCondLst>
                                  <p:childTnLst>
                                    <p:set>
                                      <p:cBhvr>
                                        <p:cTn id="49" dur="1" fill="hold">
                                          <p:stCondLst>
                                            <p:cond delay="0"/>
                                          </p:stCondLst>
                                        </p:cTn>
                                        <p:tgtEl>
                                          <p:spTgt spid="14"/>
                                        </p:tgtEl>
                                        <p:attrNameLst>
                                          <p:attrName>style.visibility</p:attrName>
                                        </p:attrNameLst>
                                      </p:cBhvr>
                                      <p:to>
                                        <p:strVal val="visible"/>
                                      </p:to>
                                    </p:set>
                                    <p:anim calcmode="lin" valueType="num">
                                      <p:cBhvr additive="base">
                                        <p:cTn id="50" dur="500" fill="hold"/>
                                        <p:tgtEl>
                                          <p:spTgt spid="14"/>
                                        </p:tgtEl>
                                        <p:attrNameLst>
                                          <p:attrName>ppt_x</p:attrName>
                                        </p:attrNameLst>
                                      </p:cBhvr>
                                      <p:tavLst>
                                        <p:tav tm="0">
                                          <p:val>
                                            <p:strVal val="#ppt_x"/>
                                          </p:val>
                                        </p:tav>
                                        <p:tav tm="100000">
                                          <p:val>
                                            <p:strVal val="#ppt_x"/>
                                          </p:val>
                                        </p:tav>
                                      </p:tavLst>
                                    </p:anim>
                                    <p:anim calcmode="lin" valueType="num">
                                      <p:cBhvr additive="base">
                                        <p:cTn id="5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P spid="11" grpId="0"/>
      <p:bldP spid="12" grpId="0"/>
      <p:bldP spid="13" grpId="0"/>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642230" y="2088733"/>
            <a:ext cx="1423450" cy="1423450"/>
          </a:xfrm>
          <a:prstGeom prst="ellipse">
            <a:avLst/>
          </a:prstGeom>
          <a:solidFill>
            <a:schemeClr val="tx1">
              <a:lumMod val="95000"/>
              <a:lumOff val="5000"/>
            </a:schemeClr>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 name="组合 2"/>
          <p:cNvGrpSpPr/>
          <p:nvPr/>
        </p:nvGrpSpPr>
        <p:grpSpPr>
          <a:xfrm>
            <a:off x="1764286" y="2622833"/>
            <a:ext cx="1223538" cy="368530"/>
            <a:chOff x="3838575" y="2712368"/>
            <a:chExt cx="1604974" cy="368530"/>
          </a:xfrm>
        </p:grpSpPr>
        <p:cxnSp>
          <p:nvCxnSpPr>
            <p:cNvPr id="4" name="直接连接符 3"/>
            <p:cNvCxnSpPr/>
            <p:nvPr/>
          </p:nvCxnSpPr>
          <p:spPr>
            <a:xfrm>
              <a:off x="3838575" y="2892218"/>
              <a:ext cx="59318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4952634" y="2911353"/>
              <a:ext cx="49091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4405565" y="2712368"/>
              <a:ext cx="186017" cy="18946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V="1">
              <a:off x="4807526" y="2899283"/>
              <a:ext cx="171299" cy="17447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flipV="1">
              <a:off x="4543202" y="2717130"/>
              <a:ext cx="316707" cy="36376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 name="组合 8"/>
          <p:cNvGrpSpPr/>
          <p:nvPr/>
        </p:nvGrpSpPr>
        <p:grpSpPr>
          <a:xfrm>
            <a:off x="2788781" y="1419622"/>
            <a:ext cx="2846358" cy="2846358"/>
            <a:chOff x="304800" y="673100"/>
            <a:chExt cx="4000500" cy="4000500"/>
          </a:xfrm>
          <a:effectLst>
            <a:outerShdw blurRad="444500" dist="254000" dir="8100000" algn="tr" rotWithShape="0">
              <a:prstClr val="black">
                <a:alpha val="50000"/>
              </a:prstClr>
            </a:outerShdw>
          </a:effectLst>
        </p:grpSpPr>
        <p:sp>
          <p:nvSpPr>
            <p:cNvPr id="10" name="同心圆 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椭圆 10"/>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4716016" y="1448616"/>
            <a:ext cx="623903" cy="623903"/>
            <a:chOff x="304800" y="673100"/>
            <a:chExt cx="4000500" cy="4000500"/>
          </a:xfrm>
          <a:effectLst>
            <a:outerShdw blurRad="317500" dist="190500" dir="8100000" algn="tr" rotWithShape="0">
              <a:prstClr val="black">
                <a:alpha val="50000"/>
              </a:prstClr>
            </a:outerShdw>
          </a:effectLst>
        </p:grpSpPr>
        <p:sp>
          <p:nvSpPr>
            <p:cNvPr id="13" name="同心圆 1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b="1">
                <a:solidFill>
                  <a:srgbClr val="C00000"/>
                </a:solidFill>
                <a:latin typeface="微软雅黑" pitchFamily="34" charset="-122"/>
                <a:ea typeface="微软雅黑" pitchFamily="34" charset="-122"/>
              </a:endParaRPr>
            </a:p>
          </p:txBody>
        </p:sp>
        <p:sp>
          <p:nvSpPr>
            <p:cNvPr id="14" name="椭圆 1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b="1" dirty="0" smtClean="0">
                  <a:solidFill>
                    <a:srgbClr val="C00000"/>
                  </a:solidFill>
                  <a:latin typeface="微软雅黑" pitchFamily="34" charset="-122"/>
                  <a:ea typeface="微软雅黑" pitchFamily="34" charset="-122"/>
                </a:rPr>
                <a:t>1</a:t>
              </a:r>
              <a:endParaRPr lang="zh-CN" altLang="en-US" sz="2500" b="1" dirty="0">
                <a:solidFill>
                  <a:srgbClr val="C00000"/>
                </a:solidFill>
                <a:latin typeface="微软雅黑" pitchFamily="34" charset="-122"/>
                <a:ea typeface="微软雅黑" pitchFamily="34" charset="-122"/>
              </a:endParaRPr>
            </a:p>
          </p:txBody>
        </p:sp>
      </p:grpSp>
      <p:grpSp>
        <p:nvGrpSpPr>
          <p:cNvPr id="15" name="组合 14"/>
          <p:cNvGrpSpPr/>
          <p:nvPr/>
        </p:nvGrpSpPr>
        <p:grpSpPr>
          <a:xfrm>
            <a:off x="5261064" y="2488506"/>
            <a:ext cx="623903" cy="623903"/>
            <a:chOff x="304800" y="673100"/>
            <a:chExt cx="4000500" cy="4000500"/>
          </a:xfrm>
          <a:effectLst>
            <a:outerShdw blurRad="317500" dist="190500" dir="8100000" algn="tr" rotWithShape="0">
              <a:prstClr val="black">
                <a:alpha val="50000"/>
              </a:prstClr>
            </a:outerShdw>
          </a:effectLst>
        </p:grpSpPr>
        <p:sp>
          <p:nvSpPr>
            <p:cNvPr id="16" name="同心圆 1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b="1">
                <a:solidFill>
                  <a:srgbClr val="C00000"/>
                </a:solidFill>
                <a:latin typeface="微软雅黑" pitchFamily="34" charset="-122"/>
                <a:ea typeface="微软雅黑" pitchFamily="34" charset="-122"/>
              </a:endParaRPr>
            </a:p>
          </p:txBody>
        </p:sp>
        <p:sp>
          <p:nvSpPr>
            <p:cNvPr id="17" name="椭圆 1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b="1" dirty="0" smtClean="0">
                  <a:solidFill>
                    <a:srgbClr val="C00000"/>
                  </a:solidFill>
                  <a:latin typeface="微软雅黑" pitchFamily="34" charset="-122"/>
                  <a:ea typeface="微软雅黑" pitchFamily="34" charset="-122"/>
                </a:rPr>
                <a:t>2</a:t>
              </a:r>
              <a:endParaRPr lang="zh-CN" altLang="en-US" sz="2500" b="1" dirty="0">
                <a:solidFill>
                  <a:srgbClr val="C00000"/>
                </a:solidFill>
                <a:latin typeface="微软雅黑" pitchFamily="34" charset="-122"/>
                <a:ea typeface="微软雅黑" pitchFamily="34" charset="-122"/>
              </a:endParaRPr>
            </a:p>
          </p:txBody>
        </p:sp>
      </p:grpSp>
      <p:grpSp>
        <p:nvGrpSpPr>
          <p:cNvPr id="18" name="组合 17"/>
          <p:cNvGrpSpPr/>
          <p:nvPr/>
        </p:nvGrpSpPr>
        <p:grpSpPr>
          <a:xfrm>
            <a:off x="4716016" y="3579954"/>
            <a:ext cx="623903" cy="623903"/>
            <a:chOff x="304800" y="673100"/>
            <a:chExt cx="4000500" cy="4000500"/>
          </a:xfrm>
          <a:effectLst>
            <a:outerShdw blurRad="317500" dist="190500" dir="8100000" algn="tr" rotWithShape="0">
              <a:prstClr val="black">
                <a:alpha val="50000"/>
              </a:prstClr>
            </a:outerShdw>
          </a:effectLst>
        </p:grpSpPr>
        <p:sp>
          <p:nvSpPr>
            <p:cNvPr id="19" name="同心圆 1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b="1">
                <a:solidFill>
                  <a:srgbClr val="C00000"/>
                </a:solidFill>
                <a:latin typeface="微软雅黑" pitchFamily="34" charset="-122"/>
                <a:ea typeface="微软雅黑" pitchFamily="34" charset="-122"/>
              </a:endParaRPr>
            </a:p>
          </p:txBody>
        </p:sp>
        <p:sp>
          <p:nvSpPr>
            <p:cNvPr id="20" name="椭圆 19"/>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0" b="1" dirty="0" smtClean="0">
                  <a:solidFill>
                    <a:srgbClr val="C00000"/>
                  </a:solidFill>
                  <a:latin typeface="微软雅黑" pitchFamily="34" charset="-122"/>
                  <a:ea typeface="微软雅黑" pitchFamily="34" charset="-122"/>
                </a:rPr>
                <a:t>3</a:t>
              </a:r>
              <a:endParaRPr lang="zh-CN" altLang="en-US" sz="2500" b="1" dirty="0">
                <a:solidFill>
                  <a:srgbClr val="C00000"/>
                </a:solidFill>
                <a:latin typeface="微软雅黑" pitchFamily="34" charset="-122"/>
                <a:ea typeface="微软雅黑" pitchFamily="34" charset="-122"/>
              </a:endParaRPr>
            </a:p>
          </p:txBody>
        </p:sp>
      </p:grpSp>
      <p:sp>
        <p:nvSpPr>
          <p:cNvPr id="21" name="TextBox 20"/>
          <p:cNvSpPr txBox="1"/>
          <p:nvPr/>
        </p:nvSpPr>
        <p:spPr>
          <a:xfrm>
            <a:off x="943586" y="2548988"/>
            <a:ext cx="820738" cy="492443"/>
          </a:xfrm>
          <a:prstGeom prst="rect">
            <a:avLst/>
          </a:prstGeom>
          <a:noFill/>
        </p:spPr>
        <p:txBody>
          <a:bodyPr wrap="none" lIns="0" tIns="0" rIns="0" bIns="0" rtlCol="0">
            <a:spAutoFit/>
          </a:bodyPr>
          <a:lstStyle/>
          <a:p>
            <a:pPr algn="ctr"/>
            <a:r>
              <a:rPr lang="zh-CN" altLang="en-US" sz="1600" b="1" dirty="0" smtClean="0">
                <a:solidFill>
                  <a:schemeClr val="bg1"/>
                </a:solidFill>
                <a:latin typeface="微软雅黑" pitchFamily="34" charset="-122"/>
                <a:ea typeface="微软雅黑" pitchFamily="34" charset="-122"/>
              </a:rPr>
              <a:t>项目</a:t>
            </a:r>
            <a:endParaRPr lang="en-US" altLang="zh-CN" sz="1600" b="1" dirty="0" smtClean="0">
              <a:solidFill>
                <a:schemeClr val="bg1"/>
              </a:solidFill>
              <a:latin typeface="微软雅黑" pitchFamily="34" charset="-122"/>
              <a:ea typeface="微软雅黑" pitchFamily="34" charset="-122"/>
            </a:endParaRPr>
          </a:p>
          <a:p>
            <a:pPr algn="ctr"/>
            <a:r>
              <a:rPr lang="zh-CN" altLang="en-US" sz="1600" b="1" dirty="0" smtClean="0">
                <a:solidFill>
                  <a:schemeClr val="bg1"/>
                </a:solidFill>
                <a:latin typeface="微软雅黑" pitchFamily="34" charset="-122"/>
                <a:ea typeface="微软雅黑" pitchFamily="34" charset="-122"/>
              </a:rPr>
              <a:t>产生背景</a:t>
            </a:r>
          </a:p>
        </p:txBody>
      </p:sp>
      <p:sp>
        <p:nvSpPr>
          <p:cNvPr id="22" name="TextBox 21"/>
          <p:cNvSpPr txBox="1"/>
          <p:nvPr/>
        </p:nvSpPr>
        <p:spPr>
          <a:xfrm>
            <a:off x="5611772" y="1476863"/>
            <a:ext cx="2200588" cy="577081"/>
          </a:xfrm>
          <a:prstGeom prst="rect">
            <a:avLst/>
          </a:prstGeom>
          <a:noFill/>
        </p:spPr>
        <p:txBody>
          <a:bodyPr wrap="square" lIns="0" tIns="0" rIns="0" bIns="0" rtlCol="0">
            <a:spAutoFit/>
          </a:bodyPr>
          <a:lstStyle/>
          <a:p>
            <a:pPr algn="just">
              <a:lnSpc>
                <a:spcPts val="1500"/>
              </a:lnSpc>
            </a:pPr>
            <a:r>
              <a:rPr lang="zh-CN" altLang="en-US" sz="1000" dirty="0" smtClean="0">
                <a:latin typeface="微软雅黑" pitchFamily="34" charset="-122"/>
                <a:ea typeface="微软雅黑" pitchFamily="34" charset="-122"/>
              </a:rPr>
              <a:t>点击输入简要文字内容，文字内容需概括精炼，不用多余的文字修饰，言简意赅的说明分项内容</a:t>
            </a:r>
            <a:r>
              <a:rPr lang="en-US" altLang="zh-CN" sz="1000" dirty="0" smtClean="0">
                <a:latin typeface="微软雅黑" pitchFamily="34" charset="-122"/>
                <a:ea typeface="微软雅黑" pitchFamily="34" charset="-122"/>
              </a:rPr>
              <a:t>……</a:t>
            </a:r>
            <a:r>
              <a:rPr lang="zh-CN" altLang="en-US" sz="1000" dirty="0" smtClean="0">
                <a:latin typeface="微软雅黑" pitchFamily="34" charset="-122"/>
                <a:ea typeface="微软雅黑" pitchFamily="34" charset="-122"/>
              </a:rPr>
              <a:t>。</a:t>
            </a:r>
            <a:endParaRPr lang="en-US" altLang="zh-CN" sz="1000" dirty="0" smtClean="0">
              <a:latin typeface="微软雅黑" pitchFamily="34" charset="-122"/>
              <a:ea typeface="微软雅黑" pitchFamily="34" charset="-122"/>
            </a:endParaRPr>
          </a:p>
        </p:txBody>
      </p:sp>
      <p:sp>
        <p:nvSpPr>
          <p:cNvPr id="23" name="TextBox 22"/>
          <p:cNvSpPr txBox="1"/>
          <p:nvPr/>
        </p:nvSpPr>
        <p:spPr>
          <a:xfrm>
            <a:off x="6043820" y="2516931"/>
            <a:ext cx="2200588" cy="577081"/>
          </a:xfrm>
          <a:prstGeom prst="rect">
            <a:avLst/>
          </a:prstGeom>
          <a:noFill/>
        </p:spPr>
        <p:txBody>
          <a:bodyPr wrap="square" lIns="0" tIns="0" rIns="0" bIns="0" rtlCol="0">
            <a:spAutoFit/>
          </a:bodyPr>
          <a:lstStyle/>
          <a:p>
            <a:pPr algn="just">
              <a:lnSpc>
                <a:spcPts val="1500"/>
              </a:lnSpc>
            </a:pPr>
            <a:r>
              <a:rPr lang="zh-CN" altLang="en-US" sz="1000" dirty="0" smtClean="0">
                <a:latin typeface="微软雅黑" pitchFamily="34" charset="-122"/>
                <a:ea typeface="微软雅黑" pitchFamily="34" charset="-122"/>
              </a:rPr>
              <a:t>点击输入简要文字内容，文字内容需概括精炼，不用多余的文字修饰，言简意赅的说明分项内容</a:t>
            </a:r>
            <a:r>
              <a:rPr lang="en-US" altLang="zh-CN" sz="1000" dirty="0" smtClean="0">
                <a:latin typeface="微软雅黑" pitchFamily="34" charset="-122"/>
                <a:ea typeface="微软雅黑" pitchFamily="34" charset="-122"/>
              </a:rPr>
              <a:t>……</a:t>
            </a:r>
            <a:r>
              <a:rPr lang="zh-CN" altLang="en-US" sz="1000" dirty="0" smtClean="0">
                <a:latin typeface="微软雅黑" pitchFamily="34" charset="-122"/>
                <a:ea typeface="微软雅黑" pitchFamily="34" charset="-122"/>
              </a:rPr>
              <a:t>。</a:t>
            </a:r>
            <a:endParaRPr lang="en-US" altLang="zh-CN" sz="1000" dirty="0" smtClean="0">
              <a:latin typeface="微软雅黑" pitchFamily="34" charset="-122"/>
              <a:ea typeface="微软雅黑" pitchFamily="34" charset="-122"/>
            </a:endParaRPr>
          </a:p>
        </p:txBody>
      </p:sp>
      <p:sp>
        <p:nvSpPr>
          <p:cNvPr id="24" name="TextBox 23"/>
          <p:cNvSpPr txBox="1"/>
          <p:nvPr/>
        </p:nvSpPr>
        <p:spPr>
          <a:xfrm>
            <a:off x="5558416" y="3631245"/>
            <a:ext cx="2200588" cy="577081"/>
          </a:xfrm>
          <a:prstGeom prst="rect">
            <a:avLst/>
          </a:prstGeom>
          <a:noFill/>
        </p:spPr>
        <p:txBody>
          <a:bodyPr wrap="square" lIns="0" tIns="0" rIns="0" bIns="0" rtlCol="0">
            <a:spAutoFit/>
          </a:bodyPr>
          <a:lstStyle/>
          <a:p>
            <a:pPr algn="just">
              <a:lnSpc>
                <a:spcPts val="1500"/>
              </a:lnSpc>
            </a:pPr>
            <a:r>
              <a:rPr lang="zh-CN" altLang="en-US" sz="1000" dirty="0" smtClean="0">
                <a:latin typeface="微软雅黑" pitchFamily="34" charset="-122"/>
                <a:ea typeface="微软雅黑" pitchFamily="34" charset="-122"/>
              </a:rPr>
              <a:t>点击输入简要文字内容，文字内容需概括精炼，不用多余的文字修饰，言简意赅的说明分项内容</a:t>
            </a:r>
            <a:r>
              <a:rPr lang="en-US" altLang="zh-CN" sz="1000" dirty="0" smtClean="0">
                <a:latin typeface="微软雅黑" pitchFamily="34" charset="-122"/>
                <a:ea typeface="微软雅黑" pitchFamily="34" charset="-122"/>
              </a:rPr>
              <a:t>……</a:t>
            </a:r>
            <a:r>
              <a:rPr lang="zh-CN" altLang="en-US" sz="1000" dirty="0" smtClean="0">
                <a:latin typeface="微软雅黑" pitchFamily="34" charset="-122"/>
                <a:ea typeface="微软雅黑" pitchFamily="34" charset="-122"/>
              </a:rPr>
              <a:t>。</a:t>
            </a:r>
            <a:endParaRPr lang="en-US" altLang="zh-CN" sz="1000" dirty="0" smtClean="0">
              <a:latin typeface="微软雅黑" pitchFamily="34" charset="-122"/>
              <a:ea typeface="微软雅黑" pitchFamily="34" charset="-122"/>
            </a:endParaRPr>
          </a:p>
        </p:txBody>
      </p:sp>
      <p:sp>
        <p:nvSpPr>
          <p:cNvPr id="25" name="TextBox 24"/>
          <p:cNvSpPr txBox="1"/>
          <p:nvPr/>
        </p:nvSpPr>
        <p:spPr>
          <a:xfrm>
            <a:off x="3275855" y="2107471"/>
            <a:ext cx="1752111" cy="1373068"/>
          </a:xfrm>
          <a:prstGeom prst="rect">
            <a:avLst/>
          </a:prstGeom>
          <a:noFill/>
        </p:spPr>
        <p:txBody>
          <a:bodyPr wrap="square" lIns="0" tIns="0" rIns="0" bIns="0" rtlCol="0">
            <a:spAutoFit/>
          </a:bodyPr>
          <a:lstStyle/>
          <a:p>
            <a:pPr algn="just">
              <a:lnSpc>
                <a:spcPct val="130000"/>
              </a:lnSpc>
            </a:pPr>
            <a:r>
              <a:rPr lang="zh-CN" altLang="en-US" sz="1400" dirty="0">
                <a:latin typeface="微软雅黑" pitchFamily="34" charset="-122"/>
                <a:ea typeface="微软雅黑" pitchFamily="34" charset="-122"/>
              </a:rPr>
              <a:t>点击输入简要文字内容，文字内容需概括精炼，不用多余的文字修饰，言简意赅的说明分项内容</a:t>
            </a:r>
            <a:r>
              <a:rPr lang="en-US" altLang="zh-CN" sz="1400" dirty="0" smtClean="0">
                <a:latin typeface="微软雅黑" pitchFamily="34" charset="-122"/>
                <a:ea typeface="微软雅黑" pitchFamily="34" charset="-122"/>
              </a:rPr>
              <a:t>……</a:t>
            </a:r>
            <a:endParaRPr lang="en-US" altLang="zh-CN" sz="1400" dirty="0">
              <a:latin typeface="微软雅黑" pitchFamily="34" charset="-122"/>
              <a:ea typeface="微软雅黑" pitchFamily="34" charset="-122"/>
            </a:endParaRPr>
          </a:p>
        </p:txBody>
      </p:sp>
      <p:sp>
        <p:nvSpPr>
          <p:cNvPr id="26" name="TextBox 25"/>
          <p:cNvSpPr txBox="1"/>
          <p:nvPr/>
        </p:nvSpPr>
        <p:spPr>
          <a:xfrm>
            <a:off x="3563888" y="475567"/>
            <a:ext cx="2016224" cy="307777"/>
          </a:xfrm>
          <a:prstGeom prst="rect">
            <a:avLst/>
          </a:prstGeom>
          <a:noFill/>
        </p:spPr>
        <p:txBody>
          <a:bodyPr wrap="square" lIns="0" tIns="0" rIns="0" bIns="0" rtlCol="0">
            <a:spAutoFit/>
          </a:bodyPr>
          <a:lstStyle/>
          <a:p>
            <a:pPr algn="ctr"/>
            <a:r>
              <a:rPr lang="zh-CN" altLang="en-US" sz="2000" b="1" dirty="0" smtClean="0">
                <a:latin typeface="微软雅黑" pitchFamily="34" charset="-122"/>
                <a:ea typeface="微软雅黑" pitchFamily="34" charset="-122"/>
              </a:rPr>
              <a:t>项目来源</a:t>
            </a:r>
            <a:endParaRPr lang="zh-CN" altLang="en-US" sz="1000" dirty="0">
              <a:latin typeface="微软雅黑" pitchFamily="34" charset="-122"/>
              <a:ea typeface="微软雅黑" pitchFamily="34" charset="-122"/>
            </a:endParaRPr>
          </a:p>
        </p:txBody>
      </p:sp>
    </p:spTree>
    <p:extLst>
      <p:ext uri="{BB962C8B-B14F-4D97-AF65-F5344CB8AC3E}">
        <p14:creationId xmlns:p14="http://schemas.microsoft.com/office/powerpoint/2010/main" val="2981338340"/>
      </p:ext>
    </p:extLst>
  </p:cSld>
  <p:clrMapOvr>
    <a:masterClrMapping/>
  </p:clrMapOvr>
  <p:transition spd="slow" advTm="0">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44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44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44000">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1500"/>
                                </p:stCondLst>
                                <p:childTnLst>
                                  <p:par>
                                    <p:cTn id="20" presetID="2" presetClass="entr" presetSubtype="1" fill="hold" nodeType="afterEffect" p14:presetBounceEnd="44000">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14:bounceEnd="44000">
                                          <p:cBhvr additive="base">
                                            <p:cTn id="22" dur="500" fill="hold"/>
                                            <p:tgtEl>
                                              <p:spTgt spid="9"/>
                                            </p:tgtEl>
                                            <p:attrNameLst>
                                              <p:attrName>ppt_x</p:attrName>
                                            </p:attrNameLst>
                                          </p:cBhvr>
                                          <p:tavLst>
                                            <p:tav tm="0">
                                              <p:val>
                                                <p:strVal val="#ppt_x"/>
                                              </p:val>
                                            </p:tav>
                                            <p:tav tm="100000">
                                              <p:val>
                                                <p:strVal val="#ppt_x"/>
                                              </p:val>
                                            </p:tav>
                                          </p:tavLst>
                                        </p:anim>
                                        <p:anim calcmode="lin" valueType="num" p14:bounceEnd="44000">
                                          <p:cBhvr additive="base">
                                            <p:cTn id="23" dur="500" fill="hold"/>
                                            <p:tgtEl>
                                              <p:spTgt spid="9"/>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2" presetClass="entr" presetSubtype="1"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up)">
                                          <p:cBhvr>
                                            <p:cTn id="27" dur="500"/>
                                            <p:tgtEl>
                                              <p:spTgt spid="25"/>
                                            </p:tgtEl>
                                          </p:cBhvr>
                                        </p:animEffect>
                                      </p:childTnLst>
                                    </p:cTn>
                                  </p:par>
                                </p:childTnLst>
                              </p:cTn>
                            </p:par>
                            <p:par>
                              <p:cTn id="28" fill="hold">
                                <p:stCondLst>
                                  <p:cond delay="2500"/>
                                </p:stCondLst>
                                <p:childTnLst>
                                  <p:par>
                                    <p:cTn id="29" presetID="52"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Scale>
                                          <p:cBhvr>
                                            <p:cTn id="31" dur="5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500" decel="50000" fill="hold">
                                              <p:stCondLst>
                                                <p:cond delay="0"/>
                                              </p:stCondLst>
                                            </p:cTn>
                                            <p:tgtEl>
                                              <p:spTgt spid="12"/>
                                            </p:tgtEl>
                                            <p:attrNameLst>
                                              <p:attrName>ppt_x</p:attrName>
                                              <p:attrName>ppt_y</p:attrName>
                                            </p:attrNameLst>
                                          </p:cBhvr>
                                        </p:animMotion>
                                        <p:animEffect transition="in" filter="fade">
                                          <p:cBhvr>
                                            <p:cTn id="33" dur="500"/>
                                            <p:tgtEl>
                                              <p:spTgt spid="12"/>
                                            </p:tgtEl>
                                          </p:cBhvr>
                                        </p:animEffect>
                                      </p:childTnLst>
                                    </p:cTn>
                                  </p:par>
                                </p:childTnLst>
                              </p:cTn>
                            </p:par>
                            <p:par>
                              <p:cTn id="34" fill="hold">
                                <p:stCondLst>
                                  <p:cond delay="3000"/>
                                </p:stCondLst>
                                <p:childTnLst>
                                  <p:par>
                                    <p:cTn id="35" presetID="52" presetClass="entr" presetSubtype="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Scale>
                                          <p:cBhvr>
                                            <p:cTn id="37" dur="5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500" decel="50000" fill="hold">
                                              <p:stCondLst>
                                                <p:cond delay="0"/>
                                              </p:stCondLst>
                                            </p:cTn>
                                            <p:tgtEl>
                                              <p:spTgt spid="15"/>
                                            </p:tgtEl>
                                            <p:attrNameLst>
                                              <p:attrName>ppt_x</p:attrName>
                                              <p:attrName>ppt_y</p:attrName>
                                            </p:attrNameLst>
                                          </p:cBhvr>
                                        </p:animMotion>
                                        <p:animEffect transition="in" filter="fade">
                                          <p:cBhvr>
                                            <p:cTn id="39" dur="500"/>
                                            <p:tgtEl>
                                              <p:spTgt spid="15"/>
                                            </p:tgtEl>
                                          </p:cBhvr>
                                        </p:animEffect>
                                      </p:childTnLst>
                                    </p:cTn>
                                  </p:par>
                                </p:childTnLst>
                              </p:cTn>
                            </p:par>
                            <p:par>
                              <p:cTn id="40" fill="hold">
                                <p:stCondLst>
                                  <p:cond delay="3500"/>
                                </p:stCondLst>
                                <p:childTnLst>
                                  <p:par>
                                    <p:cTn id="41" presetID="52" presetClass="entr" presetSubtype="0"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Scale>
                                          <p:cBhvr>
                                            <p:cTn id="43" dur="5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4" dur="500" decel="50000" fill="hold">
                                              <p:stCondLst>
                                                <p:cond delay="0"/>
                                              </p:stCondLst>
                                            </p:cTn>
                                            <p:tgtEl>
                                              <p:spTgt spid="18"/>
                                            </p:tgtEl>
                                            <p:attrNameLst>
                                              <p:attrName>ppt_x</p:attrName>
                                              <p:attrName>ppt_y</p:attrName>
                                            </p:attrNameLst>
                                          </p:cBhvr>
                                        </p:animMotion>
                                        <p:animEffect transition="in" filter="fade">
                                          <p:cBhvr>
                                            <p:cTn id="45" dur="500"/>
                                            <p:tgtEl>
                                              <p:spTgt spid="18"/>
                                            </p:tgtEl>
                                          </p:cBhvr>
                                        </p:animEffect>
                                      </p:childTnLst>
                                    </p:cTn>
                                  </p:par>
                                </p:childTnLst>
                              </p:cTn>
                            </p:par>
                            <p:par>
                              <p:cTn id="46" fill="hold">
                                <p:stCondLst>
                                  <p:cond delay="4000"/>
                                </p:stCondLst>
                                <p:childTnLst>
                                  <p:par>
                                    <p:cTn id="47" presetID="22" presetClass="entr" presetSubtype="8" fill="hold" grpId="0" nodeType="after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ipe(left)">
                                          <p:cBhvr>
                                            <p:cTn id="49" dur="500"/>
                                            <p:tgtEl>
                                              <p:spTgt spid="22"/>
                                            </p:tgtEl>
                                          </p:cBhvr>
                                        </p:animEffect>
                                      </p:childTnLst>
                                    </p:cTn>
                                  </p:par>
                                  <p:par>
                                    <p:cTn id="50" presetID="22" presetClass="entr" presetSubtype="8" fill="hold" grpId="0" nodeType="withEffect">
                                      <p:stCondLst>
                                        <p:cond delay="200"/>
                                      </p:stCondLst>
                                      <p:childTnLst>
                                        <p:set>
                                          <p:cBhvr>
                                            <p:cTn id="51" dur="1" fill="hold">
                                              <p:stCondLst>
                                                <p:cond delay="0"/>
                                              </p:stCondLst>
                                            </p:cTn>
                                            <p:tgtEl>
                                              <p:spTgt spid="23"/>
                                            </p:tgtEl>
                                            <p:attrNameLst>
                                              <p:attrName>style.visibility</p:attrName>
                                            </p:attrNameLst>
                                          </p:cBhvr>
                                          <p:to>
                                            <p:strVal val="visible"/>
                                          </p:to>
                                        </p:set>
                                        <p:animEffect transition="in" filter="wipe(left)">
                                          <p:cBhvr>
                                            <p:cTn id="52" dur="500"/>
                                            <p:tgtEl>
                                              <p:spTgt spid="23"/>
                                            </p:tgtEl>
                                          </p:cBhvr>
                                        </p:animEffect>
                                      </p:childTnLst>
                                    </p:cTn>
                                  </p:par>
                                  <p:par>
                                    <p:cTn id="53" presetID="22" presetClass="entr" presetSubtype="8" fill="hold" grpId="0" nodeType="withEffect">
                                      <p:stCondLst>
                                        <p:cond delay="400"/>
                                      </p:stCondLst>
                                      <p:childTnLst>
                                        <p:set>
                                          <p:cBhvr>
                                            <p:cTn id="54" dur="1" fill="hold">
                                              <p:stCondLst>
                                                <p:cond delay="0"/>
                                              </p:stCondLst>
                                            </p:cTn>
                                            <p:tgtEl>
                                              <p:spTgt spid="24"/>
                                            </p:tgtEl>
                                            <p:attrNameLst>
                                              <p:attrName>style.visibility</p:attrName>
                                            </p:attrNameLst>
                                          </p:cBhvr>
                                          <p:to>
                                            <p:strVal val="visible"/>
                                          </p:to>
                                        </p:set>
                                        <p:animEffect transition="in" filter="wipe(left)">
                                          <p:cBhvr>
                                            <p:cTn id="55" dur="500"/>
                                            <p:tgtEl>
                                              <p:spTgt spid="24"/>
                                            </p:tgtEl>
                                          </p:cBhvr>
                                        </p:animEffect>
                                      </p:childTnLst>
                                    </p:cTn>
                                  </p:par>
                                </p:childTnLst>
                              </p:cTn>
                            </p:par>
                            <p:par>
                              <p:cTn id="56" fill="hold">
                                <p:stCondLst>
                                  <p:cond delay="4900"/>
                                </p:stCondLst>
                                <p:childTnLst>
                                  <p:par>
                                    <p:cTn id="57" presetID="26" presetClass="emph" presetSubtype="0" repeatCount="30000" fill="hold" nodeType="afterEffect">
                                      <p:stCondLst>
                                        <p:cond delay="0"/>
                                      </p:stCondLst>
                                      <p:childTnLst>
                                        <p:animEffect transition="out" filter="fade">
                                          <p:cBhvr>
                                            <p:cTn id="58" dur="100" tmFilter="0, 0; .2, .5; .8, .5; 1, 0"/>
                                            <p:tgtEl>
                                              <p:spTgt spid="3"/>
                                            </p:tgtEl>
                                          </p:cBhvr>
                                        </p:animEffect>
                                        <p:animScale>
                                          <p:cBhvr>
                                            <p:cTn id="59" dur="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p:bldP spid="22" grpId="0"/>
          <p:bldP spid="23" grpId="0"/>
          <p:bldP spid="24" grpId="0"/>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1500"/>
                                </p:stCondLst>
                                <p:childTnLst>
                                  <p:par>
                                    <p:cTn id="20" presetID="2" presetClass="entr" presetSubtype="1"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2" presetClass="entr" presetSubtype="1"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up)">
                                          <p:cBhvr>
                                            <p:cTn id="27" dur="500"/>
                                            <p:tgtEl>
                                              <p:spTgt spid="25"/>
                                            </p:tgtEl>
                                          </p:cBhvr>
                                        </p:animEffect>
                                      </p:childTnLst>
                                    </p:cTn>
                                  </p:par>
                                </p:childTnLst>
                              </p:cTn>
                            </p:par>
                            <p:par>
                              <p:cTn id="28" fill="hold">
                                <p:stCondLst>
                                  <p:cond delay="2500"/>
                                </p:stCondLst>
                                <p:childTnLst>
                                  <p:par>
                                    <p:cTn id="29" presetID="52"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Scale>
                                          <p:cBhvr>
                                            <p:cTn id="31" dur="5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500" decel="50000" fill="hold">
                                              <p:stCondLst>
                                                <p:cond delay="0"/>
                                              </p:stCondLst>
                                            </p:cTn>
                                            <p:tgtEl>
                                              <p:spTgt spid="12"/>
                                            </p:tgtEl>
                                            <p:attrNameLst>
                                              <p:attrName>ppt_x</p:attrName>
                                              <p:attrName>ppt_y</p:attrName>
                                            </p:attrNameLst>
                                          </p:cBhvr>
                                        </p:animMotion>
                                        <p:animEffect transition="in" filter="fade">
                                          <p:cBhvr>
                                            <p:cTn id="33" dur="500"/>
                                            <p:tgtEl>
                                              <p:spTgt spid="12"/>
                                            </p:tgtEl>
                                          </p:cBhvr>
                                        </p:animEffect>
                                      </p:childTnLst>
                                    </p:cTn>
                                  </p:par>
                                </p:childTnLst>
                              </p:cTn>
                            </p:par>
                            <p:par>
                              <p:cTn id="34" fill="hold">
                                <p:stCondLst>
                                  <p:cond delay="3000"/>
                                </p:stCondLst>
                                <p:childTnLst>
                                  <p:par>
                                    <p:cTn id="35" presetID="52" presetClass="entr" presetSubtype="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Scale>
                                          <p:cBhvr>
                                            <p:cTn id="37" dur="5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500" decel="50000" fill="hold">
                                              <p:stCondLst>
                                                <p:cond delay="0"/>
                                              </p:stCondLst>
                                            </p:cTn>
                                            <p:tgtEl>
                                              <p:spTgt spid="15"/>
                                            </p:tgtEl>
                                            <p:attrNameLst>
                                              <p:attrName>ppt_x</p:attrName>
                                              <p:attrName>ppt_y</p:attrName>
                                            </p:attrNameLst>
                                          </p:cBhvr>
                                        </p:animMotion>
                                        <p:animEffect transition="in" filter="fade">
                                          <p:cBhvr>
                                            <p:cTn id="39" dur="500"/>
                                            <p:tgtEl>
                                              <p:spTgt spid="15"/>
                                            </p:tgtEl>
                                          </p:cBhvr>
                                        </p:animEffect>
                                      </p:childTnLst>
                                    </p:cTn>
                                  </p:par>
                                </p:childTnLst>
                              </p:cTn>
                            </p:par>
                            <p:par>
                              <p:cTn id="40" fill="hold">
                                <p:stCondLst>
                                  <p:cond delay="3500"/>
                                </p:stCondLst>
                                <p:childTnLst>
                                  <p:par>
                                    <p:cTn id="41" presetID="52" presetClass="entr" presetSubtype="0"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Scale>
                                          <p:cBhvr>
                                            <p:cTn id="43" dur="5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4" dur="500" decel="50000" fill="hold">
                                              <p:stCondLst>
                                                <p:cond delay="0"/>
                                              </p:stCondLst>
                                            </p:cTn>
                                            <p:tgtEl>
                                              <p:spTgt spid="18"/>
                                            </p:tgtEl>
                                            <p:attrNameLst>
                                              <p:attrName>ppt_x</p:attrName>
                                              <p:attrName>ppt_y</p:attrName>
                                            </p:attrNameLst>
                                          </p:cBhvr>
                                        </p:animMotion>
                                        <p:animEffect transition="in" filter="fade">
                                          <p:cBhvr>
                                            <p:cTn id="45" dur="500"/>
                                            <p:tgtEl>
                                              <p:spTgt spid="18"/>
                                            </p:tgtEl>
                                          </p:cBhvr>
                                        </p:animEffect>
                                      </p:childTnLst>
                                    </p:cTn>
                                  </p:par>
                                </p:childTnLst>
                              </p:cTn>
                            </p:par>
                            <p:par>
                              <p:cTn id="46" fill="hold">
                                <p:stCondLst>
                                  <p:cond delay="4000"/>
                                </p:stCondLst>
                                <p:childTnLst>
                                  <p:par>
                                    <p:cTn id="47" presetID="22" presetClass="entr" presetSubtype="8" fill="hold" grpId="0" nodeType="after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ipe(left)">
                                          <p:cBhvr>
                                            <p:cTn id="49" dur="500"/>
                                            <p:tgtEl>
                                              <p:spTgt spid="22"/>
                                            </p:tgtEl>
                                          </p:cBhvr>
                                        </p:animEffect>
                                      </p:childTnLst>
                                    </p:cTn>
                                  </p:par>
                                  <p:par>
                                    <p:cTn id="50" presetID="22" presetClass="entr" presetSubtype="8" fill="hold" grpId="0" nodeType="withEffect">
                                      <p:stCondLst>
                                        <p:cond delay="200"/>
                                      </p:stCondLst>
                                      <p:childTnLst>
                                        <p:set>
                                          <p:cBhvr>
                                            <p:cTn id="51" dur="1" fill="hold">
                                              <p:stCondLst>
                                                <p:cond delay="0"/>
                                              </p:stCondLst>
                                            </p:cTn>
                                            <p:tgtEl>
                                              <p:spTgt spid="23"/>
                                            </p:tgtEl>
                                            <p:attrNameLst>
                                              <p:attrName>style.visibility</p:attrName>
                                            </p:attrNameLst>
                                          </p:cBhvr>
                                          <p:to>
                                            <p:strVal val="visible"/>
                                          </p:to>
                                        </p:set>
                                        <p:animEffect transition="in" filter="wipe(left)">
                                          <p:cBhvr>
                                            <p:cTn id="52" dur="500"/>
                                            <p:tgtEl>
                                              <p:spTgt spid="23"/>
                                            </p:tgtEl>
                                          </p:cBhvr>
                                        </p:animEffect>
                                      </p:childTnLst>
                                    </p:cTn>
                                  </p:par>
                                  <p:par>
                                    <p:cTn id="53" presetID="22" presetClass="entr" presetSubtype="8" fill="hold" grpId="0" nodeType="withEffect">
                                      <p:stCondLst>
                                        <p:cond delay="400"/>
                                      </p:stCondLst>
                                      <p:childTnLst>
                                        <p:set>
                                          <p:cBhvr>
                                            <p:cTn id="54" dur="1" fill="hold">
                                              <p:stCondLst>
                                                <p:cond delay="0"/>
                                              </p:stCondLst>
                                            </p:cTn>
                                            <p:tgtEl>
                                              <p:spTgt spid="24"/>
                                            </p:tgtEl>
                                            <p:attrNameLst>
                                              <p:attrName>style.visibility</p:attrName>
                                            </p:attrNameLst>
                                          </p:cBhvr>
                                          <p:to>
                                            <p:strVal val="visible"/>
                                          </p:to>
                                        </p:set>
                                        <p:animEffect transition="in" filter="wipe(left)">
                                          <p:cBhvr>
                                            <p:cTn id="55" dur="500"/>
                                            <p:tgtEl>
                                              <p:spTgt spid="24"/>
                                            </p:tgtEl>
                                          </p:cBhvr>
                                        </p:animEffect>
                                      </p:childTnLst>
                                    </p:cTn>
                                  </p:par>
                                </p:childTnLst>
                              </p:cTn>
                            </p:par>
                            <p:par>
                              <p:cTn id="56" fill="hold">
                                <p:stCondLst>
                                  <p:cond delay="4900"/>
                                </p:stCondLst>
                                <p:childTnLst>
                                  <p:par>
                                    <p:cTn id="57" presetID="26" presetClass="emph" presetSubtype="0" repeatCount="30000" fill="hold" nodeType="afterEffect">
                                      <p:stCondLst>
                                        <p:cond delay="0"/>
                                      </p:stCondLst>
                                      <p:childTnLst>
                                        <p:animEffect transition="out" filter="fade">
                                          <p:cBhvr>
                                            <p:cTn id="58" dur="100" tmFilter="0, 0; .2, .5; .8, .5; 1, 0"/>
                                            <p:tgtEl>
                                              <p:spTgt spid="3"/>
                                            </p:tgtEl>
                                          </p:cBhvr>
                                        </p:animEffect>
                                        <p:animScale>
                                          <p:cBhvr>
                                            <p:cTn id="59" dur="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p:bldP spid="22" grpId="0"/>
          <p:bldP spid="23" grpId="0"/>
          <p:bldP spid="24" grpId="0"/>
          <p:bldP spid="25"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938484" y="2505075"/>
            <a:ext cx="2808312" cy="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938484" y="4305275"/>
            <a:ext cx="2808312" cy="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082500" y="2603080"/>
            <a:ext cx="2520280" cy="738664"/>
          </a:xfrm>
          <a:prstGeom prst="rect">
            <a:avLst/>
          </a:prstGeom>
          <a:noFill/>
        </p:spPr>
        <p:txBody>
          <a:bodyPr wrap="square" lIns="0" tIns="0" rIns="0" bIns="0" rtlCol="0">
            <a:spAutoFit/>
          </a:bodyPr>
          <a:lstStyle/>
          <a:p>
            <a:pPr algn="dist"/>
            <a:r>
              <a:rPr lang="zh-CN" altLang="en-US" sz="2400" b="1" dirty="0" smtClean="0">
                <a:latin typeface="微软雅黑" pitchFamily="34" charset="-122"/>
                <a:ea typeface="微软雅黑" pitchFamily="34" charset="-122"/>
              </a:rPr>
              <a:t>项目所在传统行业存在的危机状况</a:t>
            </a:r>
            <a:endParaRPr lang="zh-CN" altLang="en-US" sz="2400" b="1" dirty="0">
              <a:latin typeface="微软雅黑" pitchFamily="34" charset="-122"/>
              <a:ea typeface="微软雅黑" pitchFamily="34" charset="-122"/>
            </a:endParaRPr>
          </a:p>
        </p:txBody>
      </p:sp>
      <p:sp>
        <p:nvSpPr>
          <p:cNvPr id="7" name="TextBox 6"/>
          <p:cNvSpPr txBox="1"/>
          <p:nvPr/>
        </p:nvSpPr>
        <p:spPr>
          <a:xfrm>
            <a:off x="1550552" y="3458016"/>
            <a:ext cx="1584176" cy="215444"/>
          </a:xfrm>
          <a:prstGeom prst="rect">
            <a:avLst/>
          </a:prstGeom>
          <a:noFill/>
        </p:spPr>
        <p:txBody>
          <a:bodyPr wrap="square" lIns="0" tIns="0" rIns="0" bIns="0" rtlCol="0">
            <a:spAutoFit/>
          </a:bodyPr>
          <a:lstStyle/>
          <a:p>
            <a:pPr algn="ctr"/>
            <a:r>
              <a:rPr lang="zh-CN" altLang="en-US" sz="1400" b="1" dirty="0" smtClean="0">
                <a:latin typeface="微软雅黑" pitchFamily="34" charset="-122"/>
                <a:ea typeface="微软雅黑" pitchFamily="34" charset="-122"/>
              </a:rPr>
              <a:t>关键字设问？</a:t>
            </a:r>
            <a:endParaRPr lang="zh-CN" altLang="en-US" sz="1400" b="1" dirty="0">
              <a:latin typeface="微软雅黑" pitchFamily="34" charset="-122"/>
              <a:ea typeface="微软雅黑" pitchFamily="34" charset="-122"/>
            </a:endParaRPr>
          </a:p>
        </p:txBody>
      </p:sp>
      <p:sp>
        <p:nvSpPr>
          <p:cNvPr id="8" name="TextBox 7"/>
          <p:cNvSpPr txBox="1"/>
          <p:nvPr/>
        </p:nvSpPr>
        <p:spPr>
          <a:xfrm>
            <a:off x="1550552" y="3729211"/>
            <a:ext cx="1584176" cy="215444"/>
          </a:xfrm>
          <a:prstGeom prst="rect">
            <a:avLst/>
          </a:prstGeom>
          <a:noFill/>
        </p:spPr>
        <p:txBody>
          <a:bodyPr wrap="square" lIns="0" tIns="0" rIns="0" bIns="0" rtlCol="0">
            <a:spAutoFit/>
          </a:bodyPr>
          <a:lstStyle/>
          <a:p>
            <a:pPr algn="ctr"/>
            <a:r>
              <a:rPr lang="zh-CN" altLang="en-US" sz="1400" b="1" dirty="0" smtClean="0">
                <a:latin typeface="微软雅黑" pitchFamily="34" charset="-122"/>
                <a:ea typeface="微软雅黑" pitchFamily="34" charset="-122"/>
              </a:rPr>
              <a:t>关键字设问？</a:t>
            </a:r>
            <a:endParaRPr lang="zh-CN" altLang="en-US" sz="1400" b="1" dirty="0">
              <a:latin typeface="微软雅黑" pitchFamily="34" charset="-122"/>
              <a:ea typeface="微软雅黑" pitchFamily="34" charset="-122"/>
            </a:endParaRPr>
          </a:p>
        </p:txBody>
      </p:sp>
      <p:sp>
        <p:nvSpPr>
          <p:cNvPr id="9" name="TextBox 8"/>
          <p:cNvSpPr txBox="1"/>
          <p:nvPr/>
        </p:nvSpPr>
        <p:spPr>
          <a:xfrm>
            <a:off x="1550552" y="4017243"/>
            <a:ext cx="1584176" cy="215444"/>
          </a:xfrm>
          <a:prstGeom prst="rect">
            <a:avLst/>
          </a:prstGeom>
          <a:noFill/>
        </p:spPr>
        <p:txBody>
          <a:bodyPr wrap="square" lIns="0" tIns="0" rIns="0" bIns="0" rtlCol="0">
            <a:spAutoFit/>
          </a:bodyPr>
          <a:lstStyle/>
          <a:p>
            <a:pPr algn="ctr"/>
            <a:r>
              <a:rPr lang="zh-CN" altLang="en-US" sz="1400" b="1" dirty="0" smtClean="0">
                <a:latin typeface="微软雅黑" pitchFamily="34" charset="-122"/>
                <a:ea typeface="微软雅黑" pitchFamily="34" charset="-122"/>
              </a:rPr>
              <a:t>关键字设问？</a:t>
            </a:r>
            <a:endParaRPr lang="zh-CN" altLang="en-US" sz="1400" b="1" dirty="0">
              <a:latin typeface="微软雅黑" pitchFamily="34" charset="-122"/>
              <a:ea typeface="微软雅黑" pitchFamily="34" charset="-122"/>
            </a:endParaRPr>
          </a:p>
        </p:txBody>
      </p:sp>
      <p:sp>
        <p:nvSpPr>
          <p:cNvPr id="10" name="TextBox 9"/>
          <p:cNvSpPr txBox="1"/>
          <p:nvPr/>
        </p:nvSpPr>
        <p:spPr>
          <a:xfrm>
            <a:off x="938484" y="4411977"/>
            <a:ext cx="2808312" cy="367152"/>
          </a:xfrm>
          <a:prstGeom prst="rect">
            <a:avLst/>
          </a:prstGeom>
          <a:noFill/>
        </p:spPr>
        <p:txBody>
          <a:bodyPr wrap="square" lIns="0" tIns="0" rIns="0" bIns="0" rtlCol="0">
            <a:spAutoFit/>
          </a:bodyPr>
          <a:lstStyle/>
          <a:p>
            <a:pPr algn="just">
              <a:lnSpc>
                <a:spcPts val="1500"/>
              </a:lnSpc>
            </a:pPr>
            <a:r>
              <a:rPr lang="zh-CN" altLang="en-US" sz="1000" dirty="0" smtClean="0">
                <a:latin typeface="微软雅黑" pitchFamily="34" charset="-122"/>
                <a:ea typeface="微软雅黑" pitchFamily="34" charset="-122"/>
              </a:rPr>
              <a:t>点击输入简要文字内容，文字内容需概括精炼，不用多余的文字修饰，言简意赅的说明分项内容</a:t>
            </a:r>
            <a:r>
              <a:rPr lang="en-US" altLang="zh-CN" sz="1000" dirty="0" smtClean="0">
                <a:latin typeface="微软雅黑" pitchFamily="34" charset="-122"/>
                <a:ea typeface="微软雅黑" pitchFamily="34" charset="-122"/>
              </a:rPr>
              <a:t>……</a:t>
            </a:r>
          </a:p>
        </p:txBody>
      </p:sp>
      <p:sp>
        <p:nvSpPr>
          <p:cNvPr id="11" name="Freeform 5"/>
          <p:cNvSpPr>
            <a:spLocks/>
          </p:cNvSpPr>
          <p:nvPr/>
        </p:nvSpPr>
        <p:spPr bwMode="auto">
          <a:xfrm>
            <a:off x="4246442" y="949664"/>
            <a:ext cx="931331" cy="3822203"/>
          </a:xfrm>
          <a:custGeom>
            <a:avLst/>
            <a:gdLst/>
            <a:ahLst/>
            <a:cxnLst/>
            <a:rect l="l" t="t" r="r" b="b"/>
            <a:pathLst>
              <a:path w="931331" h="3822203">
                <a:moveTo>
                  <a:pt x="931331" y="0"/>
                </a:moveTo>
                <a:lnTo>
                  <a:pt x="931331" y="43438"/>
                </a:lnTo>
                <a:lnTo>
                  <a:pt x="929692" y="43241"/>
                </a:lnTo>
                <a:cubicBezTo>
                  <a:pt x="720560" y="43241"/>
                  <a:pt x="548753" y="233651"/>
                  <a:pt x="531759" y="477070"/>
                </a:cubicBezTo>
                <a:cubicBezTo>
                  <a:pt x="531001" y="481589"/>
                  <a:pt x="530505" y="486178"/>
                  <a:pt x="530592" y="490864"/>
                </a:cubicBezTo>
                <a:lnTo>
                  <a:pt x="527965" y="521911"/>
                </a:lnTo>
                <a:cubicBezTo>
                  <a:pt x="527965" y="524355"/>
                  <a:pt x="527981" y="526795"/>
                  <a:pt x="528584" y="529223"/>
                </a:cubicBezTo>
                <a:cubicBezTo>
                  <a:pt x="525896" y="549213"/>
                  <a:pt x="525319" y="570030"/>
                  <a:pt x="525319" y="591585"/>
                </a:cubicBezTo>
                <a:lnTo>
                  <a:pt x="525319" y="1420695"/>
                </a:lnTo>
                <a:cubicBezTo>
                  <a:pt x="525319" y="1644311"/>
                  <a:pt x="418363" y="1909396"/>
                  <a:pt x="152419" y="1909396"/>
                </a:cubicBezTo>
                <a:lnTo>
                  <a:pt x="152419" y="1917007"/>
                </a:lnTo>
                <a:cubicBezTo>
                  <a:pt x="411268" y="1917007"/>
                  <a:pt x="525319" y="2180779"/>
                  <a:pt x="525319" y="2401508"/>
                </a:cubicBezTo>
                <a:lnTo>
                  <a:pt x="525319" y="3229831"/>
                </a:lnTo>
                <a:lnTo>
                  <a:pt x="528395" y="3285086"/>
                </a:lnTo>
                <a:lnTo>
                  <a:pt x="527965" y="3290166"/>
                </a:lnTo>
                <a:cubicBezTo>
                  <a:pt x="527965" y="3298449"/>
                  <a:pt x="528142" y="3306682"/>
                  <a:pt x="530049" y="3314794"/>
                </a:cubicBezTo>
                <a:cubicBezTo>
                  <a:pt x="529872" y="3323297"/>
                  <a:pt x="530775" y="3331587"/>
                  <a:pt x="532157" y="3339708"/>
                </a:cubicBezTo>
                <a:cubicBezTo>
                  <a:pt x="550979" y="3580884"/>
                  <a:pt x="721914" y="3768836"/>
                  <a:pt x="929692" y="3768836"/>
                </a:cubicBezTo>
                <a:cubicBezTo>
                  <a:pt x="930239" y="3768836"/>
                  <a:pt x="930786" y="3768835"/>
                  <a:pt x="931331" y="3768639"/>
                </a:cubicBezTo>
                <a:lnTo>
                  <a:pt x="931331" y="3822203"/>
                </a:lnTo>
                <a:cubicBezTo>
                  <a:pt x="739757" y="3822203"/>
                  <a:pt x="598112" y="3773911"/>
                  <a:pt x="507975" y="3678638"/>
                </a:cubicBezTo>
                <a:cubicBezTo>
                  <a:pt x="417575" y="3582577"/>
                  <a:pt x="372901" y="3410141"/>
                  <a:pt x="372901" y="3162642"/>
                </a:cubicBezTo>
                <a:lnTo>
                  <a:pt x="372901" y="2435365"/>
                </a:lnTo>
                <a:cubicBezTo>
                  <a:pt x="372901" y="2299674"/>
                  <a:pt x="350301" y="2189965"/>
                  <a:pt x="304838" y="2105453"/>
                </a:cubicBezTo>
                <a:cubicBezTo>
                  <a:pt x="260163" y="2021204"/>
                  <a:pt x="158200" y="1972649"/>
                  <a:pt x="0" y="1961888"/>
                </a:cubicBezTo>
                <a:lnTo>
                  <a:pt x="0" y="1860316"/>
                </a:lnTo>
                <a:cubicBezTo>
                  <a:pt x="146638" y="1837744"/>
                  <a:pt x="245710" y="1792339"/>
                  <a:pt x="296166" y="1724624"/>
                </a:cubicBezTo>
                <a:cubicBezTo>
                  <a:pt x="347410" y="1657434"/>
                  <a:pt x="372901" y="1544052"/>
                  <a:pt x="372901" y="1386838"/>
                </a:cubicBezTo>
                <a:lnTo>
                  <a:pt x="372901" y="659562"/>
                </a:lnTo>
                <a:cubicBezTo>
                  <a:pt x="372901" y="411275"/>
                  <a:pt x="417575" y="239626"/>
                  <a:pt x="507975" y="143566"/>
                </a:cubicBezTo>
                <a:cubicBezTo>
                  <a:pt x="598112" y="47505"/>
                  <a:pt x="739757" y="0"/>
                  <a:pt x="931331"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dirty="0">
              <a:ea typeface="微软雅黑" pitchFamily="34" charset="-122"/>
            </a:endParaRPr>
          </a:p>
        </p:txBody>
      </p:sp>
      <p:sp>
        <p:nvSpPr>
          <p:cNvPr id="12" name="圆角矩形 11"/>
          <p:cNvSpPr/>
          <p:nvPr/>
        </p:nvSpPr>
        <p:spPr>
          <a:xfrm>
            <a:off x="5364088" y="949664"/>
            <a:ext cx="3168352" cy="469958"/>
          </a:xfrm>
          <a:prstGeom prst="roundRect">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itchFamily="34" charset="-122"/>
            </a:endParaRPr>
          </a:p>
        </p:txBody>
      </p:sp>
      <p:sp>
        <p:nvSpPr>
          <p:cNvPr id="13" name="圆角矩形 12"/>
          <p:cNvSpPr/>
          <p:nvPr/>
        </p:nvSpPr>
        <p:spPr>
          <a:xfrm>
            <a:off x="5364088" y="1508372"/>
            <a:ext cx="3168352" cy="469958"/>
          </a:xfrm>
          <a:prstGeom prst="roundRect">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itchFamily="34" charset="-122"/>
            </a:endParaRPr>
          </a:p>
        </p:txBody>
      </p:sp>
      <p:sp>
        <p:nvSpPr>
          <p:cNvPr id="14" name="圆角矩形 13"/>
          <p:cNvSpPr/>
          <p:nvPr/>
        </p:nvSpPr>
        <p:spPr>
          <a:xfrm>
            <a:off x="5364088" y="2067080"/>
            <a:ext cx="3168352" cy="469958"/>
          </a:xfrm>
          <a:prstGeom prst="roundRect">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itchFamily="34" charset="-122"/>
            </a:endParaRPr>
          </a:p>
        </p:txBody>
      </p:sp>
      <p:sp>
        <p:nvSpPr>
          <p:cNvPr id="15" name="圆角矩形 14"/>
          <p:cNvSpPr/>
          <p:nvPr/>
        </p:nvSpPr>
        <p:spPr>
          <a:xfrm>
            <a:off x="5364088" y="2625788"/>
            <a:ext cx="3168352" cy="469958"/>
          </a:xfrm>
          <a:prstGeom prst="roundRect">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itchFamily="34" charset="-122"/>
            </a:endParaRPr>
          </a:p>
        </p:txBody>
      </p:sp>
      <p:sp>
        <p:nvSpPr>
          <p:cNvPr id="16" name="圆角矩形 15"/>
          <p:cNvSpPr/>
          <p:nvPr/>
        </p:nvSpPr>
        <p:spPr>
          <a:xfrm>
            <a:off x="5364088" y="3184496"/>
            <a:ext cx="3168352" cy="469958"/>
          </a:xfrm>
          <a:prstGeom prst="roundRect">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itchFamily="34" charset="-122"/>
            </a:endParaRPr>
          </a:p>
        </p:txBody>
      </p:sp>
      <p:sp>
        <p:nvSpPr>
          <p:cNvPr id="17" name="圆角矩形 16"/>
          <p:cNvSpPr/>
          <p:nvPr/>
        </p:nvSpPr>
        <p:spPr>
          <a:xfrm>
            <a:off x="5364088" y="3743204"/>
            <a:ext cx="3168352" cy="469958"/>
          </a:xfrm>
          <a:prstGeom prst="roundRect">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itchFamily="34" charset="-122"/>
            </a:endParaRPr>
          </a:p>
        </p:txBody>
      </p:sp>
      <p:sp>
        <p:nvSpPr>
          <p:cNvPr id="18" name="圆角矩形 17"/>
          <p:cNvSpPr/>
          <p:nvPr/>
        </p:nvSpPr>
        <p:spPr>
          <a:xfrm>
            <a:off x="5364088" y="4301909"/>
            <a:ext cx="3168352" cy="469958"/>
          </a:xfrm>
          <a:prstGeom prst="roundRect">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itchFamily="34" charset="-122"/>
            </a:endParaRPr>
          </a:p>
        </p:txBody>
      </p:sp>
      <p:sp>
        <p:nvSpPr>
          <p:cNvPr id="19" name="TextBox 18"/>
          <p:cNvSpPr txBox="1"/>
          <p:nvPr/>
        </p:nvSpPr>
        <p:spPr>
          <a:xfrm>
            <a:off x="5714950" y="1107699"/>
            <a:ext cx="2313434" cy="153888"/>
          </a:xfrm>
          <a:prstGeom prst="rect">
            <a:avLst/>
          </a:prstGeom>
          <a:noFill/>
        </p:spPr>
        <p:txBody>
          <a:bodyPr wrap="square" lIns="0" tIns="0" rIns="0" bIns="0" rtlCol="0">
            <a:spAutoFit/>
          </a:bodyPr>
          <a:lstStyle/>
          <a:p>
            <a:pPr algn="just"/>
            <a:r>
              <a:rPr lang="zh-CN" altLang="en-US" sz="1000" dirty="0">
                <a:latin typeface="微软雅黑" pitchFamily="34" charset="-122"/>
                <a:ea typeface="微软雅黑" pitchFamily="34" charset="-122"/>
              </a:rPr>
              <a:t>没时间缴罚单！</a:t>
            </a:r>
            <a:endParaRPr lang="en-US" altLang="zh-CN" sz="1000" dirty="0">
              <a:latin typeface="微软雅黑" pitchFamily="34" charset="-122"/>
              <a:ea typeface="微软雅黑" pitchFamily="34" charset="-122"/>
            </a:endParaRPr>
          </a:p>
        </p:txBody>
      </p:sp>
      <p:sp>
        <p:nvSpPr>
          <p:cNvPr id="20" name="TextBox 19"/>
          <p:cNvSpPr txBox="1"/>
          <p:nvPr/>
        </p:nvSpPr>
        <p:spPr>
          <a:xfrm>
            <a:off x="5714950" y="1666407"/>
            <a:ext cx="2313434" cy="153888"/>
          </a:xfrm>
          <a:prstGeom prst="rect">
            <a:avLst/>
          </a:prstGeom>
          <a:noFill/>
        </p:spPr>
        <p:txBody>
          <a:bodyPr wrap="square" lIns="0" tIns="0" rIns="0" bIns="0" rtlCol="0">
            <a:spAutoFit/>
          </a:bodyPr>
          <a:lstStyle/>
          <a:p>
            <a:pPr algn="just"/>
            <a:r>
              <a:rPr lang="zh-CN" altLang="en-US" sz="1000" dirty="0">
                <a:latin typeface="微软雅黑" pitchFamily="34" charset="-122"/>
                <a:ea typeface="微软雅黑" pitchFamily="34" charset="-122"/>
              </a:rPr>
              <a:t>工作太</a:t>
            </a:r>
            <a:r>
              <a:rPr lang="zh-CN" altLang="en-US" sz="1000" dirty="0" smtClean="0">
                <a:latin typeface="微软雅黑" pitchFamily="34" charset="-122"/>
                <a:ea typeface="微软雅黑" pitchFamily="34" charset="-122"/>
              </a:rPr>
              <a:t>忙，没</a:t>
            </a:r>
            <a:r>
              <a:rPr lang="zh-CN" altLang="en-US" sz="1000" dirty="0">
                <a:latin typeface="微软雅黑" pitchFamily="34" charset="-122"/>
                <a:ea typeface="微软雅黑" pitchFamily="34" charset="-122"/>
              </a:rPr>
              <a:t>时间做饭！</a:t>
            </a:r>
            <a:endParaRPr lang="en-US" altLang="zh-CN" sz="1000" dirty="0">
              <a:latin typeface="微软雅黑" pitchFamily="34" charset="-122"/>
              <a:ea typeface="微软雅黑" pitchFamily="34" charset="-122"/>
            </a:endParaRPr>
          </a:p>
        </p:txBody>
      </p:sp>
      <p:sp>
        <p:nvSpPr>
          <p:cNvPr id="21" name="TextBox 20"/>
          <p:cNvSpPr txBox="1"/>
          <p:nvPr/>
        </p:nvSpPr>
        <p:spPr>
          <a:xfrm>
            <a:off x="5714950" y="2225115"/>
            <a:ext cx="2313434" cy="153888"/>
          </a:xfrm>
          <a:prstGeom prst="rect">
            <a:avLst/>
          </a:prstGeom>
          <a:noFill/>
        </p:spPr>
        <p:txBody>
          <a:bodyPr wrap="square" lIns="0" tIns="0" rIns="0" bIns="0" rtlCol="0">
            <a:spAutoFit/>
          </a:bodyPr>
          <a:lstStyle/>
          <a:p>
            <a:pPr algn="just"/>
            <a:r>
              <a:rPr lang="zh-CN" altLang="en-US" sz="1000" dirty="0">
                <a:latin typeface="微软雅黑" pitchFamily="34" charset="-122"/>
                <a:ea typeface="微软雅黑" pitchFamily="34" charset="-122"/>
              </a:rPr>
              <a:t>快递没人收！</a:t>
            </a:r>
            <a:endParaRPr lang="en-US" altLang="zh-CN" sz="1000" dirty="0" smtClean="0">
              <a:latin typeface="微软雅黑" pitchFamily="34" charset="-122"/>
              <a:ea typeface="微软雅黑" pitchFamily="34" charset="-122"/>
            </a:endParaRPr>
          </a:p>
        </p:txBody>
      </p:sp>
      <p:sp>
        <p:nvSpPr>
          <p:cNvPr id="22" name="TextBox 21"/>
          <p:cNvSpPr txBox="1"/>
          <p:nvPr/>
        </p:nvSpPr>
        <p:spPr>
          <a:xfrm>
            <a:off x="5714950" y="2783823"/>
            <a:ext cx="2313434" cy="153888"/>
          </a:xfrm>
          <a:prstGeom prst="rect">
            <a:avLst/>
          </a:prstGeom>
          <a:noFill/>
        </p:spPr>
        <p:txBody>
          <a:bodyPr wrap="square" lIns="0" tIns="0" rIns="0" bIns="0" rtlCol="0">
            <a:spAutoFit/>
          </a:bodyPr>
          <a:lstStyle/>
          <a:p>
            <a:pPr algn="just"/>
            <a:r>
              <a:rPr lang="zh-CN" altLang="en-US" sz="1000" dirty="0">
                <a:latin typeface="微软雅黑" pitchFamily="34" charset="-122"/>
                <a:ea typeface="微软雅黑" pitchFamily="34" charset="-122"/>
              </a:rPr>
              <a:t>想吃日式</a:t>
            </a:r>
            <a:r>
              <a:rPr lang="zh-CN" altLang="en-US" sz="1000" dirty="0" smtClean="0">
                <a:latin typeface="微软雅黑" pitchFamily="34" charset="-122"/>
                <a:ea typeface="微软雅黑" pitchFamily="34" charset="-122"/>
              </a:rPr>
              <a:t>料理，附近却没有！</a:t>
            </a:r>
            <a:endParaRPr lang="en-US" altLang="zh-CN" sz="1000" dirty="0" smtClean="0">
              <a:latin typeface="微软雅黑" pitchFamily="34" charset="-122"/>
              <a:ea typeface="微软雅黑" pitchFamily="34" charset="-122"/>
            </a:endParaRPr>
          </a:p>
        </p:txBody>
      </p:sp>
      <p:sp>
        <p:nvSpPr>
          <p:cNvPr id="23" name="TextBox 22"/>
          <p:cNvSpPr txBox="1"/>
          <p:nvPr/>
        </p:nvSpPr>
        <p:spPr>
          <a:xfrm>
            <a:off x="5714950" y="3342531"/>
            <a:ext cx="2313434" cy="153888"/>
          </a:xfrm>
          <a:prstGeom prst="rect">
            <a:avLst/>
          </a:prstGeom>
          <a:noFill/>
        </p:spPr>
        <p:txBody>
          <a:bodyPr wrap="square" lIns="0" tIns="0" rIns="0" bIns="0" rtlCol="0">
            <a:spAutoFit/>
          </a:bodyPr>
          <a:lstStyle/>
          <a:p>
            <a:pPr algn="just"/>
            <a:r>
              <a:rPr lang="zh-CN" altLang="en-US" sz="1000" dirty="0" smtClean="0">
                <a:latin typeface="微软雅黑" pitchFamily="34" charset="-122"/>
                <a:ea typeface="微软雅黑" pitchFamily="34" charset="-122"/>
              </a:rPr>
              <a:t>现在的食品安全让</a:t>
            </a:r>
            <a:r>
              <a:rPr lang="zh-CN" altLang="en-US" sz="1000" dirty="0">
                <a:latin typeface="微软雅黑" pitchFamily="34" charset="-122"/>
                <a:ea typeface="微软雅黑" pitchFamily="34" charset="-122"/>
              </a:rPr>
              <a:t>人不放心！</a:t>
            </a:r>
            <a:endParaRPr lang="en-US" altLang="zh-CN" sz="1000" dirty="0" smtClean="0">
              <a:latin typeface="微软雅黑" pitchFamily="34" charset="-122"/>
              <a:ea typeface="微软雅黑" pitchFamily="34" charset="-122"/>
            </a:endParaRPr>
          </a:p>
        </p:txBody>
      </p:sp>
      <p:sp>
        <p:nvSpPr>
          <p:cNvPr id="24" name="TextBox 23"/>
          <p:cNvSpPr txBox="1"/>
          <p:nvPr/>
        </p:nvSpPr>
        <p:spPr>
          <a:xfrm>
            <a:off x="5714950" y="3901239"/>
            <a:ext cx="2313434" cy="153888"/>
          </a:xfrm>
          <a:prstGeom prst="rect">
            <a:avLst/>
          </a:prstGeom>
          <a:noFill/>
        </p:spPr>
        <p:txBody>
          <a:bodyPr wrap="square" lIns="0" tIns="0" rIns="0" bIns="0" rtlCol="0">
            <a:spAutoFit/>
          </a:bodyPr>
          <a:lstStyle/>
          <a:p>
            <a:pPr algn="just"/>
            <a:r>
              <a:rPr lang="zh-CN" altLang="en-US" sz="1000" dirty="0">
                <a:latin typeface="微软雅黑" pitchFamily="34" charset="-122"/>
                <a:ea typeface="微软雅黑" pitchFamily="34" charset="-122"/>
              </a:rPr>
              <a:t>对不良商家投诉无门！</a:t>
            </a:r>
            <a:endParaRPr lang="en-US" altLang="zh-CN" sz="1000" dirty="0" smtClean="0">
              <a:latin typeface="微软雅黑" pitchFamily="34" charset="-122"/>
              <a:ea typeface="微软雅黑" pitchFamily="34" charset="-122"/>
            </a:endParaRPr>
          </a:p>
        </p:txBody>
      </p:sp>
      <p:sp>
        <p:nvSpPr>
          <p:cNvPr id="25" name="TextBox 24"/>
          <p:cNvSpPr txBox="1"/>
          <p:nvPr/>
        </p:nvSpPr>
        <p:spPr>
          <a:xfrm>
            <a:off x="5714950" y="4459944"/>
            <a:ext cx="2313434" cy="153888"/>
          </a:xfrm>
          <a:prstGeom prst="rect">
            <a:avLst/>
          </a:prstGeom>
          <a:noFill/>
        </p:spPr>
        <p:txBody>
          <a:bodyPr wrap="square" lIns="0" tIns="0" rIns="0" bIns="0" rtlCol="0">
            <a:spAutoFit/>
          </a:bodyPr>
          <a:lstStyle/>
          <a:p>
            <a:pPr algn="just"/>
            <a:r>
              <a:rPr lang="en-US" altLang="zh-CN" sz="1000" dirty="0" smtClean="0">
                <a:latin typeface="微软雅黑" pitchFamily="34" charset="-122"/>
                <a:ea typeface="微软雅黑" pitchFamily="34" charset="-122"/>
              </a:rPr>
              <a:t>…………</a:t>
            </a:r>
          </a:p>
        </p:txBody>
      </p:sp>
      <p:grpSp>
        <p:nvGrpSpPr>
          <p:cNvPr id="26" name="组合 25"/>
          <p:cNvGrpSpPr/>
          <p:nvPr/>
        </p:nvGrpSpPr>
        <p:grpSpPr>
          <a:xfrm>
            <a:off x="1684805" y="1090340"/>
            <a:ext cx="1197175" cy="1197175"/>
            <a:chOff x="304800" y="673100"/>
            <a:chExt cx="4000500" cy="4000500"/>
          </a:xfrm>
          <a:effectLst>
            <a:outerShdw blurRad="444500" dist="254000" dir="8100000" algn="tr" rotWithShape="0">
              <a:prstClr val="black">
                <a:alpha val="50000"/>
              </a:prstClr>
            </a:outerShdw>
          </a:effectLst>
        </p:grpSpPr>
        <p:sp>
          <p:nvSpPr>
            <p:cNvPr id="27" name="同心圆 2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8" name="椭圆 27"/>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TextBox 2"/>
          <p:cNvSpPr txBox="1"/>
          <p:nvPr/>
        </p:nvSpPr>
        <p:spPr>
          <a:xfrm>
            <a:off x="1642132" y="1326989"/>
            <a:ext cx="1257356" cy="769441"/>
          </a:xfrm>
          <a:prstGeom prst="rect">
            <a:avLst/>
          </a:prstGeom>
          <a:noFill/>
        </p:spPr>
        <p:txBody>
          <a:bodyPr wrap="square" lIns="0" tIns="0" rIns="0" bIns="0" rtlCol="0">
            <a:spAutoFit/>
          </a:bodyPr>
          <a:lstStyle/>
          <a:p>
            <a:pPr algn="ctr"/>
            <a:r>
              <a:rPr lang="zh-CN" altLang="en-US" sz="2500" b="1" dirty="0" smtClean="0">
                <a:solidFill>
                  <a:srgbClr val="C00000"/>
                </a:solidFill>
                <a:latin typeface="微软雅黑" pitchFamily="34" charset="-122"/>
                <a:ea typeface="微软雅黑" pitchFamily="34" charset="-122"/>
              </a:rPr>
              <a:t>现实</a:t>
            </a:r>
            <a:endParaRPr lang="en-US" altLang="zh-CN" sz="2500" b="1" dirty="0" smtClean="0">
              <a:solidFill>
                <a:srgbClr val="C00000"/>
              </a:solidFill>
              <a:latin typeface="微软雅黑" pitchFamily="34" charset="-122"/>
              <a:ea typeface="微软雅黑" pitchFamily="34" charset="-122"/>
            </a:endParaRPr>
          </a:p>
          <a:p>
            <a:pPr algn="ctr"/>
            <a:r>
              <a:rPr lang="zh-CN" altLang="en-US" sz="2500" b="1" dirty="0" smtClean="0">
                <a:solidFill>
                  <a:srgbClr val="C00000"/>
                </a:solidFill>
                <a:latin typeface="微软雅黑" pitchFamily="34" charset="-122"/>
                <a:ea typeface="微软雅黑" pitchFamily="34" charset="-122"/>
              </a:rPr>
              <a:t>需求</a:t>
            </a:r>
            <a:endParaRPr lang="zh-CN" altLang="en-US" sz="2500" b="1" dirty="0">
              <a:solidFill>
                <a:srgbClr val="C00000"/>
              </a:solidFill>
              <a:latin typeface="微软雅黑" pitchFamily="34" charset="-122"/>
              <a:ea typeface="微软雅黑" pitchFamily="34" charset="-122"/>
            </a:endParaRPr>
          </a:p>
        </p:txBody>
      </p:sp>
      <p:sp>
        <p:nvSpPr>
          <p:cNvPr id="29" name="TextBox 28"/>
          <p:cNvSpPr txBox="1"/>
          <p:nvPr/>
        </p:nvSpPr>
        <p:spPr>
          <a:xfrm>
            <a:off x="3563888" y="475567"/>
            <a:ext cx="2016224" cy="307777"/>
          </a:xfrm>
          <a:prstGeom prst="rect">
            <a:avLst/>
          </a:prstGeom>
          <a:noFill/>
        </p:spPr>
        <p:txBody>
          <a:bodyPr wrap="square" lIns="0" tIns="0" rIns="0" bIns="0" rtlCol="0">
            <a:spAutoFit/>
          </a:bodyPr>
          <a:lstStyle/>
          <a:p>
            <a:pPr algn="ctr"/>
            <a:r>
              <a:rPr lang="zh-CN" altLang="en-US" sz="2000" b="1" dirty="0" smtClean="0">
                <a:latin typeface="微软雅黑" pitchFamily="34" charset="-122"/>
                <a:ea typeface="微软雅黑" pitchFamily="34" charset="-122"/>
              </a:rPr>
              <a:t>需求分析</a:t>
            </a:r>
            <a:endParaRPr lang="zh-CN" altLang="en-US" sz="1000" dirty="0">
              <a:latin typeface="微软雅黑" pitchFamily="34" charset="-122"/>
              <a:ea typeface="微软雅黑" pitchFamily="34" charset="-122"/>
            </a:endParaRPr>
          </a:p>
        </p:txBody>
      </p:sp>
    </p:spTree>
    <p:extLst>
      <p:ext uri="{BB962C8B-B14F-4D97-AF65-F5344CB8AC3E}">
        <p14:creationId xmlns:p14="http://schemas.microsoft.com/office/powerpoint/2010/main" val="3232988650"/>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anim calcmode="lin" valueType="num">
                                      <p:cBhvr>
                                        <p:cTn id="10" dur="500" fill="hold"/>
                                        <p:tgtEl>
                                          <p:spTgt spid="26"/>
                                        </p:tgtEl>
                                        <p:attrNameLst>
                                          <p:attrName>ppt_x</p:attrName>
                                        </p:attrNameLst>
                                      </p:cBhvr>
                                      <p:tavLst>
                                        <p:tav tm="0">
                                          <p:val>
                                            <p:fltVal val="0.5"/>
                                          </p:val>
                                        </p:tav>
                                        <p:tav tm="100000">
                                          <p:val>
                                            <p:strVal val="#ppt_x"/>
                                          </p:val>
                                        </p:tav>
                                      </p:tavLst>
                                    </p:anim>
                                    <p:anim calcmode="lin" valueType="num">
                                      <p:cBhvr>
                                        <p:cTn id="11" dur="500" fill="hold"/>
                                        <p:tgtEl>
                                          <p:spTgt spid="26"/>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42"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6" presetClass="entr" presetSubtype="37"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outVertical)">
                                      <p:cBhvr>
                                        <p:cTn id="21" dur="500"/>
                                        <p:tgtEl>
                                          <p:spTgt spid="4"/>
                                        </p:tgtEl>
                                      </p:cBhvr>
                                    </p:animEffect>
                                  </p:childTnLst>
                                </p:cTn>
                              </p:par>
                              <p:par>
                                <p:cTn id="22" presetID="16" presetClass="entr" presetSubtype="37"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outVertical)">
                                      <p:cBhvr>
                                        <p:cTn id="24" dur="500"/>
                                        <p:tgtEl>
                                          <p:spTgt spid="5"/>
                                        </p:tgtEl>
                                      </p:cBhvr>
                                    </p:animEffect>
                                  </p:childTnLst>
                                </p:cTn>
                              </p:par>
                            </p:childTnLst>
                          </p:cTn>
                        </p:par>
                        <p:par>
                          <p:cTn id="25" fill="hold">
                            <p:stCondLst>
                              <p:cond delay="1500"/>
                            </p:stCondLst>
                            <p:childTnLst>
                              <p:par>
                                <p:cTn id="26" presetID="53" presetClass="entr" presetSubtype="16"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par>
                          <p:cTn id="31" fill="hold">
                            <p:stCondLst>
                              <p:cond delay="2000"/>
                            </p:stCondLst>
                            <p:childTnLst>
                              <p:par>
                                <p:cTn id="32" presetID="42" presetClass="entr" presetSubtype="0"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anim calcmode="lin" valueType="num">
                                      <p:cBhvr>
                                        <p:cTn id="35" dur="500" fill="hold"/>
                                        <p:tgtEl>
                                          <p:spTgt spid="7"/>
                                        </p:tgtEl>
                                        <p:attrNameLst>
                                          <p:attrName>ppt_x</p:attrName>
                                        </p:attrNameLst>
                                      </p:cBhvr>
                                      <p:tavLst>
                                        <p:tav tm="0">
                                          <p:val>
                                            <p:strVal val="#ppt_x"/>
                                          </p:val>
                                        </p:tav>
                                        <p:tav tm="100000">
                                          <p:val>
                                            <p:strVal val="#ppt_x"/>
                                          </p:val>
                                        </p:tav>
                                      </p:tavLst>
                                    </p:anim>
                                    <p:anim calcmode="lin" valueType="num">
                                      <p:cBhvr>
                                        <p:cTn id="36" dur="500" fill="hold"/>
                                        <p:tgtEl>
                                          <p:spTgt spid="7"/>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20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anim calcmode="lin" valueType="num">
                                      <p:cBhvr>
                                        <p:cTn id="40" dur="500" fill="hold"/>
                                        <p:tgtEl>
                                          <p:spTgt spid="8"/>
                                        </p:tgtEl>
                                        <p:attrNameLst>
                                          <p:attrName>ppt_x</p:attrName>
                                        </p:attrNameLst>
                                      </p:cBhvr>
                                      <p:tavLst>
                                        <p:tav tm="0">
                                          <p:val>
                                            <p:strVal val="#ppt_x"/>
                                          </p:val>
                                        </p:tav>
                                        <p:tav tm="100000">
                                          <p:val>
                                            <p:strVal val="#ppt_x"/>
                                          </p:val>
                                        </p:tav>
                                      </p:tavLst>
                                    </p:anim>
                                    <p:anim calcmode="lin" valueType="num">
                                      <p:cBhvr>
                                        <p:cTn id="41" dur="500" fill="hold"/>
                                        <p:tgtEl>
                                          <p:spTgt spid="8"/>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40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anim calcmode="lin" valueType="num">
                                      <p:cBhvr>
                                        <p:cTn id="45" dur="500" fill="hold"/>
                                        <p:tgtEl>
                                          <p:spTgt spid="9"/>
                                        </p:tgtEl>
                                        <p:attrNameLst>
                                          <p:attrName>ppt_x</p:attrName>
                                        </p:attrNameLst>
                                      </p:cBhvr>
                                      <p:tavLst>
                                        <p:tav tm="0">
                                          <p:val>
                                            <p:strVal val="#ppt_x"/>
                                          </p:val>
                                        </p:tav>
                                        <p:tav tm="100000">
                                          <p:val>
                                            <p:strVal val="#ppt_x"/>
                                          </p:val>
                                        </p:tav>
                                      </p:tavLst>
                                    </p:anim>
                                    <p:anim calcmode="lin" valueType="num">
                                      <p:cBhvr>
                                        <p:cTn id="46" dur="500" fill="hold"/>
                                        <p:tgtEl>
                                          <p:spTgt spid="9"/>
                                        </p:tgtEl>
                                        <p:attrNameLst>
                                          <p:attrName>ppt_y</p:attrName>
                                        </p:attrNameLst>
                                      </p:cBhvr>
                                      <p:tavLst>
                                        <p:tav tm="0">
                                          <p:val>
                                            <p:strVal val="#ppt_y+.1"/>
                                          </p:val>
                                        </p:tav>
                                        <p:tav tm="100000">
                                          <p:val>
                                            <p:strVal val="#ppt_y"/>
                                          </p:val>
                                        </p:tav>
                                      </p:tavLst>
                                    </p:anim>
                                  </p:childTnLst>
                                </p:cTn>
                              </p:par>
                            </p:childTnLst>
                          </p:cTn>
                        </p:par>
                        <p:par>
                          <p:cTn id="47" fill="hold">
                            <p:stCondLst>
                              <p:cond delay="2900"/>
                            </p:stCondLst>
                            <p:childTnLst>
                              <p:par>
                                <p:cTn id="48" presetID="22" presetClass="entr" presetSubtype="8" fill="hold" grpId="0" nodeType="after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300"/>
                                        <p:tgtEl>
                                          <p:spTgt spid="10"/>
                                        </p:tgtEl>
                                      </p:cBhvr>
                                    </p:animEffect>
                                  </p:childTnLst>
                                </p:cTn>
                              </p:par>
                            </p:childTnLst>
                          </p:cTn>
                        </p:par>
                        <p:par>
                          <p:cTn id="51" fill="hold">
                            <p:stCondLst>
                              <p:cond delay="3200"/>
                            </p:stCondLst>
                            <p:childTnLst>
                              <p:par>
                                <p:cTn id="52" presetID="22" presetClass="entr" presetSubtype="8" fill="hold" grpId="0" nodeType="after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left)">
                                      <p:cBhvr>
                                        <p:cTn id="54" dur="500"/>
                                        <p:tgtEl>
                                          <p:spTgt spid="11"/>
                                        </p:tgtEl>
                                      </p:cBhvr>
                                    </p:animEffect>
                                  </p:childTnLst>
                                </p:cTn>
                              </p:par>
                            </p:childTnLst>
                          </p:cTn>
                        </p:par>
                        <p:par>
                          <p:cTn id="55" fill="hold">
                            <p:stCondLst>
                              <p:cond delay="3700"/>
                            </p:stCondLst>
                            <p:childTnLst>
                              <p:par>
                                <p:cTn id="56" presetID="22" presetClass="entr" presetSubtype="8" fill="hold" grpId="0" nodeType="after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left)">
                                      <p:cBhvr>
                                        <p:cTn id="58" dur="300"/>
                                        <p:tgtEl>
                                          <p:spTgt spid="19"/>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wipe(left)">
                                      <p:cBhvr>
                                        <p:cTn id="61" dur="300"/>
                                        <p:tgtEl>
                                          <p:spTgt spid="12"/>
                                        </p:tgtEl>
                                      </p:cBhvr>
                                    </p:animEffect>
                                  </p:childTnLst>
                                </p:cTn>
                              </p:par>
                            </p:childTnLst>
                          </p:cTn>
                        </p:par>
                        <p:par>
                          <p:cTn id="62" fill="hold">
                            <p:stCondLst>
                              <p:cond delay="4000"/>
                            </p:stCondLst>
                            <p:childTnLst>
                              <p:par>
                                <p:cTn id="63" presetID="22" presetClass="entr" presetSubtype="8" fill="hold" grpId="0" nodeType="after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wipe(left)">
                                      <p:cBhvr>
                                        <p:cTn id="65" dur="300"/>
                                        <p:tgtEl>
                                          <p:spTgt spid="20"/>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wipe(left)">
                                      <p:cBhvr>
                                        <p:cTn id="68" dur="300"/>
                                        <p:tgtEl>
                                          <p:spTgt spid="13"/>
                                        </p:tgtEl>
                                      </p:cBhvr>
                                    </p:animEffect>
                                  </p:childTnLst>
                                </p:cTn>
                              </p:par>
                            </p:childTnLst>
                          </p:cTn>
                        </p:par>
                        <p:par>
                          <p:cTn id="69" fill="hold">
                            <p:stCondLst>
                              <p:cond delay="4300"/>
                            </p:stCondLst>
                            <p:childTnLst>
                              <p:par>
                                <p:cTn id="70" presetID="22" presetClass="entr" presetSubtype="8" fill="hold" grpId="0" nodeType="after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wipe(left)">
                                      <p:cBhvr>
                                        <p:cTn id="72" dur="300"/>
                                        <p:tgtEl>
                                          <p:spTgt spid="21"/>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wipe(left)">
                                      <p:cBhvr>
                                        <p:cTn id="75" dur="300"/>
                                        <p:tgtEl>
                                          <p:spTgt spid="14"/>
                                        </p:tgtEl>
                                      </p:cBhvr>
                                    </p:animEffect>
                                  </p:childTnLst>
                                </p:cTn>
                              </p:par>
                            </p:childTnLst>
                          </p:cTn>
                        </p:par>
                        <p:par>
                          <p:cTn id="76" fill="hold">
                            <p:stCondLst>
                              <p:cond delay="4600"/>
                            </p:stCondLst>
                            <p:childTnLst>
                              <p:par>
                                <p:cTn id="77" presetID="22" presetClass="entr" presetSubtype="8" fill="hold" grpId="0" nodeType="after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wipe(left)">
                                      <p:cBhvr>
                                        <p:cTn id="79" dur="300"/>
                                        <p:tgtEl>
                                          <p:spTgt spid="22"/>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15"/>
                                        </p:tgtEl>
                                        <p:attrNameLst>
                                          <p:attrName>style.visibility</p:attrName>
                                        </p:attrNameLst>
                                      </p:cBhvr>
                                      <p:to>
                                        <p:strVal val="visible"/>
                                      </p:to>
                                    </p:set>
                                    <p:animEffect transition="in" filter="wipe(left)">
                                      <p:cBhvr>
                                        <p:cTn id="82" dur="300"/>
                                        <p:tgtEl>
                                          <p:spTgt spid="15"/>
                                        </p:tgtEl>
                                      </p:cBhvr>
                                    </p:animEffect>
                                  </p:childTnLst>
                                </p:cTn>
                              </p:par>
                            </p:childTnLst>
                          </p:cTn>
                        </p:par>
                        <p:par>
                          <p:cTn id="83" fill="hold">
                            <p:stCondLst>
                              <p:cond delay="4900"/>
                            </p:stCondLst>
                            <p:childTnLst>
                              <p:par>
                                <p:cTn id="84" presetID="22" presetClass="entr" presetSubtype="8" fill="hold" grpId="0" nodeType="afterEffect">
                                  <p:stCondLst>
                                    <p:cond delay="0"/>
                                  </p:stCondLst>
                                  <p:childTnLst>
                                    <p:set>
                                      <p:cBhvr>
                                        <p:cTn id="85" dur="1" fill="hold">
                                          <p:stCondLst>
                                            <p:cond delay="0"/>
                                          </p:stCondLst>
                                        </p:cTn>
                                        <p:tgtEl>
                                          <p:spTgt spid="23"/>
                                        </p:tgtEl>
                                        <p:attrNameLst>
                                          <p:attrName>style.visibility</p:attrName>
                                        </p:attrNameLst>
                                      </p:cBhvr>
                                      <p:to>
                                        <p:strVal val="visible"/>
                                      </p:to>
                                    </p:set>
                                    <p:animEffect transition="in" filter="wipe(left)">
                                      <p:cBhvr>
                                        <p:cTn id="86" dur="300"/>
                                        <p:tgtEl>
                                          <p:spTgt spid="23"/>
                                        </p:tgtEl>
                                      </p:cBhvr>
                                    </p:animEffect>
                                  </p:childTnLst>
                                </p:cTn>
                              </p:par>
                              <p:par>
                                <p:cTn id="87" presetID="22" presetClass="entr" presetSubtype="8" fill="hold" grpId="0" nodeType="withEffect">
                                  <p:stCondLst>
                                    <p:cond delay="0"/>
                                  </p:stCondLst>
                                  <p:childTnLst>
                                    <p:set>
                                      <p:cBhvr>
                                        <p:cTn id="88" dur="1" fill="hold">
                                          <p:stCondLst>
                                            <p:cond delay="0"/>
                                          </p:stCondLst>
                                        </p:cTn>
                                        <p:tgtEl>
                                          <p:spTgt spid="16"/>
                                        </p:tgtEl>
                                        <p:attrNameLst>
                                          <p:attrName>style.visibility</p:attrName>
                                        </p:attrNameLst>
                                      </p:cBhvr>
                                      <p:to>
                                        <p:strVal val="visible"/>
                                      </p:to>
                                    </p:set>
                                    <p:animEffect transition="in" filter="wipe(left)">
                                      <p:cBhvr>
                                        <p:cTn id="89" dur="300"/>
                                        <p:tgtEl>
                                          <p:spTgt spid="16"/>
                                        </p:tgtEl>
                                      </p:cBhvr>
                                    </p:animEffect>
                                  </p:childTnLst>
                                </p:cTn>
                              </p:par>
                            </p:childTnLst>
                          </p:cTn>
                        </p:par>
                        <p:par>
                          <p:cTn id="90" fill="hold">
                            <p:stCondLst>
                              <p:cond delay="5200"/>
                            </p:stCondLst>
                            <p:childTnLst>
                              <p:par>
                                <p:cTn id="91" presetID="22" presetClass="entr" presetSubtype="8" fill="hold" grpId="0" nodeType="afterEffect">
                                  <p:stCondLst>
                                    <p:cond delay="0"/>
                                  </p:stCondLst>
                                  <p:childTnLst>
                                    <p:set>
                                      <p:cBhvr>
                                        <p:cTn id="92" dur="1" fill="hold">
                                          <p:stCondLst>
                                            <p:cond delay="0"/>
                                          </p:stCondLst>
                                        </p:cTn>
                                        <p:tgtEl>
                                          <p:spTgt spid="24"/>
                                        </p:tgtEl>
                                        <p:attrNameLst>
                                          <p:attrName>style.visibility</p:attrName>
                                        </p:attrNameLst>
                                      </p:cBhvr>
                                      <p:to>
                                        <p:strVal val="visible"/>
                                      </p:to>
                                    </p:set>
                                    <p:animEffect transition="in" filter="wipe(left)">
                                      <p:cBhvr>
                                        <p:cTn id="93" dur="300"/>
                                        <p:tgtEl>
                                          <p:spTgt spid="24"/>
                                        </p:tgtEl>
                                      </p:cBhvr>
                                    </p:animEffect>
                                  </p:childTnLst>
                                </p:cTn>
                              </p:par>
                              <p:par>
                                <p:cTn id="94" presetID="22" presetClass="entr" presetSubtype="8" fill="hold" grpId="0" nodeType="withEffect">
                                  <p:stCondLst>
                                    <p:cond delay="0"/>
                                  </p:stCondLst>
                                  <p:childTnLst>
                                    <p:set>
                                      <p:cBhvr>
                                        <p:cTn id="95" dur="1" fill="hold">
                                          <p:stCondLst>
                                            <p:cond delay="0"/>
                                          </p:stCondLst>
                                        </p:cTn>
                                        <p:tgtEl>
                                          <p:spTgt spid="17"/>
                                        </p:tgtEl>
                                        <p:attrNameLst>
                                          <p:attrName>style.visibility</p:attrName>
                                        </p:attrNameLst>
                                      </p:cBhvr>
                                      <p:to>
                                        <p:strVal val="visible"/>
                                      </p:to>
                                    </p:set>
                                    <p:animEffect transition="in" filter="wipe(left)">
                                      <p:cBhvr>
                                        <p:cTn id="96" dur="300"/>
                                        <p:tgtEl>
                                          <p:spTgt spid="17"/>
                                        </p:tgtEl>
                                      </p:cBhvr>
                                    </p:animEffect>
                                  </p:childTnLst>
                                </p:cTn>
                              </p:par>
                            </p:childTnLst>
                          </p:cTn>
                        </p:par>
                        <p:par>
                          <p:cTn id="97" fill="hold">
                            <p:stCondLst>
                              <p:cond delay="5500"/>
                            </p:stCondLst>
                            <p:childTnLst>
                              <p:par>
                                <p:cTn id="98" presetID="22" presetClass="entr" presetSubtype="8" fill="hold" grpId="0" nodeType="afterEffect">
                                  <p:stCondLst>
                                    <p:cond delay="0"/>
                                  </p:stCondLst>
                                  <p:childTnLst>
                                    <p:set>
                                      <p:cBhvr>
                                        <p:cTn id="99" dur="1" fill="hold">
                                          <p:stCondLst>
                                            <p:cond delay="0"/>
                                          </p:stCondLst>
                                        </p:cTn>
                                        <p:tgtEl>
                                          <p:spTgt spid="25"/>
                                        </p:tgtEl>
                                        <p:attrNameLst>
                                          <p:attrName>style.visibility</p:attrName>
                                        </p:attrNameLst>
                                      </p:cBhvr>
                                      <p:to>
                                        <p:strVal val="visible"/>
                                      </p:to>
                                    </p:set>
                                    <p:animEffect transition="in" filter="wipe(left)">
                                      <p:cBhvr>
                                        <p:cTn id="100" dur="300"/>
                                        <p:tgtEl>
                                          <p:spTgt spid="25"/>
                                        </p:tgtEl>
                                      </p:cBhvr>
                                    </p:animEffect>
                                  </p:childTnLst>
                                </p:cTn>
                              </p:par>
                              <p:par>
                                <p:cTn id="101" presetID="22" presetClass="entr" presetSubtype="8" fill="hold" grpId="0" nodeType="withEffect">
                                  <p:stCondLst>
                                    <p:cond delay="0"/>
                                  </p:stCondLst>
                                  <p:childTnLst>
                                    <p:set>
                                      <p:cBhvr>
                                        <p:cTn id="102" dur="1" fill="hold">
                                          <p:stCondLst>
                                            <p:cond delay="0"/>
                                          </p:stCondLst>
                                        </p:cTn>
                                        <p:tgtEl>
                                          <p:spTgt spid="18"/>
                                        </p:tgtEl>
                                        <p:attrNameLst>
                                          <p:attrName>style.visibility</p:attrName>
                                        </p:attrNameLst>
                                      </p:cBhvr>
                                      <p:to>
                                        <p:strVal val="visible"/>
                                      </p:to>
                                    </p:set>
                                    <p:animEffect transition="in" filter="wipe(left)">
                                      <p:cBhvr>
                                        <p:cTn id="103" dur="3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animBg="1"/>
      <p:bldP spid="12" grpId="0" animBg="1"/>
      <p:bldP spid="13" grpId="0" animBg="1"/>
      <p:bldP spid="14" grpId="0" animBg="1"/>
      <p:bldP spid="15" grpId="0" animBg="1"/>
      <p:bldP spid="16" grpId="0" animBg="1"/>
      <p:bldP spid="17" grpId="0" animBg="1"/>
      <p:bldP spid="18" grpId="0" animBg="1"/>
      <p:bldP spid="19" grpId="0"/>
      <p:bldP spid="20" grpId="0"/>
      <p:bldP spid="21" grpId="0"/>
      <p:bldP spid="22" grpId="0"/>
      <p:bldP spid="23" grpId="0"/>
      <p:bldP spid="24" grpId="0"/>
      <p:bldP spid="25"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47665" y="1009640"/>
            <a:ext cx="4680520" cy="400110"/>
          </a:xfrm>
          <a:prstGeom prst="rect">
            <a:avLst/>
          </a:prstGeom>
          <a:noFill/>
        </p:spPr>
        <p:txBody>
          <a:bodyPr wrap="square" rtlCol="0">
            <a:spAutoFit/>
          </a:bodyPr>
          <a:lstStyle/>
          <a:p>
            <a:r>
              <a:rPr lang="zh-CN" altLang="en-US" sz="1000" dirty="0">
                <a:latin typeface="微软雅黑" pitchFamily="34" charset="-122"/>
                <a:ea typeface="微软雅黑" pitchFamily="34" charset="-122"/>
              </a:rPr>
              <a:t>点击输入简要文字内容，文字内容需概括精炼，不用多余的文字修饰。点击输入简要文字内容，文字内容需概括精炼，不用多余的文字修饰</a:t>
            </a:r>
            <a:r>
              <a:rPr lang="zh-CN" altLang="en-US" sz="1000" dirty="0" smtClean="0">
                <a:latin typeface="微软雅黑" pitchFamily="34" charset="-122"/>
                <a:ea typeface="微软雅黑" pitchFamily="34" charset="-122"/>
              </a:rPr>
              <a:t>。</a:t>
            </a:r>
            <a:endParaRPr lang="en-US" altLang="zh-CN" sz="1000" dirty="0">
              <a:latin typeface="微软雅黑" pitchFamily="34" charset="-122"/>
              <a:ea typeface="微软雅黑" pitchFamily="34" charset="-122"/>
            </a:endParaRPr>
          </a:p>
        </p:txBody>
      </p:sp>
      <p:sp>
        <p:nvSpPr>
          <p:cNvPr id="10" name="椭圆 9"/>
          <p:cNvSpPr/>
          <p:nvPr/>
        </p:nvSpPr>
        <p:spPr>
          <a:xfrm>
            <a:off x="683569" y="911533"/>
            <a:ext cx="687215" cy="687215"/>
          </a:xfrm>
          <a:prstGeom prst="ellipse">
            <a:avLst/>
          </a:prstGeom>
          <a:solidFill>
            <a:schemeClr val="tx1">
              <a:lumMod val="95000"/>
              <a:lumOff val="5000"/>
            </a:schemeClr>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smtClean="0">
                <a:solidFill>
                  <a:srgbClr val="C00000"/>
                </a:solidFill>
                <a:latin typeface="微软雅黑" pitchFamily="34" charset="-122"/>
                <a:ea typeface="微软雅黑" pitchFamily="34" charset="-122"/>
              </a:rPr>
              <a:t>1</a:t>
            </a:r>
            <a:endParaRPr lang="zh-CN" altLang="en-US" sz="3200" dirty="0">
              <a:solidFill>
                <a:srgbClr val="C00000"/>
              </a:solidFill>
              <a:latin typeface="微软雅黑" pitchFamily="34" charset="-122"/>
              <a:ea typeface="微软雅黑" pitchFamily="34" charset="-122"/>
            </a:endParaRPr>
          </a:p>
        </p:txBody>
      </p:sp>
      <p:grpSp>
        <p:nvGrpSpPr>
          <p:cNvPr id="11" name="组合 10"/>
          <p:cNvGrpSpPr/>
          <p:nvPr/>
        </p:nvGrpSpPr>
        <p:grpSpPr>
          <a:xfrm>
            <a:off x="971600" y="1635646"/>
            <a:ext cx="677033" cy="677033"/>
            <a:chOff x="304800" y="673100"/>
            <a:chExt cx="4000500" cy="4000500"/>
          </a:xfrm>
          <a:effectLst>
            <a:outerShdw blurRad="444500" dist="254000" dir="8100000" algn="tr" rotWithShape="0">
              <a:prstClr val="black">
                <a:alpha val="50000"/>
              </a:prstClr>
            </a:outerShdw>
          </a:effectLst>
        </p:grpSpPr>
        <p:sp>
          <p:nvSpPr>
            <p:cNvPr id="12" name="同心圆 1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rgbClr val="C00000"/>
                </a:solidFill>
                <a:latin typeface="微软雅黑" pitchFamily="34" charset="-122"/>
                <a:ea typeface="微软雅黑" pitchFamily="34" charset="-122"/>
              </a:endParaRPr>
            </a:p>
          </p:txBody>
        </p:sp>
        <p:sp>
          <p:nvSpPr>
            <p:cNvPr id="13" name="椭圆 12"/>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smtClean="0">
                  <a:solidFill>
                    <a:srgbClr val="C00000"/>
                  </a:solidFill>
                  <a:latin typeface="微软雅黑" pitchFamily="34" charset="-122"/>
                  <a:ea typeface="微软雅黑" pitchFamily="34" charset="-122"/>
                </a:rPr>
                <a:t>2</a:t>
              </a:r>
              <a:endParaRPr lang="zh-CN" altLang="en-US" sz="3200" dirty="0">
                <a:solidFill>
                  <a:srgbClr val="C00000"/>
                </a:solidFill>
                <a:latin typeface="微软雅黑" pitchFamily="34" charset="-122"/>
                <a:ea typeface="微软雅黑" pitchFamily="34" charset="-122"/>
              </a:endParaRPr>
            </a:p>
          </p:txBody>
        </p:sp>
      </p:grpSp>
      <p:sp>
        <p:nvSpPr>
          <p:cNvPr id="14" name="椭圆 13"/>
          <p:cNvSpPr/>
          <p:nvPr/>
        </p:nvSpPr>
        <p:spPr>
          <a:xfrm>
            <a:off x="1259632" y="2355726"/>
            <a:ext cx="687215" cy="687215"/>
          </a:xfrm>
          <a:prstGeom prst="ellipse">
            <a:avLst/>
          </a:prstGeom>
          <a:solidFill>
            <a:schemeClr val="tx1">
              <a:lumMod val="95000"/>
              <a:lumOff val="5000"/>
            </a:schemeClr>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smtClean="0">
                <a:solidFill>
                  <a:srgbClr val="C00000"/>
                </a:solidFill>
                <a:latin typeface="微软雅黑" pitchFamily="34" charset="-122"/>
                <a:ea typeface="微软雅黑" pitchFamily="34" charset="-122"/>
              </a:rPr>
              <a:t>3</a:t>
            </a:r>
            <a:endParaRPr lang="zh-CN" altLang="en-US" sz="3200" dirty="0">
              <a:solidFill>
                <a:srgbClr val="C00000"/>
              </a:solidFill>
              <a:latin typeface="微软雅黑" pitchFamily="34" charset="-122"/>
              <a:ea typeface="微软雅黑" pitchFamily="34" charset="-122"/>
            </a:endParaRPr>
          </a:p>
        </p:txBody>
      </p:sp>
      <p:grpSp>
        <p:nvGrpSpPr>
          <p:cNvPr id="15" name="组合 14"/>
          <p:cNvGrpSpPr/>
          <p:nvPr/>
        </p:nvGrpSpPr>
        <p:grpSpPr>
          <a:xfrm>
            <a:off x="1547664" y="3075806"/>
            <a:ext cx="677033" cy="677033"/>
            <a:chOff x="304800" y="673100"/>
            <a:chExt cx="4000500" cy="4000500"/>
          </a:xfrm>
          <a:effectLst>
            <a:outerShdw blurRad="444500" dist="254000" dir="8100000" algn="tr" rotWithShape="0">
              <a:prstClr val="black">
                <a:alpha val="50000"/>
              </a:prstClr>
            </a:outerShdw>
          </a:effectLst>
        </p:grpSpPr>
        <p:sp>
          <p:nvSpPr>
            <p:cNvPr id="16" name="同心圆 1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rgbClr val="C00000"/>
                </a:solidFill>
                <a:latin typeface="微软雅黑" pitchFamily="34" charset="-122"/>
                <a:ea typeface="微软雅黑" pitchFamily="34" charset="-122"/>
              </a:endParaRPr>
            </a:p>
          </p:txBody>
        </p:sp>
        <p:sp>
          <p:nvSpPr>
            <p:cNvPr id="17" name="椭圆 16"/>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smtClean="0">
                  <a:solidFill>
                    <a:srgbClr val="C00000"/>
                  </a:solidFill>
                  <a:latin typeface="微软雅黑" pitchFamily="34" charset="-122"/>
                  <a:ea typeface="微软雅黑" pitchFamily="34" charset="-122"/>
                </a:rPr>
                <a:t>4</a:t>
              </a:r>
              <a:endParaRPr lang="zh-CN" altLang="en-US" sz="3200" dirty="0">
                <a:solidFill>
                  <a:srgbClr val="C00000"/>
                </a:solidFill>
                <a:latin typeface="微软雅黑" pitchFamily="34" charset="-122"/>
                <a:ea typeface="微软雅黑" pitchFamily="34" charset="-122"/>
              </a:endParaRPr>
            </a:p>
          </p:txBody>
        </p:sp>
      </p:grpSp>
      <p:sp>
        <p:nvSpPr>
          <p:cNvPr id="21" name="椭圆 20"/>
          <p:cNvSpPr/>
          <p:nvPr/>
        </p:nvSpPr>
        <p:spPr>
          <a:xfrm>
            <a:off x="1835696" y="3806685"/>
            <a:ext cx="687215" cy="687215"/>
          </a:xfrm>
          <a:prstGeom prst="ellipse">
            <a:avLst/>
          </a:prstGeom>
          <a:solidFill>
            <a:schemeClr val="tx1">
              <a:lumMod val="95000"/>
              <a:lumOff val="5000"/>
            </a:schemeClr>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rgbClr val="C00000"/>
                </a:solidFill>
                <a:latin typeface="微软雅黑" pitchFamily="34" charset="-122"/>
                <a:ea typeface="微软雅黑" pitchFamily="34" charset="-122"/>
              </a:rPr>
              <a:t>5</a:t>
            </a:r>
            <a:endParaRPr lang="zh-CN" altLang="en-US" sz="3200" dirty="0">
              <a:solidFill>
                <a:srgbClr val="C00000"/>
              </a:solidFill>
              <a:latin typeface="微软雅黑" pitchFamily="34" charset="-122"/>
              <a:ea typeface="微软雅黑" pitchFamily="34" charset="-122"/>
            </a:endParaRPr>
          </a:p>
        </p:txBody>
      </p:sp>
      <p:sp>
        <p:nvSpPr>
          <p:cNvPr id="22" name="TextBox 21"/>
          <p:cNvSpPr txBox="1"/>
          <p:nvPr/>
        </p:nvSpPr>
        <p:spPr>
          <a:xfrm>
            <a:off x="1763688" y="1724086"/>
            <a:ext cx="4464496" cy="400110"/>
          </a:xfrm>
          <a:prstGeom prst="rect">
            <a:avLst/>
          </a:prstGeom>
          <a:noFill/>
        </p:spPr>
        <p:txBody>
          <a:bodyPr wrap="square" rtlCol="0">
            <a:spAutoFit/>
          </a:bodyPr>
          <a:lstStyle/>
          <a:p>
            <a:r>
              <a:rPr lang="zh-CN" altLang="en-US" sz="1000" dirty="0">
                <a:latin typeface="微软雅黑" pitchFamily="34" charset="-122"/>
                <a:ea typeface="微软雅黑" pitchFamily="34" charset="-122"/>
              </a:rPr>
              <a:t>点击输入简要文字内容，文字内容需概括精炼，不用多余的文字修饰。点击输入简要文字内容，文字内容需概括精炼，不用多余的文字修饰</a:t>
            </a:r>
            <a:r>
              <a:rPr lang="zh-CN" altLang="en-US" sz="1000" dirty="0" smtClean="0">
                <a:latin typeface="微软雅黑" pitchFamily="34" charset="-122"/>
                <a:ea typeface="微软雅黑" pitchFamily="34" charset="-122"/>
              </a:rPr>
              <a:t>。</a:t>
            </a:r>
            <a:endParaRPr lang="en-US" altLang="zh-CN" sz="1000" dirty="0">
              <a:latin typeface="微软雅黑" pitchFamily="34" charset="-122"/>
              <a:ea typeface="微软雅黑" pitchFamily="34" charset="-122"/>
            </a:endParaRPr>
          </a:p>
        </p:txBody>
      </p:sp>
      <p:sp>
        <p:nvSpPr>
          <p:cNvPr id="23" name="TextBox 22"/>
          <p:cNvSpPr txBox="1"/>
          <p:nvPr/>
        </p:nvSpPr>
        <p:spPr>
          <a:xfrm>
            <a:off x="2051720" y="2449662"/>
            <a:ext cx="4093562" cy="400110"/>
          </a:xfrm>
          <a:prstGeom prst="rect">
            <a:avLst/>
          </a:prstGeom>
          <a:noFill/>
        </p:spPr>
        <p:txBody>
          <a:bodyPr wrap="square" rtlCol="0">
            <a:spAutoFit/>
          </a:bodyPr>
          <a:lstStyle/>
          <a:p>
            <a:r>
              <a:rPr lang="zh-CN" altLang="en-US" sz="1000" dirty="0">
                <a:latin typeface="微软雅黑" pitchFamily="34" charset="-122"/>
                <a:ea typeface="微软雅黑" pitchFamily="34" charset="-122"/>
              </a:rPr>
              <a:t>点击输入简要文字内容，文字内容需概括精炼，不用多余的文字修饰。点击输入简要文字内容，文字内容需概括精炼，不用多余的文字修饰</a:t>
            </a:r>
            <a:r>
              <a:rPr lang="zh-CN" altLang="en-US" sz="1000" dirty="0" smtClean="0">
                <a:latin typeface="微软雅黑" pitchFamily="34" charset="-122"/>
                <a:ea typeface="微软雅黑" pitchFamily="34" charset="-122"/>
              </a:rPr>
              <a:t>。</a:t>
            </a:r>
            <a:endParaRPr lang="en-US" altLang="zh-CN" sz="1000" dirty="0">
              <a:latin typeface="微软雅黑" pitchFamily="34" charset="-122"/>
              <a:ea typeface="微软雅黑" pitchFamily="34" charset="-122"/>
            </a:endParaRPr>
          </a:p>
        </p:txBody>
      </p:sp>
      <p:sp>
        <p:nvSpPr>
          <p:cNvPr id="24" name="TextBox 23"/>
          <p:cNvSpPr txBox="1"/>
          <p:nvPr/>
        </p:nvSpPr>
        <p:spPr>
          <a:xfrm>
            <a:off x="2411760" y="3147814"/>
            <a:ext cx="3816424" cy="553998"/>
          </a:xfrm>
          <a:prstGeom prst="rect">
            <a:avLst/>
          </a:prstGeom>
          <a:noFill/>
        </p:spPr>
        <p:txBody>
          <a:bodyPr wrap="square" rtlCol="0">
            <a:spAutoFit/>
          </a:bodyPr>
          <a:lstStyle/>
          <a:p>
            <a:r>
              <a:rPr lang="zh-CN" altLang="en-US" sz="1000" dirty="0">
                <a:latin typeface="微软雅黑" pitchFamily="34" charset="-122"/>
                <a:ea typeface="微软雅黑" pitchFamily="34" charset="-122"/>
              </a:rPr>
              <a:t>点击输入简要文字内容，文字内容需概括精炼，不用多余的文字修饰。点击输入简要文字内容，文字内容需概括精炼，不用多余的文字修饰</a:t>
            </a:r>
            <a:r>
              <a:rPr lang="zh-CN" altLang="en-US" sz="1000" dirty="0" smtClean="0">
                <a:latin typeface="微软雅黑" pitchFamily="34" charset="-122"/>
                <a:ea typeface="微软雅黑" pitchFamily="34" charset="-122"/>
              </a:rPr>
              <a:t>。</a:t>
            </a:r>
            <a:endParaRPr lang="en-US" altLang="zh-CN" sz="1000" dirty="0">
              <a:latin typeface="微软雅黑" pitchFamily="34" charset="-122"/>
              <a:ea typeface="微软雅黑" pitchFamily="34" charset="-122"/>
            </a:endParaRPr>
          </a:p>
        </p:txBody>
      </p:sp>
      <p:sp>
        <p:nvSpPr>
          <p:cNvPr id="25" name="TextBox 24"/>
          <p:cNvSpPr txBox="1"/>
          <p:nvPr/>
        </p:nvSpPr>
        <p:spPr>
          <a:xfrm>
            <a:off x="2699791" y="3939902"/>
            <a:ext cx="3600401" cy="553998"/>
          </a:xfrm>
          <a:prstGeom prst="rect">
            <a:avLst/>
          </a:prstGeom>
          <a:noFill/>
        </p:spPr>
        <p:txBody>
          <a:bodyPr wrap="square" rtlCol="0">
            <a:spAutoFit/>
          </a:bodyPr>
          <a:lstStyle/>
          <a:p>
            <a:r>
              <a:rPr lang="zh-CN" altLang="en-US" sz="1000" dirty="0">
                <a:latin typeface="微软雅黑" pitchFamily="34" charset="-122"/>
                <a:ea typeface="微软雅黑" pitchFamily="34" charset="-122"/>
              </a:rPr>
              <a:t>点击输入简要文字内容，文字内容需概括精炼，不用多余的文字修饰。点击输入简要文字内容，文字内容需概括精炼，不用多余的文字修饰</a:t>
            </a:r>
            <a:r>
              <a:rPr lang="zh-CN" altLang="en-US" sz="1000" dirty="0" smtClean="0">
                <a:latin typeface="微软雅黑" pitchFamily="34" charset="-122"/>
                <a:ea typeface="微软雅黑" pitchFamily="34" charset="-122"/>
              </a:rPr>
              <a:t>。</a:t>
            </a:r>
            <a:endParaRPr lang="en-US" altLang="zh-CN" sz="1000" dirty="0">
              <a:latin typeface="微软雅黑" pitchFamily="34" charset="-122"/>
              <a:ea typeface="微软雅黑" pitchFamily="34" charset="-122"/>
            </a:endParaRPr>
          </a:p>
        </p:txBody>
      </p:sp>
      <p:sp>
        <p:nvSpPr>
          <p:cNvPr id="26" name="Freeform 18"/>
          <p:cNvSpPr>
            <a:spLocks noEditPoints="1"/>
          </p:cNvSpPr>
          <p:nvPr/>
        </p:nvSpPr>
        <p:spPr bwMode="auto">
          <a:xfrm rot="5400000">
            <a:off x="6223353" y="3906251"/>
            <a:ext cx="493713" cy="340033"/>
          </a:xfrm>
          <a:custGeom>
            <a:avLst/>
            <a:gdLst>
              <a:gd name="T0" fmla="*/ 153 w 611"/>
              <a:gd name="T1" fmla="*/ 610 h 610"/>
              <a:gd name="T2" fmla="*/ 153 w 611"/>
              <a:gd name="T3" fmla="*/ 305 h 610"/>
              <a:gd name="T4" fmla="*/ 0 w 611"/>
              <a:gd name="T5" fmla="*/ 305 h 610"/>
              <a:gd name="T6" fmla="*/ 305 w 611"/>
              <a:gd name="T7" fmla="*/ 0 h 610"/>
              <a:gd name="T8" fmla="*/ 611 w 611"/>
              <a:gd name="T9" fmla="*/ 305 h 610"/>
              <a:gd name="T10" fmla="*/ 458 w 611"/>
              <a:gd name="T11" fmla="*/ 305 h 610"/>
              <a:gd name="T12" fmla="*/ 458 w 611"/>
              <a:gd name="T13" fmla="*/ 610 h 610"/>
              <a:gd name="T14" fmla="*/ 153 w 611"/>
              <a:gd name="T15" fmla="*/ 610 h 610"/>
              <a:gd name="T16" fmla="*/ 305 w 611"/>
              <a:gd name="T17" fmla="*/ 61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1" h="610">
                <a:moveTo>
                  <a:pt x="153" y="610"/>
                </a:moveTo>
                <a:lnTo>
                  <a:pt x="153" y="305"/>
                </a:lnTo>
                <a:lnTo>
                  <a:pt x="0" y="305"/>
                </a:lnTo>
                <a:lnTo>
                  <a:pt x="305" y="0"/>
                </a:lnTo>
                <a:lnTo>
                  <a:pt x="611" y="305"/>
                </a:lnTo>
                <a:lnTo>
                  <a:pt x="458" y="305"/>
                </a:lnTo>
                <a:lnTo>
                  <a:pt x="458" y="610"/>
                </a:lnTo>
                <a:lnTo>
                  <a:pt x="153" y="610"/>
                </a:lnTo>
                <a:close/>
                <a:moveTo>
                  <a:pt x="305" y="610"/>
                </a:moveTo>
              </a:path>
            </a:pathLst>
          </a:custGeom>
          <a:solidFill>
            <a:schemeClr val="tx1">
              <a:lumMod val="95000"/>
              <a:lumOff val="5000"/>
            </a:schemeClr>
          </a:solidFill>
          <a:ln>
            <a:noFill/>
          </a:ln>
        </p:spPr>
        <p:txBody>
          <a:bodyPr vert="horz" wrap="square" lIns="91440" tIns="45720" rIns="91440" bIns="45720" numCol="1" anchor="t" anchorCtr="0" compatLnSpc="1">
            <a:prstTxWarp prst="textNoShape">
              <a:avLst/>
            </a:prstTxWarp>
          </a:bodyPr>
          <a:lstStyle/>
          <a:p>
            <a:endParaRPr lang="zh-CN" altLang="en-US">
              <a:solidFill>
                <a:schemeClr val="accent1"/>
              </a:solidFill>
            </a:endParaRPr>
          </a:p>
        </p:txBody>
      </p:sp>
      <p:sp>
        <p:nvSpPr>
          <p:cNvPr id="27" name="Freeform 19"/>
          <p:cNvSpPr>
            <a:spLocks noEditPoints="1"/>
          </p:cNvSpPr>
          <p:nvPr/>
        </p:nvSpPr>
        <p:spPr bwMode="auto">
          <a:xfrm rot="5400000">
            <a:off x="6223353" y="2525858"/>
            <a:ext cx="493713" cy="340033"/>
          </a:xfrm>
          <a:custGeom>
            <a:avLst/>
            <a:gdLst>
              <a:gd name="T0" fmla="*/ 153 w 611"/>
              <a:gd name="T1" fmla="*/ 610 h 610"/>
              <a:gd name="T2" fmla="*/ 153 w 611"/>
              <a:gd name="T3" fmla="*/ 305 h 610"/>
              <a:gd name="T4" fmla="*/ 0 w 611"/>
              <a:gd name="T5" fmla="*/ 305 h 610"/>
              <a:gd name="T6" fmla="*/ 305 w 611"/>
              <a:gd name="T7" fmla="*/ 0 h 610"/>
              <a:gd name="T8" fmla="*/ 611 w 611"/>
              <a:gd name="T9" fmla="*/ 305 h 610"/>
              <a:gd name="T10" fmla="*/ 458 w 611"/>
              <a:gd name="T11" fmla="*/ 305 h 610"/>
              <a:gd name="T12" fmla="*/ 458 w 611"/>
              <a:gd name="T13" fmla="*/ 610 h 610"/>
              <a:gd name="T14" fmla="*/ 153 w 611"/>
              <a:gd name="T15" fmla="*/ 610 h 610"/>
              <a:gd name="T16" fmla="*/ 305 w 611"/>
              <a:gd name="T17" fmla="*/ 61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1" h="610">
                <a:moveTo>
                  <a:pt x="153" y="610"/>
                </a:moveTo>
                <a:lnTo>
                  <a:pt x="153" y="305"/>
                </a:lnTo>
                <a:lnTo>
                  <a:pt x="0" y="305"/>
                </a:lnTo>
                <a:lnTo>
                  <a:pt x="305" y="0"/>
                </a:lnTo>
                <a:lnTo>
                  <a:pt x="611" y="305"/>
                </a:lnTo>
                <a:lnTo>
                  <a:pt x="458" y="305"/>
                </a:lnTo>
                <a:lnTo>
                  <a:pt x="458" y="610"/>
                </a:lnTo>
                <a:lnTo>
                  <a:pt x="153" y="610"/>
                </a:lnTo>
                <a:close/>
                <a:moveTo>
                  <a:pt x="305" y="610"/>
                </a:moveTo>
              </a:path>
            </a:pathLst>
          </a:custGeom>
          <a:solidFill>
            <a:schemeClr val="tx1">
              <a:lumMod val="95000"/>
              <a:lumOff val="5000"/>
            </a:schemeClr>
          </a:solidFill>
          <a:ln>
            <a:noFill/>
          </a:ln>
        </p:spPr>
        <p:txBody>
          <a:bodyPr vert="horz" wrap="square" lIns="91440" tIns="45720" rIns="91440" bIns="45720" numCol="1" anchor="t" anchorCtr="0" compatLnSpc="1">
            <a:prstTxWarp prst="textNoShape">
              <a:avLst/>
            </a:prstTxWarp>
          </a:bodyPr>
          <a:lstStyle/>
          <a:p>
            <a:endParaRPr lang="zh-CN" altLang="en-US">
              <a:solidFill>
                <a:schemeClr val="accent1"/>
              </a:solidFill>
            </a:endParaRPr>
          </a:p>
        </p:txBody>
      </p:sp>
      <p:sp>
        <p:nvSpPr>
          <p:cNvPr id="28" name="Freeform 20"/>
          <p:cNvSpPr>
            <a:spLocks noEditPoints="1"/>
          </p:cNvSpPr>
          <p:nvPr/>
        </p:nvSpPr>
        <p:spPr bwMode="auto">
          <a:xfrm rot="5400000">
            <a:off x="6223352" y="1122957"/>
            <a:ext cx="493713" cy="340033"/>
          </a:xfrm>
          <a:custGeom>
            <a:avLst/>
            <a:gdLst>
              <a:gd name="T0" fmla="*/ 153 w 611"/>
              <a:gd name="T1" fmla="*/ 610 h 610"/>
              <a:gd name="T2" fmla="*/ 153 w 611"/>
              <a:gd name="T3" fmla="*/ 305 h 610"/>
              <a:gd name="T4" fmla="*/ 0 w 611"/>
              <a:gd name="T5" fmla="*/ 305 h 610"/>
              <a:gd name="T6" fmla="*/ 305 w 611"/>
              <a:gd name="T7" fmla="*/ 0 h 610"/>
              <a:gd name="T8" fmla="*/ 611 w 611"/>
              <a:gd name="T9" fmla="*/ 305 h 610"/>
              <a:gd name="T10" fmla="*/ 458 w 611"/>
              <a:gd name="T11" fmla="*/ 305 h 610"/>
              <a:gd name="T12" fmla="*/ 458 w 611"/>
              <a:gd name="T13" fmla="*/ 610 h 610"/>
              <a:gd name="T14" fmla="*/ 153 w 611"/>
              <a:gd name="T15" fmla="*/ 610 h 610"/>
              <a:gd name="T16" fmla="*/ 305 w 611"/>
              <a:gd name="T17" fmla="*/ 61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1" h="610">
                <a:moveTo>
                  <a:pt x="153" y="610"/>
                </a:moveTo>
                <a:lnTo>
                  <a:pt x="153" y="305"/>
                </a:lnTo>
                <a:lnTo>
                  <a:pt x="0" y="305"/>
                </a:lnTo>
                <a:lnTo>
                  <a:pt x="305" y="0"/>
                </a:lnTo>
                <a:lnTo>
                  <a:pt x="611" y="305"/>
                </a:lnTo>
                <a:lnTo>
                  <a:pt x="458" y="305"/>
                </a:lnTo>
                <a:lnTo>
                  <a:pt x="458" y="610"/>
                </a:lnTo>
                <a:lnTo>
                  <a:pt x="153" y="610"/>
                </a:lnTo>
                <a:close/>
                <a:moveTo>
                  <a:pt x="305" y="610"/>
                </a:moveTo>
              </a:path>
            </a:pathLst>
          </a:custGeom>
          <a:solidFill>
            <a:schemeClr val="tx1">
              <a:lumMod val="95000"/>
              <a:lumOff val="5000"/>
            </a:schemeClr>
          </a:solidFill>
          <a:ln>
            <a:noFill/>
          </a:ln>
        </p:spPr>
        <p:txBody>
          <a:bodyPr vert="horz" wrap="square" lIns="91440" tIns="45720" rIns="91440" bIns="45720" numCol="1" anchor="t" anchorCtr="0" compatLnSpc="1">
            <a:prstTxWarp prst="textNoShape">
              <a:avLst/>
            </a:prstTxWarp>
          </a:bodyPr>
          <a:lstStyle/>
          <a:p>
            <a:endParaRPr lang="zh-CN" altLang="en-US">
              <a:solidFill>
                <a:schemeClr val="accent1"/>
              </a:solidFill>
            </a:endParaRPr>
          </a:p>
        </p:txBody>
      </p:sp>
      <p:grpSp>
        <p:nvGrpSpPr>
          <p:cNvPr id="30" name="组合 29"/>
          <p:cNvGrpSpPr/>
          <p:nvPr/>
        </p:nvGrpSpPr>
        <p:grpSpPr>
          <a:xfrm>
            <a:off x="6876257" y="2421450"/>
            <a:ext cx="1721136" cy="548848"/>
            <a:chOff x="4304043" y="1286668"/>
            <a:chExt cx="3837944" cy="2757793"/>
          </a:xfrm>
          <a:effectLst>
            <a:outerShdw blurRad="381000" dist="254000" dir="8100000" algn="tr" rotWithShape="0">
              <a:prstClr val="black">
                <a:alpha val="40000"/>
              </a:prstClr>
            </a:outerShdw>
          </a:effectLst>
        </p:grpSpPr>
        <p:sp>
          <p:nvSpPr>
            <p:cNvPr id="32" name="圆角矩形 31"/>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itchFamily="34" charset="-122"/>
                <a:ea typeface="微软雅黑" pitchFamily="34" charset="-122"/>
              </a:endParaRPr>
            </a:p>
          </p:txBody>
        </p:sp>
        <p:sp>
          <p:nvSpPr>
            <p:cNvPr id="33" name="圆角矩形 32"/>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latin typeface="微软雅黑" pitchFamily="34" charset="-122"/>
                  <a:ea typeface="微软雅黑" pitchFamily="34" charset="-122"/>
                </a:rPr>
                <a:t>便民利民惠民</a:t>
              </a:r>
              <a:endParaRPr lang="zh-CN" altLang="en-US" dirty="0">
                <a:solidFill>
                  <a:schemeClr val="tx1"/>
                </a:solidFill>
                <a:latin typeface="微软雅黑" pitchFamily="34" charset="-122"/>
                <a:ea typeface="微软雅黑" pitchFamily="34" charset="-122"/>
              </a:endParaRPr>
            </a:p>
          </p:txBody>
        </p:sp>
      </p:grpSp>
      <p:grpSp>
        <p:nvGrpSpPr>
          <p:cNvPr id="35" name="组合 34"/>
          <p:cNvGrpSpPr/>
          <p:nvPr/>
        </p:nvGrpSpPr>
        <p:grpSpPr>
          <a:xfrm>
            <a:off x="6829450" y="987574"/>
            <a:ext cx="1721136" cy="548848"/>
            <a:chOff x="4304043" y="1286668"/>
            <a:chExt cx="3837944" cy="2757793"/>
          </a:xfrm>
          <a:effectLst>
            <a:outerShdw blurRad="381000" dist="254000" dir="8100000" algn="tr" rotWithShape="0">
              <a:prstClr val="black">
                <a:alpha val="40000"/>
              </a:prstClr>
            </a:outerShdw>
          </a:effectLst>
        </p:grpSpPr>
        <p:sp>
          <p:nvSpPr>
            <p:cNvPr id="37" name="圆角矩形 36"/>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itchFamily="34" charset="-122"/>
                <a:ea typeface="微软雅黑" pitchFamily="34" charset="-122"/>
              </a:endParaRPr>
            </a:p>
          </p:txBody>
        </p:sp>
        <p:sp>
          <p:nvSpPr>
            <p:cNvPr id="38" name="圆角矩形 37"/>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latin typeface="微软雅黑" pitchFamily="34" charset="-122"/>
                  <a:ea typeface="微软雅黑" pitchFamily="34" charset="-122"/>
                </a:rPr>
                <a:t>解决生活麻烦</a:t>
              </a:r>
              <a:endParaRPr lang="zh-CN" altLang="en-US" dirty="0">
                <a:solidFill>
                  <a:schemeClr val="tx1"/>
                </a:solidFill>
                <a:latin typeface="微软雅黑" pitchFamily="34" charset="-122"/>
                <a:ea typeface="微软雅黑" pitchFamily="34" charset="-122"/>
              </a:endParaRPr>
            </a:p>
          </p:txBody>
        </p:sp>
      </p:grpSp>
      <p:grpSp>
        <p:nvGrpSpPr>
          <p:cNvPr id="40" name="组合 39"/>
          <p:cNvGrpSpPr/>
          <p:nvPr/>
        </p:nvGrpSpPr>
        <p:grpSpPr>
          <a:xfrm>
            <a:off x="6897732" y="3801843"/>
            <a:ext cx="1721136" cy="548848"/>
            <a:chOff x="4304043" y="1286668"/>
            <a:chExt cx="3837944" cy="2757793"/>
          </a:xfrm>
          <a:effectLst>
            <a:outerShdw blurRad="381000" dist="254000" dir="8100000" algn="tr" rotWithShape="0">
              <a:prstClr val="black">
                <a:alpha val="40000"/>
              </a:prstClr>
            </a:outerShdw>
          </a:effectLst>
        </p:grpSpPr>
        <p:sp>
          <p:nvSpPr>
            <p:cNvPr id="42" name="圆角矩形 41"/>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itchFamily="34" charset="-122"/>
                <a:ea typeface="微软雅黑" pitchFamily="34" charset="-122"/>
              </a:endParaRPr>
            </a:p>
          </p:txBody>
        </p:sp>
        <p:sp>
          <p:nvSpPr>
            <p:cNvPr id="43" name="圆角矩形 42"/>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tx1"/>
                  </a:solidFill>
                  <a:latin typeface="微软雅黑" pitchFamily="34" charset="-122"/>
                  <a:ea typeface="微软雅黑" pitchFamily="34" charset="-122"/>
                </a:rPr>
                <a:t>增加公司收入</a:t>
              </a:r>
              <a:endParaRPr lang="zh-CN" altLang="en-US" dirty="0">
                <a:solidFill>
                  <a:schemeClr val="tx1"/>
                </a:solidFill>
                <a:latin typeface="微软雅黑" pitchFamily="34" charset="-122"/>
                <a:ea typeface="微软雅黑" pitchFamily="34" charset="-122"/>
              </a:endParaRPr>
            </a:p>
          </p:txBody>
        </p:sp>
      </p:grpSp>
      <p:sp>
        <p:nvSpPr>
          <p:cNvPr id="29" name="TextBox 28"/>
          <p:cNvSpPr txBox="1"/>
          <p:nvPr/>
        </p:nvSpPr>
        <p:spPr>
          <a:xfrm>
            <a:off x="3563888" y="475567"/>
            <a:ext cx="2016224" cy="307777"/>
          </a:xfrm>
          <a:prstGeom prst="rect">
            <a:avLst/>
          </a:prstGeom>
          <a:noFill/>
        </p:spPr>
        <p:txBody>
          <a:bodyPr wrap="square" lIns="0" tIns="0" rIns="0" bIns="0" rtlCol="0">
            <a:spAutoFit/>
          </a:bodyPr>
          <a:lstStyle/>
          <a:p>
            <a:pPr algn="ctr"/>
            <a:r>
              <a:rPr lang="zh-CN" altLang="en-US" sz="2000" b="1" dirty="0" smtClean="0">
                <a:latin typeface="微软雅黑" pitchFamily="34" charset="-122"/>
                <a:ea typeface="微软雅黑" pitchFamily="34" charset="-122"/>
              </a:rPr>
              <a:t>需要解决问题</a:t>
            </a:r>
            <a:endParaRPr lang="zh-CN" altLang="en-US" sz="1000" dirty="0">
              <a:latin typeface="微软雅黑" pitchFamily="34" charset="-122"/>
              <a:ea typeface="微软雅黑" pitchFamily="34" charset="-122"/>
            </a:endParaRPr>
          </a:p>
        </p:txBody>
      </p:sp>
    </p:spTree>
    <p:extLst>
      <p:ext uri="{BB962C8B-B14F-4D97-AF65-F5344CB8AC3E}">
        <p14:creationId xmlns:p14="http://schemas.microsoft.com/office/powerpoint/2010/main" val="1242747657"/>
      </p:ext>
    </p:extLst>
  </p:cSld>
  <p:clrMapOvr>
    <a:masterClrMapping/>
  </p:clrMapOvr>
  <p:transition spd="slow" advTm="0">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667">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6667">
                                          <p:cBhvr additive="base">
                                            <p:cTn id="7" dur="500" fill="hold"/>
                                            <p:tgtEl>
                                              <p:spTgt spid="10"/>
                                            </p:tgtEl>
                                            <p:attrNameLst>
                                              <p:attrName>ppt_x</p:attrName>
                                            </p:attrNameLst>
                                          </p:cBhvr>
                                          <p:tavLst>
                                            <p:tav tm="0">
                                              <p:val>
                                                <p:strVal val="#ppt_x"/>
                                              </p:val>
                                            </p:tav>
                                            <p:tav tm="100000">
                                              <p:val>
                                                <p:strVal val="#ppt_x"/>
                                              </p:val>
                                            </p:tav>
                                          </p:tavLst>
                                        </p:anim>
                                        <p:anim calcmode="lin" valueType="num" p14:bounceEnd="66667">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fill="hold" nodeType="afterEffect" p14:presetBounceEnd="66667">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14:bounceEnd="66667">
                                          <p:cBhvr additive="base">
                                            <p:cTn id="12" dur="500" fill="hold"/>
                                            <p:tgtEl>
                                              <p:spTgt spid="11"/>
                                            </p:tgtEl>
                                            <p:attrNameLst>
                                              <p:attrName>ppt_x</p:attrName>
                                            </p:attrNameLst>
                                          </p:cBhvr>
                                          <p:tavLst>
                                            <p:tav tm="0">
                                              <p:val>
                                                <p:strVal val="#ppt_x"/>
                                              </p:val>
                                            </p:tav>
                                            <p:tav tm="100000">
                                              <p:val>
                                                <p:strVal val="#ppt_x"/>
                                              </p:val>
                                            </p:tav>
                                          </p:tavLst>
                                        </p:anim>
                                        <p:anim calcmode="lin" valueType="num" p14:bounceEnd="66667">
                                          <p:cBhvr additive="base">
                                            <p:cTn id="13" dur="500" fill="hold"/>
                                            <p:tgtEl>
                                              <p:spTgt spid="11"/>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14:presetBounceEnd="66667">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14:bounceEnd="66667">
                                          <p:cBhvr additive="base">
                                            <p:cTn id="17" dur="500" fill="hold"/>
                                            <p:tgtEl>
                                              <p:spTgt spid="14"/>
                                            </p:tgtEl>
                                            <p:attrNameLst>
                                              <p:attrName>ppt_x</p:attrName>
                                            </p:attrNameLst>
                                          </p:cBhvr>
                                          <p:tavLst>
                                            <p:tav tm="0">
                                              <p:val>
                                                <p:strVal val="#ppt_x"/>
                                              </p:val>
                                            </p:tav>
                                            <p:tav tm="100000">
                                              <p:val>
                                                <p:strVal val="#ppt_x"/>
                                              </p:val>
                                            </p:tav>
                                          </p:tavLst>
                                        </p:anim>
                                        <p:anim calcmode="lin" valueType="num" p14:bounceEnd="66667">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1" fill="hold" nodeType="afterEffect" p14:presetBounceEnd="66667">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14:bounceEnd="66667">
                                          <p:cBhvr additive="base">
                                            <p:cTn id="22" dur="500" fill="hold"/>
                                            <p:tgtEl>
                                              <p:spTgt spid="15"/>
                                            </p:tgtEl>
                                            <p:attrNameLst>
                                              <p:attrName>ppt_x</p:attrName>
                                            </p:attrNameLst>
                                          </p:cBhvr>
                                          <p:tavLst>
                                            <p:tav tm="0">
                                              <p:val>
                                                <p:strVal val="#ppt_x"/>
                                              </p:val>
                                            </p:tav>
                                            <p:tav tm="100000">
                                              <p:val>
                                                <p:strVal val="#ppt_x"/>
                                              </p:val>
                                            </p:tav>
                                          </p:tavLst>
                                        </p:anim>
                                        <p:anim calcmode="lin" valueType="num" p14:bounceEnd="66667">
                                          <p:cBhvr additive="base">
                                            <p:cTn id="23" dur="500" fill="hold"/>
                                            <p:tgtEl>
                                              <p:spTgt spid="15"/>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14:presetBounceEnd="66667">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14:bounceEnd="66667">
                                          <p:cBhvr additive="base">
                                            <p:cTn id="27" dur="500" fill="hold"/>
                                            <p:tgtEl>
                                              <p:spTgt spid="21"/>
                                            </p:tgtEl>
                                            <p:attrNameLst>
                                              <p:attrName>ppt_x</p:attrName>
                                            </p:attrNameLst>
                                          </p:cBhvr>
                                          <p:tavLst>
                                            <p:tav tm="0">
                                              <p:val>
                                                <p:strVal val="#ppt_x"/>
                                              </p:val>
                                            </p:tav>
                                            <p:tav tm="100000">
                                              <p:val>
                                                <p:strVal val="#ppt_x"/>
                                              </p:val>
                                            </p:tav>
                                          </p:tavLst>
                                        </p:anim>
                                        <p:anim calcmode="lin" valueType="num" p14:bounceEnd="66667">
                                          <p:cBhvr additive="base">
                                            <p:cTn id="28" dur="500" fill="hold"/>
                                            <p:tgtEl>
                                              <p:spTgt spid="21"/>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p:tgtEl>
                                              <p:spTgt spid="6"/>
                                            </p:tgtEl>
                                            <p:attrNameLst>
                                              <p:attrName>ppt_x</p:attrName>
                                            </p:attrNameLst>
                                          </p:cBhvr>
                                          <p:tavLst>
                                            <p:tav tm="0">
                                              <p:val>
                                                <p:strVal val="#ppt_x-#ppt_w*1.125000"/>
                                              </p:val>
                                            </p:tav>
                                            <p:tav tm="100000">
                                              <p:val>
                                                <p:strVal val="#ppt_x"/>
                                              </p:val>
                                            </p:tav>
                                          </p:tavLst>
                                        </p:anim>
                                        <p:animEffect transition="in" filter="wipe(right)">
                                          <p:cBhvr>
                                            <p:cTn id="33" dur="500"/>
                                            <p:tgtEl>
                                              <p:spTgt spid="6"/>
                                            </p:tgtEl>
                                          </p:cBhvr>
                                        </p:animEffect>
                                      </p:childTnLst>
                                    </p:cTn>
                                  </p:par>
                                  <p:par>
                                    <p:cTn id="34" presetID="12" presetClass="entr" presetSubtype="8" fill="hold" grpId="0" nodeType="withEffect">
                                      <p:stCondLst>
                                        <p:cond delay="100"/>
                                      </p:stCondLst>
                                      <p:childTnLst>
                                        <p:set>
                                          <p:cBhvr>
                                            <p:cTn id="35" dur="1" fill="hold">
                                              <p:stCondLst>
                                                <p:cond delay="0"/>
                                              </p:stCondLst>
                                            </p:cTn>
                                            <p:tgtEl>
                                              <p:spTgt spid="22"/>
                                            </p:tgtEl>
                                            <p:attrNameLst>
                                              <p:attrName>style.visibility</p:attrName>
                                            </p:attrNameLst>
                                          </p:cBhvr>
                                          <p:to>
                                            <p:strVal val="visible"/>
                                          </p:to>
                                        </p:set>
                                        <p:anim calcmode="lin" valueType="num">
                                          <p:cBhvr additive="base">
                                            <p:cTn id="36" dur="500"/>
                                            <p:tgtEl>
                                              <p:spTgt spid="22"/>
                                            </p:tgtEl>
                                            <p:attrNameLst>
                                              <p:attrName>ppt_x</p:attrName>
                                            </p:attrNameLst>
                                          </p:cBhvr>
                                          <p:tavLst>
                                            <p:tav tm="0">
                                              <p:val>
                                                <p:strVal val="#ppt_x-#ppt_w*1.125000"/>
                                              </p:val>
                                            </p:tav>
                                            <p:tav tm="100000">
                                              <p:val>
                                                <p:strVal val="#ppt_x"/>
                                              </p:val>
                                            </p:tav>
                                          </p:tavLst>
                                        </p:anim>
                                        <p:animEffect transition="in" filter="wipe(right)">
                                          <p:cBhvr>
                                            <p:cTn id="37" dur="500"/>
                                            <p:tgtEl>
                                              <p:spTgt spid="22"/>
                                            </p:tgtEl>
                                          </p:cBhvr>
                                        </p:animEffect>
                                      </p:childTnLst>
                                    </p:cTn>
                                  </p:par>
                                  <p:par>
                                    <p:cTn id="38" presetID="12" presetClass="entr" presetSubtype="8" fill="hold" grpId="0" nodeType="withEffect">
                                      <p:stCondLst>
                                        <p:cond delay="200"/>
                                      </p:stCondLst>
                                      <p:childTnLst>
                                        <p:set>
                                          <p:cBhvr>
                                            <p:cTn id="39" dur="1" fill="hold">
                                              <p:stCondLst>
                                                <p:cond delay="0"/>
                                              </p:stCondLst>
                                            </p:cTn>
                                            <p:tgtEl>
                                              <p:spTgt spid="23"/>
                                            </p:tgtEl>
                                            <p:attrNameLst>
                                              <p:attrName>style.visibility</p:attrName>
                                            </p:attrNameLst>
                                          </p:cBhvr>
                                          <p:to>
                                            <p:strVal val="visible"/>
                                          </p:to>
                                        </p:set>
                                        <p:anim calcmode="lin" valueType="num">
                                          <p:cBhvr additive="base">
                                            <p:cTn id="40" dur="500"/>
                                            <p:tgtEl>
                                              <p:spTgt spid="23"/>
                                            </p:tgtEl>
                                            <p:attrNameLst>
                                              <p:attrName>ppt_x</p:attrName>
                                            </p:attrNameLst>
                                          </p:cBhvr>
                                          <p:tavLst>
                                            <p:tav tm="0">
                                              <p:val>
                                                <p:strVal val="#ppt_x-#ppt_w*1.125000"/>
                                              </p:val>
                                            </p:tav>
                                            <p:tav tm="100000">
                                              <p:val>
                                                <p:strVal val="#ppt_x"/>
                                              </p:val>
                                            </p:tav>
                                          </p:tavLst>
                                        </p:anim>
                                        <p:animEffect transition="in" filter="wipe(right)">
                                          <p:cBhvr>
                                            <p:cTn id="41" dur="500"/>
                                            <p:tgtEl>
                                              <p:spTgt spid="23"/>
                                            </p:tgtEl>
                                          </p:cBhvr>
                                        </p:animEffect>
                                      </p:childTnLst>
                                    </p:cTn>
                                  </p:par>
                                  <p:par>
                                    <p:cTn id="42" presetID="12" presetClass="entr" presetSubtype="8" fill="hold" grpId="0" nodeType="withEffect">
                                      <p:stCondLst>
                                        <p:cond delay="400"/>
                                      </p:stCondLst>
                                      <p:childTnLst>
                                        <p:set>
                                          <p:cBhvr>
                                            <p:cTn id="43" dur="1" fill="hold">
                                              <p:stCondLst>
                                                <p:cond delay="0"/>
                                              </p:stCondLst>
                                            </p:cTn>
                                            <p:tgtEl>
                                              <p:spTgt spid="24"/>
                                            </p:tgtEl>
                                            <p:attrNameLst>
                                              <p:attrName>style.visibility</p:attrName>
                                            </p:attrNameLst>
                                          </p:cBhvr>
                                          <p:to>
                                            <p:strVal val="visible"/>
                                          </p:to>
                                        </p:set>
                                        <p:anim calcmode="lin" valueType="num">
                                          <p:cBhvr additive="base">
                                            <p:cTn id="44" dur="500"/>
                                            <p:tgtEl>
                                              <p:spTgt spid="24"/>
                                            </p:tgtEl>
                                            <p:attrNameLst>
                                              <p:attrName>ppt_x</p:attrName>
                                            </p:attrNameLst>
                                          </p:cBhvr>
                                          <p:tavLst>
                                            <p:tav tm="0">
                                              <p:val>
                                                <p:strVal val="#ppt_x-#ppt_w*1.125000"/>
                                              </p:val>
                                            </p:tav>
                                            <p:tav tm="100000">
                                              <p:val>
                                                <p:strVal val="#ppt_x"/>
                                              </p:val>
                                            </p:tav>
                                          </p:tavLst>
                                        </p:anim>
                                        <p:animEffect transition="in" filter="wipe(right)">
                                          <p:cBhvr>
                                            <p:cTn id="45" dur="500"/>
                                            <p:tgtEl>
                                              <p:spTgt spid="24"/>
                                            </p:tgtEl>
                                          </p:cBhvr>
                                        </p:animEffect>
                                      </p:childTnLst>
                                    </p:cTn>
                                  </p:par>
                                  <p:par>
                                    <p:cTn id="46" presetID="12" presetClass="entr" presetSubtype="8" fill="hold" grpId="0" nodeType="withEffect">
                                      <p:stCondLst>
                                        <p:cond delay="500"/>
                                      </p:stCondLst>
                                      <p:childTnLst>
                                        <p:set>
                                          <p:cBhvr>
                                            <p:cTn id="47" dur="1" fill="hold">
                                              <p:stCondLst>
                                                <p:cond delay="0"/>
                                              </p:stCondLst>
                                            </p:cTn>
                                            <p:tgtEl>
                                              <p:spTgt spid="25"/>
                                            </p:tgtEl>
                                            <p:attrNameLst>
                                              <p:attrName>style.visibility</p:attrName>
                                            </p:attrNameLst>
                                          </p:cBhvr>
                                          <p:to>
                                            <p:strVal val="visible"/>
                                          </p:to>
                                        </p:set>
                                        <p:anim calcmode="lin" valueType="num">
                                          <p:cBhvr additive="base">
                                            <p:cTn id="48" dur="500"/>
                                            <p:tgtEl>
                                              <p:spTgt spid="25"/>
                                            </p:tgtEl>
                                            <p:attrNameLst>
                                              <p:attrName>ppt_x</p:attrName>
                                            </p:attrNameLst>
                                          </p:cBhvr>
                                          <p:tavLst>
                                            <p:tav tm="0">
                                              <p:val>
                                                <p:strVal val="#ppt_x-#ppt_w*1.125000"/>
                                              </p:val>
                                            </p:tav>
                                            <p:tav tm="100000">
                                              <p:val>
                                                <p:strVal val="#ppt_x"/>
                                              </p:val>
                                            </p:tav>
                                          </p:tavLst>
                                        </p:anim>
                                        <p:animEffect transition="in" filter="wipe(right)">
                                          <p:cBhvr>
                                            <p:cTn id="49" dur="500"/>
                                            <p:tgtEl>
                                              <p:spTgt spid="25"/>
                                            </p:tgtEl>
                                          </p:cBhvr>
                                        </p:animEffect>
                                      </p:childTnLst>
                                    </p:cTn>
                                  </p:par>
                                </p:childTnLst>
                              </p:cTn>
                            </p:par>
                            <p:par>
                              <p:cTn id="50" fill="hold">
                                <p:stCondLst>
                                  <p:cond delay="3500"/>
                                </p:stCondLst>
                                <p:childTnLst>
                                  <p:par>
                                    <p:cTn id="51" presetID="12" presetClass="entr" presetSubtype="8" fill="hold" grpId="0" nodeType="after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additive="base">
                                            <p:cTn id="53" dur="500"/>
                                            <p:tgtEl>
                                              <p:spTgt spid="28"/>
                                            </p:tgtEl>
                                            <p:attrNameLst>
                                              <p:attrName>ppt_x</p:attrName>
                                            </p:attrNameLst>
                                          </p:cBhvr>
                                          <p:tavLst>
                                            <p:tav tm="0">
                                              <p:val>
                                                <p:strVal val="#ppt_x-#ppt_w*1.125000"/>
                                              </p:val>
                                            </p:tav>
                                            <p:tav tm="100000">
                                              <p:val>
                                                <p:strVal val="#ppt_x"/>
                                              </p:val>
                                            </p:tav>
                                          </p:tavLst>
                                        </p:anim>
                                        <p:animEffect transition="in" filter="wipe(right)">
                                          <p:cBhvr>
                                            <p:cTn id="54" dur="500"/>
                                            <p:tgtEl>
                                              <p:spTgt spid="28"/>
                                            </p:tgtEl>
                                          </p:cBhvr>
                                        </p:animEffect>
                                      </p:childTnLst>
                                    </p:cTn>
                                  </p:par>
                                  <p:par>
                                    <p:cTn id="55" presetID="12" presetClass="entr" presetSubtype="8"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additive="base">
                                            <p:cTn id="57" dur="500"/>
                                            <p:tgtEl>
                                              <p:spTgt spid="27"/>
                                            </p:tgtEl>
                                            <p:attrNameLst>
                                              <p:attrName>ppt_x</p:attrName>
                                            </p:attrNameLst>
                                          </p:cBhvr>
                                          <p:tavLst>
                                            <p:tav tm="0">
                                              <p:val>
                                                <p:strVal val="#ppt_x-#ppt_w*1.125000"/>
                                              </p:val>
                                            </p:tav>
                                            <p:tav tm="100000">
                                              <p:val>
                                                <p:strVal val="#ppt_x"/>
                                              </p:val>
                                            </p:tav>
                                          </p:tavLst>
                                        </p:anim>
                                        <p:animEffect transition="in" filter="wipe(right)">
                                          <p:cBhvr>
                                            <p:cTn id="58" dur="500"/>
                                            <p:tgtEl>
                                              <p:spTgt spid="27"/>
                                            </p:tgtEl>
                                          </p:cBhvr>
                                        </p:animEffect>
                                      </p:childTnLst>
                                    </p:cTn>
                                  </p:par>
                                  <p:par>
                                    <p:cTn id="59" presetID="12" presetClass="entr" presetSubtype="8"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additive="base">
                                            <p:cTn id="61" dur="500"/>
                                            <p:tgtEl>
                                              <p:spTgt spid="26"/>
                                            </p:tgtEl>
                                            <p:attrNameLst>
                                              <p:attrName>ppt_x</p:attrName>
                                            </p:attrNameLst>
                                          </p:cBhvr>
                                          <p:tavLst>
                                            <p:tav tm="0">
                                              <p:val>
                                                <p:strVal val="#ppt_x-#ppt_w*1.125000"/>
                                              </p:val>
                                            </p:tav>
                                            <p:tav tm="100000">
                                              <p:val>
                                                <p:strVal val="#ppt_x"/>
                                              </p:val>
                                            </p:tav>
                                          </p:tavLst>
                                        </p:anim>
                                        <p:animEffect transition="in" filter="wipe(right)">
                                          <p:cBhvr>
                                            <p:cTn id="62" dur="500"/>
                                            <p:tgtEl>
                                              <p:spTgt spid="26"/>
                                            </p:tgtEl>
                                          </p:cBhvr>
                                        </p:animEffect>
                                      </p:childTnLst>
                                    </p:cTn>
                                  </p:par>
                                </p:childTnLst>
                              </p:cTn>
                            </p:par>
                            <p:par>
                              <p:cTn id="63" fill="hold">
                                <p:stCondLst>
                                  <p:cond delay="4000"/>
                                </p:stCondLst>
                                <p:childTnLst>
                                  <p:par>
                                    <p:cTn id="64" presetID="42" presetClass="entr" presetSubtype="0" fill="hold" nodeType="after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fade">
                                          <p:cBhvr>
                                            <p:cTn id="66" dur="500"/>
                                            <p:tgtEl>
                                              <p:spTgt spid="35"/>
                                            </p:tgtEl>
                                          </p:cBhvr>
                                        </p:animEffect>
                                        <p:anim calcmode="lin" valueType="num">
                                          <p:cBhvr>
                                            <p:cTn id="67" dur="500" fill="hold"/>
                                            <p:tgtEl>
                                              <p:spTgt spid="35"/>
                                            </p:tgtEl>
                                            <p:attrNameLst>
                                              <p:attrName>ppt_x</p:attrName>
                                            </p:attrNameLst>
                                          </p:cBhvr>
                                          <p:tavLst>
                                            <p:tav tm="0">
                                              <p:val>
                                                <p:strVal val="#ppt_x"/>
                                              </p:val>
                                            </p:tav>
                                            <p:tav tm="100000">
                                              <p:val>
                                                <p:strVal val="#ppt_x"/>
                                              </p:val>
                                            </p:tav>
                                          </p:tavLst>
                                        </p:anim>
                                        <p:anim calcmode="lin" valueType="num">
                                          <p:cBhvr>
                                            <p:cTn id="68" dur="500" fill="hold"/>
                                            <p:tgtEl>
                                              <p:spTgt spid="35"/>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200"/>
                                      </p:stCondLst>
                                      <p:childTnLst>
                                        <p:set>
                                          <p:cBhvr>
                                            <p:cTn id="70" dur="1" fill="hold">
                                              <p:stCondLst>
                                                <p:cond delay="0"/>
                                              </p:stCondLst>
                                            </p:cTn>
                                            <p:tgtEl>
                                              <p:spTgt spid="30"/>
                                            </p:tgtEl>
                                            <p:attrNameLst>
                                              <p:attrName>style.visibility</p:attrName>
                                            </p:attrNameLst>
                                          </p:cBhvr>
                                          <p:to>
                                            <p:strVal val="visible"/>
                                          </p:to>
                                        </p:set>
                                        <p:animEffect transition="in" filter="fade">
                                          <p:cBhvr>
                                            <p:cTn id="71" dur="500"/>
                                            <p:tgtEl>
                                              <p:spTgt spid="30"/>
                                            </p:tgtEl>
                                          </p:cBhvr>
                                        </p:animEffect>
                                        <p:anim calcmode="lin" valueType="num">
                                          <p:cBhvr>
                                            <p:cTn id="72" dur="500" fill="hold"/>
                                            <p:tgtEl>
                                              <p:spTgt spid="30"/>
                                            </p:tgtEl>
                                            <p:attrNameLst>
                                              <p:attrName>ppt_x</p:attrName>
                                            </p:attrNameLst>
                                          </p:cBhvr>
                                          <p:tavLst>
                                            <p:tav tm="0">
                                              <p:val>
                                                <p:strVal val="#ppt_x"/>
                                              </p:val>
                                            </p:tav>
                                            <p:tav tm="100000">
                                              <p:val>
                                                <p:strVal val="#ppt_x"/>
                                              </p:val>
                                            </p:tav>
                                          </p:tavLst>
                                        </p:anim>
                                        <p:anim calcmode="lin" valueType="num">
                                          <p:cBhvr>
                                            <p:cTn id="73" dur="500" fill="hold"/>
                                            <p:tgtEl>
                                              <p:spTgt spid="30"/>
                                            </p:tgtEl>
                                            <p:attrNameLst>
                                              <p:attrName>ppt_y</p:attrName>
                                            </p:attrNameLst>
                                          </p:cBhvr>
                                          <p:tavLst>
                                            <p:tav tm="0">
                                              <p:val>
                                                <p:strVal val="#ppt_y+.1"/>
                                              </p:val>
                                            </p:tav>
                                            <p:tav tm="100000">
                                              <p:val>
                                                <p:strVal val="#ppt_y"/>
                                              </p:val>
                                            </p:tav>
                                          </p:tavLst>
                                        </p:anim>
                                      </p:childTnLst>
                                    </p:cTn>
                                  </p:par>
                                  <p:par>
                                    <p:cTn id="74" presetID="42" presetClass="entr" presetSubtype="0" fill="hold" nodeType="withEffect">
                                      <p:stCondLst>
                                        <p:cond delay="400"/>
                                      </p:stCondLst>
                                      <p:childTnLst>
                                        <p:set>
                                          <p:cBhvr>
                                            <p:cTn id="75" dur="1" fill="hold">
                                              <p:stCondLst>
                                                <p:cond delay="0"/>
                                              </p:stCondLst>
                                            </p:cTn>
                                            <p:tgtEl>
                                              <p:spTgt spid="40"/>
                                            </p:tgtEl>
                                            <p:attrNameLst>
                                              <p:attrName>style.visibility</p:attrName>
                                            </p:attrNameLst>
                                          </p:cBhvr>
                                          <p:to>
                                            <p:strVal val="visible"/>
                                          </p:to>
                                        </p:set>
                                        <p:animEffect transition="in" filter="fade">
                                          <p:cBhvr>
                                            <p:cTn id="76" dur="500"/>
                                            <p:tgtEl>
                                              <p:spTgt spid="40"/>
                                            </p:tgtEl>
                                          </p:cBhvr>
                                        </p:animEffect>
                                        <p:anim calcmode="lin" valueType="num">
                                          <p:cBhvr>
                                            <p:cTn id="77" dur="500" fill="hold"/>
                                            <p:tgtEl>
                                              <p:spTgt spid="40"/>
                                            </p:tgtEl>
                                            <p:attrNameLst>
                                              <p:attrName>ppt_x</p:attrName>
                                            </p:attrNameLst>
                                          </p:cBhvr>
                                          <p:tavLst>
                                            <p:tav tm="0">
                                              <p:val>
                                                <p:strVal val="#ppt_x"/>
                                              </p:val>
                                            </p:tav>
                                            <p:tav tm="100000">
                                              <p:val>
                                                <p:strVal val="#ppt_x"/>
                                              </p:val>
                                            </p:tav>
                                          </p:tavLst>
                                        </p:anim>
                                        <p:anim calcmode="lin" valueType="num">
                                          <p:cBhvr>
                                            <p:cTn id="78" dur="5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4" grpId="0" animBg="1"/>
          <p:bldP spid="21" grpId="0" animBg="1"/>
          <p:bldP spid="22" grpId="0"/>
          <p:bldP spid="23" grpId="0"/>
          <p:bldP spid="24" grpId="0"/>
          <p:bldP spid="25" grpId="0"/>
          <p:bldP spid="26" grpId="0" animBg="1"/>
          <p:bldP spid="27" grpId="0" animBg="1"/>
          <p:bldP spid="2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1"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p:tgtEl>
                                              <p:spTgt spid="6"/>
                                            </p:tgtEl>
                                            <p:attrNameLst>
                                              <p:attrName>ppt_x</p:attrName>
                                            </p:attrNameLst>
                                          </p:cBhvr>
                                          <p:tavLst>
                                            <p:tav tm="0">
                                              <p:val>
                                                <p:strVal val="#ppt_x-#ppt_w*1.125000"/>
                                              </p:val>
                                            </p:tav>
                                            <p:tav tm="100000">
                                              <p:val>
                                                <p:strVal val="#ppt_x"/>
                                              </p:val>
                                            </p:tav>
                                          </p:tavLst>
                                        </p:anim>
                                        <p:animEffect transition="in" filter="wipe(right)">
                                          <p:cBhvr>
                                            <p:cTn id="33" dur="500"/>
                                            <p:tgtEl>
                                              <p:spTgt spid="6"/>
                                            </p:tgtEl>
                                          </p:cBhvr>
                                        </p:animEffect>
                                      </p:childTnLst>
                                    </p:cTn>
                                  </p:par>
                                  <p:par>
                                    <p:cTn id="34" presetID="12" presetClass="entr" presetSubtype="8" fill="hold" grpId="0" nodeType="withEffect">
                                      <p:stCondLst>
                                        <p:cond delay="100"/>
                                      </p:stCondLst>
                                      <p:childTnLst>
                                        <p:set>
                                          <p:cBhvr>
                                            <p:cTn id="35" dur="1" fill="hold">
                                              <p:stCondLst>
                                                <p:cond delay="0"/>
                                              </p:stCondLst>
                                            </p:cTn>
                                            <p:tgtEl>
                                              <p:spTgt spid="22"/>
                                            </p:tgtEl>
                                            <p:attrNameLst>
                                              <p:attrName>style.visibility</p:attrName>
                                            </p:attrNameLst>
                                          </p:cBhvr>
                                          <p:to>
                                            <p:strVal val="visible"/>
                                          </p:to>
                                        </p:set>
                                        <p:anim calcmode="lin" valueType="num">
                                          <p:cBhvr additive="base">
                                            <p:cTn id="36" dur="500"/>
                                            <p:tgtEl>
                                              <p:spTgt spid="22"/>
                                            </p:tgtEl>
                                            <p:attrNameLst>
                                              <p:attrName>ppt_x</p:attrName>
                                            </p:attrNameLst>
                                          </p:cBhvr>
                                          <p:tavLst>
                                            <p:tav tm="0">
                                              <p:val>
                                                <p:strVal val="#ppt_x-#ppt_w*1.125000"/>
                                              </p:val>
                                            </p:tav>
                                            <p:tav tm="100000">
                                              <p:val>
                                                <p:strVal val="#ppt_x"/>
                                              </p:val>
                                            </p:tav>
                                          </p:tavLst>
                                        </p:anim>
                                        <p:animEffect transition="in" filter="wipe(right)">
                                          <p:cBhvr>
                                            <p:cTn id="37" dur="500"/>
                                            <p:tgtEl>
                                              <p:spTgt spid="22"/>
                                            </p:tgtEl>
                                          </p:cBhvr>
                                        </p:animEffect>
                                      </p:childTnLst>
                                    </p:cTn>
                                  </p:par>
                                  <p:par>
                                    <p:cTn id="38" presetID="12" presetClass="entr" presetSubtype="8" fill="hold" grpId="0" nodeType="withEffect">
                                      <p:stCondLst>
                                        <p:cond delay="200"/>
                                      </p:stCondLst>
                                      <p:childTnLst>
                                        <p:set>
                                          <p:cBhvr>
                                            <p:cTn id="39" dur="1" fill="hold">
                                              <p:stCondLst>
                                                <p:cond delay="0"/>
                                              </p:stCondLst>
                                            </p:cTn>
                                            <p:tgtEl>
                                              <p:spTgt spid="23"/>
                                            </p:tgtEl>
                                            <p:attrNameLst>
                                              <p:attrName>style.visibility</p:attrName>
                                            </p:attrNameLst>
                                          </p:cBhvr>
                                          <p:to>
                                            <p:strVal val="visible"/>
                                          </p:to>
                                        </p:set>
                                        <p:anim calcmode="lin" valueType="num">
                                          <p:cBhvr additive="base">
                                            <p:cTn id="40" dur="500"/>
                                            <p:tgtEl>
                                              <p:spTgt spid="23"/>
                                            </p:tgtEl>
                                            <p:attrNameLst>
                                              <p:attrName>ppt_x</p:attrName>
                                            </p:attrNameLst>
                                          </p:cBhvr>
                                          <p:tavLst>
                                            <p:tav tm="0">
                                              <p:val>
                                                <p:strVal val="#ppt_x-#ppt_w*1.125000"/>
                                              </p:val>
                                            </p:tav>
                                            <p:tav tm="100000">
                                              <p:val>
                                                <p:strVal val="#ppt_x"/>
                                              </p:val>
                                            </p:tav>
                                          </p:tavLst>
                                        </p:anim>
                                        <p:animEffect transition="in" filter="wipe(right)">
                                          <p:cBhvr>
                                            <p:cTn id="41" dur="500"/>
                                            <p:tgtEl>
                                              <p:spTgt spid="23"/>
                                            </p:tgtEl>
                                          </p:cBhvr>
                                        </p:animEffect>
                                      </p:childTnLst>
                                    </p:cTn>
                                  </p:par>
                                  <p:par>
                                    <p:cTn id="42" presetID="12" presetClass="entr" presetSubtype="8" fill="hold" grpId="0" nodeType="withEffect">
                                      <p:stCondLst>
                                        <p:cond delay="400"/>
                                      </p:stCondLst>
                                      <p:childTnLst>
                                        <p:set>
                                          <p:cBhvr>
                                            <p:cTn id="43" dur="1" fill="hold">
                                              <p:stCondLst>
                                                <p:cond delay="0"/>
                                              </p:stCondLst>
                                            </p:cTn>
                                            <p:tgtEl>
                                              <p:spTgt spid="24"/>
                                            </p:tgtEl>
                                            <p:attrNameLst>
                                              <p:attrName>style.visibility</p:attrName>
                                            </p:attrNameLst>
                                          </p:cBhvr>
                                          <p:to>
                                            <p:strVal val="visible"/>
                                          </p:to>
                                        </p:set>
                                        <p:anim calcmode="lin" valueType="num">
                                          <p:cBhvr additive="base">
                                            <p:cTn id="44" dur="500"/>
                                            <p:tgtEl>
                                              <p:spTgt spid="24"/>
                                            </p:tgtEl>
                                            <p:attrNameLst>
                                              <p:attrName>ppt_x</p:attrName>
                                            </p:attrNameLst>
                                          </p:cBhvr>
                                          <p:tavLst>
                                            <p:tav tm="0">
                                              <p:val>
                                                <p:strVal val="#ppt_x-#ppt_w*1.125000"/>
                                              </p:val>
                                            </p:tav>
                                            <p:tav tm="100000">
                                              <p:val>
                                                <p:strVal val="#ppt_x"/>
                                              </p:val>
                                            </p:tav>
                                          </p:tavLst>
                                        </p:anim>
                                        <p:animEffect transition="in" filter="wipe(right)">
                                          <p:cBhvr>
                                            <p:cTn id="45" dur="500"/>
                                            <p:tgtEl>
                                              <p:spTgt spid="24"/>
                                            </p:tgtEl>
                                          </p:cBhvr>
                                        </p:animEffect>
                                      </p:childTnLst>
                                    </p:cTn>
                                  </p:par>
                                  <p:par>
                                    <p:cTn id="46" presetID="12" presetClass="entr" presetSubtype="8" fill="hold" grpId="0" nodeType="withEffect">
                                      <p:stCondLst>
                                        <p:cond delay="500"/>
                                      </p:stCondLst>
                                      <p:childTnLst>
                                        <p:set>
                                          <p:cBhvr>
                                            <p:cTn id="47" dur="1" fill="hold">
                                              <p:stCondLst>
                                                <p:cond delay="0"/>
                                              </p:stCondLst>
                                            </p:cTn>
                                            <p:tgtEl>
                                              <p:spTgt spid="25"/>
                                            </p:tgtEl>
                                            <p:attrNameLst>
                                              <p:attrName>style.visibility</p:attrName>
                                            </p:attrNameLst>
                                          </p:cBhvr>
                                          <p:to>
                                            <p:strVal val="visible"/>
                                          </p:to>
                                        </p:set>
                                        <p:anim calcmode="lin" valueType="num">
                                          <p:cBhvr additive="base">
                                            <p:cTn id="48" dur="500"/>
                                            <p:tgtEl>
                                              <p:spTgt spid="25"/>
                                            </p:tgtEl>
                                            <p:attrNameLst>
                                              <p:attrName>ppt_x</p:attrName>
                                            </p:attrNameLst>
                                          </p:cBhvr>
                                          <p:tavLst>
                                            <p:tav tm="0">
                                              <p:val>
                                                <p:strVal val="#ppt_x-#ppt_w*1.125000"/>
                                              </p:val>
                                            </p:tav>
                                            <p:tav tm="100000">
                                              <p:val>
                                                <p:strVal val="#ppt_x"/>
                                              </p:val>
                                            </p:tav>
                                          </p:tavLst>
                                        </p:anim>
                                        <p:animEffect transition="in" filter="wipe(right)">
                                          <p:cBhvr>
                                            <p:cTn id="49" dur="500"/>
                                            <p:tgtEl>
                                              <p:spTgt spid="25"/>
                                            </p:tgtEl>
                                          </p:cBhvr>
                                        </p:animEffect>
                                      </p:childTnLst>
                                    </p:cTn>
                                  </p:par>
                                </p:childTnLst>
                              </p:cTn>
                            </p:par>
                            <p:par>
                              <p:cTn id="50" fill="hold">
                                <p:stCondLst>
                                  <p:cond delay="3500"/>
                                </p:stCondLst>
                                <p:childTnLst>
                                  <p:par>
                                    <p:cTn id="51" presetID="12" presetClass="entr" presetSubtype="8" fill="hold" grpId="0" nodeType="after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additive="base">
                                            <p:cTn id="53" dur="500"/>
                                            <p:tgtEl>
                                              <p:spTgt spid="28"/>
                                            </p:tgtEl>
                                            <p:attrNameLst>
                                              <p:attrName>ppt_x</p:attrName>
                                            </p:attrNameLst>
                                          </p:cBhvr>
                                          <p:tavLst>
                                            <p:tav tm="0">
                                              <p:val>
                                                <p:strVal val="#ppt_x-#ppt_w*1.125000"/>
                                              </p:val>
                                            </p:tav>
                                            <p:tav tm="100000">
                                              <p:val>
                                                <p:strVal val="#ppt_x"/>
                                              </p:val>
                                            </p:tav>
                                          </p:tavLst>
                                        </p:anim>
                                        <p:animEffect transition="in" filter="wipe(right)">
                                          <p:cBhvr>
                                            <p:cTn id="54" dur="500"/>
                                            <p:tgtEl>
                                              <p:spTgt spid="28"/>
                                            </p:tgtEl>
                                          </p:cBhvr>
                                        </p:animEffect>
                                      </p:childTnLst>
                                    </p:cTn>
                                  </p:par>
                                  <p:par>
                                    <p:cTn id="55" presetID="12" presetClass="entr" presetSubtype="8"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additive="base">
                                            <p:cTn id="57" dur="500"/>
                                            <p:tgtEl>
                                              <p:spTgt spid="27"/>
                                            </p:tgtEl>
                                            <p:attrNameLst>
                                              <p:attrName>ppt_x</p:attrName>
                                            </p:attrNameLst>
                                          </p:cBhvr>
                                          <p:tavLst>
                                            <p:tav tm="0">
                                              <p:val>
                                                <p:strVal val="#ppt_x-#ppt_w*1.125000"/>
                                              </p:val>
                                            </p:tav>
                                            <p:tav tm="100000">
                                              <p:val>
                                                <p:strVal val="#ppt_x"/>
                                              </p:val>
                                            </p:tav>
                                          </p:tavLst>
                                        </p:anim>
                                        <p:animEffect transition="in" filter="wipe(right)">
                                          <p:cBhvr>
                                            <p:cTn id="58" dur="500"/>
                                            <p:tgtEl>
                                              <p:spTgt spid="27"/>
                                            </p:tgtEl>
                                          </p:cBhvr>
                                        </p:animEffect>
                                      </p:childTnLst>
                                    </p:cTn>
                                  </p:par>
                                  <p:par>
                                    <p:cTn id="59" presetID="12" presetClass="entr" presetSubtype="8"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additive="base">
                                            <p:cTn id="61" dur="500"/>
                                            <p:tgtEl>
                                              <p:spTgt spid="26"/>
                                            </p:tgtEl>
                                            <p:attrNameLst>
                                              <p:attrName>ppt_x</p:attrName>
                                            </p:attrNameLst>
                                          </p:cBhvr>
                                          <p:tavLst>
                                            <p:tav tm="0">
                                              <p:val>
                                                <p:strVal val="#ppt_x-#ppt_w*1.125000"/>
                                              </p:val>
                                            </p:tav>
                                            <p:tav tm="100000">
                                              <p:val>
                                                <p:strVal val="#ppt_x"/>
                                              </p:val>
                                            </p:tav>
                                          </p:tavLst>
                                        </p:anim>
                                        <p:animEffect transition="in" filter="wipe(right)">
                                          <p:cBhvr>
                                            <p:cTn id="62" dur="500"/>
                                            <p:tgtEl>
                                              <p:spTgt spid="26"/>
                                            </p:tgtEl>
                                          </p:cBhvr>
                                        </p:animEffect>
                                      </p:childTnLst>
                                    </p:cTn>
                                  </p:par>
                                </p:childTnLst>
                              </p:cTn>
                            </p:par>
                            <p:par>
                              <p:cTn id="63" fill="hold">
                                <p:stCondLst>
                                  <p:cond delay="4000"/>
                                </p:stCondLst>
                                <p:childTnLst>
                                  <p:par>
                                    <p:cTn id="64" presetID="42" presetClass="entr" presetSubtype="0" fill="hold" nodeType="after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fade">
                                          <p:cBhvr>
                                            <p:cTn id="66" dur="500"/>
                                            <p:tgtEl>
                                              <p:spTgt spid="35"/>
                                            </p:tgtEl>
                                          </p:cBhvr>
                                        </p:animEffect>
                                        <p:anim calcmode="lin" valueType="num">
                                          <p:cBhvr>
                                            <p:cTn id="67" dur="500" fill="hold"/>
                                            <p:tgtEl>
                                              <p:spTgt spid="35"/>
                                            </p:tgtEl>
                                            <p:attrNameLst>
                                              <p:attrName>ppt_x</p:attrName>
                                            </p:attrNameLst>
                                          </p:cBhvr>
                                          <p:tavLst>
                                            <p:tav tm="0">
                                              <p:val>
                                                <p:strVal val="#ppt_x"/>
                                              </p:val>
                                            </p:tav>
                                            <p:tav tm="100000">
                                              <p:val>
                                                <p:strVal val="#ppt_x"/>
                                              </p:val>
                                            </p:tav>
                                          </p:tavLst>
                                        </p:anim>
                                        <p:anim calcmode="lin" valueType="num">
                                          <p:cBhvr>
                                            <p:cTn id="68" dur="500" fill="hold"/>
                                            <p:tgtEl>
                                              <p:spTgt spid="35"/>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200"/>
                                      </p:stCondLst>
                                      <p:childTnLst>
                                        <p:set>
                                          <p:cBhvr>
                                            <p:cTn id="70" dur="1" fill="hold">
                                              <p:stCondLst>
                                                <p:cond delay="0"/>
                                              </p:stCondLst>
                                            </p:cTn>
                                            <p:tgtEl>
                                              <p:spTgt spid="30"/>
                                            </p:tgtEl>
                                            <p:attrNameLst>
                                              <p:attrName>style.visibility</p:attrName>
                                            </p:attrNameLst>
                                          </p:cBhvr>
                                          <p:to>
                                            <p:strVal val="visible"/>
                                          </p:to>
                                        </p:set>
                                        <p:animEffect transition="in" filter="fade">
                                          <p:cBhvr>
                                            <p:cTn id="71" dur="500"/>
                                            <p:tgtEl>
                                              <p:spTgt spid="30"/>
                                            </p:tgtEl>
                                          </p:cBhvr>
                                        </p:animEffect>
                                        <p:anim calcmode="lin" valueType="num">
                                          <p:cBhvr>
                                            <p:cTn id="72" dur="500" fill="hold"/>
                                            <p:tgtEl>
                                              <p:spTgt spid="30"/>
                                            </p:tgtEl>
                                            <p:attrNameLst>
                                              <p:attrName>ppt_x</p:attrName>
                                            </p:attrNameLst>
                                          </p:cBhvr>
                                          <p:tavLst>
                                            <p:tav tm="0">
                                              <p:val>
                                                <p:strVal val="#ppt_x"/>
                                              </p:val>
                                            </p:tav>
                                            <p:tav tm="100000">
                                              <p:val>
                                                <p:strVal val="#ppt_x"/>
                                              </p:val>
                                            </p:tav>
                                          </p:tavLst>
                                        </p:anim>
                                        <p:anim calcmode="lin" valueType="num">
                                          <p:cBhvr>
                                            <p:cTn id="73" dur="500" fill="hold"/>
                                            <p:tgtEl>
                                              <p:spTgt spid="30"/>
                                            </p:tgtEl>
                                            <p:attrNameLst>
                                              <p:attrName>ppt_y</p:attrName>
                                            </p:attrNameLst>
                                          </p:cBhvr>
                                          <p:tavLst>
                                            <p:tav tm="0">
                                              <p:val>
                                                <p:strVal val="#ppt_y+.1"/>
                                              </p:val>
                                            </p:tav>
                                            <p:tav tm="100000">
                                              <p:val>
                                                <p:strVal val="#ppt_y"/>
                                              </p:val>
                                            </p:tav>
                                          </p:tavLst>
                                        </p:anim>
                                      </p:childTnLst>
                                    </p:cTn>
                                  </p:par>
                                  <p:par>
                                    <p:cTn id="74" presetID="42" presetClass="entr" presetSubtype="0" fill="hold" nodeType="withEffect">
                                      <p:stCondLst>
                                        <p:cond delay="400"/>
                                      </p:stCondLst>
                                      <p:childTnLst>
                                        <p:set>
                                          <p:cBhvr>
                                            <p:cTn id="75" dur="1" fill="hold">
                                              <p:stCondLst>
                                                <p:cond delay="0"/>
                                              </p:stCondLst>
                                            </p:cTn>
                                            <p:tgtEl>
                                              <p:spTgt spid="40"/>
                                            </p:tgtEl>
                                            <p:attrNameLst>
                                              <p:attrName>style.visibility</p:attrName>
                                            </p:attrNameLst>
                                          </p:cBhvr>
                                          <p:to>
                                            <p:strVal val="visible"/>
                                          </p:to>
                                        </p:set>
                                        <p:animEffect transition="in" filter="fade">
                                          <p:cBhvr>
                                            <p:cTn id="76" dur="500"/>
                                            <p:tgtEl>
                                              <p:spTgt spid="40"/>
                                            </p:tgtEl>
                                          </p:cBhvr>
                                        </p:animEffect>
                                        <p:anim calcmode="lin" valueType="num">
                                          <p:cBhvr>
                                            <p:cTn id="77" dur="500" fill="hold"/>
                                            <p:tgtEl>
                                              <p:spTgt spid="40"/>
                                            </p:tgtEl>
                                            <p:attrNameLst>
                                              <p:attrName>ppt_x</p:attrName>
                                            </p:attrNameLst>
                                          </p:cBhvr>
                                          <p:tavLst>
                                            <p:tav tm="0">
                                              <p:val>
                                                <p:strVal val="#ppt_x"/>
                                              </p:val>
                                            </p:tav>
                                            <p:tav tm="100000">
                                              <p:val>
                                                <p:strVal val="#ppt_x"/>
                                              </p:val>
                                            </p:tav>
                                          </p:tavLst>
                                        </p:anim>
                                        <p:anim calcmode="lin" valueType="num">
                                          <p:cBhvr>
                                            <p:cTn id="78" dur="5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4" grpId="0" animBg="1"/>
          <p:bldP spid="21" grpId="0" animBg="1"/>
          <p:bldP spid="22" grpId="0"/>
          <p:bldP spid="23" grpId="0"/>
          <p:bldP spid="24" grpId="0"/>
          <p:bldP spid="25" grpId="0"/>
          <p:bldP spid="26" grpId="0" animBg="1"/>
          <p:bldP spid="27" grpId="0" animBg="1"/>
          <p:bldP spid="28"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p:cNvSpPr/>
          <p:nvPr/>
        </p:nvSpPr>
        <p:spPr>
          <a:xfrm>
            <a:off x="628568" y="2284289"/>
            <a:ext cx="2448272" cy="2375693"/>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1108334" y="1152407"/>
            <a:ext cx="1447442" cy="1447442"/>
            <a:chOff x="304800" y="673100"/>
            <a:chExt cx="4000500" cy="4000500"/>
          </a:xfrm>
          <a:effectLst>
            <a:outerShdw blurRad="444500" dist="254000" dir="8100000" algn="tr" rotWithShape="0">
              <a:prstClr val="black">
                <a:alpha val="50000"/>
              </a:prstClr>
            </a:outerShdw>
          </a:effectLst>
        </p:grpSpPr>
        <p:sp>
          <p:nvSpPr>
            <p:cNvPr id="3" name="同心圆 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 name="椭圆 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椭圆 10"/>
          <p:cNvSpPr/>
          <p:nvPr/>
        </p:nvSpPr>
        <p:spPr>
          <a:xfrm>
            <a:off x="2212421" y="2097634"/>
            <a:ext cx="373310" cy="373310"/>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1</a:t>
            </a:r>
            <a:endParaRPr lang="zh-CN" altLang="en-US" dirty="0"/>
          </a:p>
        </p:txBody>
      </p:sp>
      <p:sp>
        <p:nvSpPr>
          <p:cNvPr id="15" name="矩形 14"/>
          <p:cNvSpPr/>
          <p:nvPr/>
        </p:nvSpPr>
        <p:spPr>
          <a:xfrm>
            <a:off x="1291080" y="1722821"/>
            <a:ext cx="1107996" cy="369332"/>
          </a:xfrm>
          <a:prstGeom prst="rect">
            <a:avLst/>
          </a:prstGeom>
        </p:spPr>
        <p:txBody>
          <a:bodyPr wrap="none">
            <a:spAutoFit/>
          </a:bodyPr>
          <a:lstStyle/>
          <a:p>
            <a:r>
              <a:rPr lang="zh-CN" altLang="en-US" dirty="0" smtClean="0">
                <a:latin typeface="微软雅黑"/>
                <a:ea typeface="微软雅黑"/>
              </a:rPr>
              <a:t>发展趋势</a:t>
            </a:r>
            <a:endParaRPr lang="zh-CN" altLang="en-US" dirty="0">
              <a:latin typeface="微软雅黑"/>
              <a:ea typeface="微软雅黑"/>
            </a:endParaRPr>
          </a:p>
        </p:txBody>
      </p:sp>
      <p:sp>
        <p:nvSpPr>
          <p:cNvPr id="19" name="圆角矩形 18"/>
          <p:cNvSpPr/>
          <p:nvPr/>
        </p:nvSpPr>
        <p:spPr>
          <a:xfrm>
            <a:off x="3346388" y="2284288"/>
            <a:ext cx="2448272" cy="2375693"/>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圆角矩形 19"/>
          <p:cNvSpPr/>
          <p:nvPr/>
        </p:nvSpPr>
        <p:spPr>
          <a:xfrm>
            <a:off x="6080527" y="2284287"/>
            <a:ext cx="2448272" cy="2375693"/>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3846803" y="1196316"/>
            <a:ext cx="1447442" cy="1447442"/>
            <a:chOff x="304800" y="673100"/>
            <a:chExt cx="4000500" cy="4000500"/>
          </a:xfrm>
          <a:effectLst>
            <a:outerShdw blurRad="444500" dist="254000" dir="8100000" algn="tr" rotWithShape="0">
              <a:prstClr val="black">
                <a:alpha val="50000"/>
              </a:prstClr>
            </a:outerShdw>
          </a:effectLst>
        </p:grpSpPr>
        <p:sp>
          <p:nvSpPr>
            <p:cNvPr id="6" name="同心圆 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椭圆 6"/>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6580942" y="1152407"/>
            <a:ext cx="1447442" cy="1447442"/>
            <a:chOff x="304800" y="673100"/>
            <a:chExt cx="4000500" cy="4000500"/>
          </a:xfrm>
          <a:effectLst>
            <a:outerShdw blurRad="444500" dist="254000" dir="8100000" algn="tr" rotWithShape="0">
              <a:prstClr val="black">
                <a:alpha val="50000"/>
              </a:prstClr>
            </a:outerShdw>
          </a:effectLst>
        </p:grpSpPr>
        <p:sp>
          <p:nvSpPr>
            <p:cNvPr id="9" name="同心圆 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椭圆 9"/>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椭圆 12"/>
          <p:cNvSpPr/>
          <p:nvPr/>
        </p:nvSpPr>
        <p:spPr>
          <a:xfrm>
            <a:off x="5004048" y="2097634"/>
            <a:ext cx="373310" cy="373310"/>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2</a:t>
            </a:r>
            <a:endParaRPr lang="zh-CN" altLang="en-US" dirty="0"/>
          </a:p>
        </p:txBody>
      </p:sp>
      <p:sp>
        <p:nvSpPr>
          <p:cNvPr id="14" name="椭圆 13"/>
          <p:cNvSpPr/>
          <p:nvPr/>
        </p:nvSpPr>
        <p:spPr>
          <a:xfrm>
            <a:off x="7740352" y="2097634"/>
            <a:ext cx="373310" cy="373310"/>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3</a:t>
            </a:r>
            <a:endParaRPr lang="zh-CN" altLang="en-US" dirty="0"/>
          </a:p>
        </p:txBody>
      </p:sp>
      <p:sp>
        <p:nvSpPr>
          <p:cNvPr id="16" name="矩形 15"/>
          <p:cNvSpPr/>
          <p:nvPr/>
        </p:nvSpPr>
        <p:spPr>
          <a:xfrm>
            <a:off x="4016526" y="1722821"/>
            <a:ext cx="1107996" cy="369332"/>
          </a:xfrm>
          <a:prstGeom prst="rect">
            <a:avLst/>
          </a:prstGeom>
        </p:spPr>
        <p:txBody>
          <a:bodyPr wrap="none">
            <a:spAutoFit/>
          </a:bodyPr>
          <a:lstStyle/>
          <a:p>
            <a:r>
              <a:rPr lang="zh-CN" altLang="en-US" dirty="0">
                <a:latin typeface="微软雅黑"/>
                <a:ea typeface="微软雅黑"/>
              </a:rPr>
              <a:t>消费习惯</a:t>
            </a:r>
          </a:p>
        </p:txBody>
      </p:sp>
      <p:sp>
        <p:nvSpPr>
          <p:cNvPr id="17" name="矩形 16"/>
          <p:cNvSpPr/>
          <p:nvPr/>
        </p:nvSpPr>
        <p:spPr>
          <a:xfrm>
            <a:off x="6750665" y="1722821"/>
            <a:ext cx="1107996" cy="369332"/>
          </a:xfrm>
          <a:prstGeom prst="rect">
            <a:avLst/>
          </a:prstGeom>
        </p:spPr>
        <p:txBody>
          <a:bodyPr wrap="none">
            <a:spAutoFit/>
          </a:bodyPr>
          <a:lstStyle/>
          <a:p>
            <a:r>
              <a:rPr lang="zh-CN" altLang="en-US" dirty="0">
                <a:latin typeface="微软雅黑"/>
                <a:ea typeface="微软雅黑"/>
              </a:rPr>
              <a:t>政策扶持</a:t>
            </a:r>
          </a:p>
        </p:txBody>
      </p:sp>
      <p:sp>
        <p:nvSpPr>
          <p:cNvPr id="21" name="TextBox 20"/>
          <p:cNvSpPr txBox="1"/>
          <p:nvPr/>
        </p:nvSpPr>
        <p:spPr>
          <a:xfrm>
            <a:off x="892717" y="2829770"/>
            <a:ext cx="1944216" cy="1600438"/>
          </a:xfrm>
          <a:prstGeom prst="rect">
            <a:avLst/>
          </a:prstGeom>
          <a:noFill/>
        </p:spPr>
        <p:txBody>
          <a:bodyPr wrap="square" lIns="0" tIns="0" rIns="0" bIns="0" rtlCol="0">
            <a:spAutoFit/>
          </a:bodyPr>
          <a:lstStyle/>
          <a:p>
            <a:pPr>
              <a:lnSpc>
                <a:spcPct val="130000"/>
              </a:lnSpc>
            </a:pPr>
            <a:r>
              <a:rPr lang="zh-CN" altLang="en-US" sz="1000" dirty="0" smtClean="0">
                <a:latin typeface="微软雅黑" pitchFamily="34" charset="-122"/>
                <a:ea typeface="微软雅黑" pitchFamily="34" charset="-122"/>
              </a:rPr>
              <a:t>       点击</a:t>
            </a:r>
            <a:r>
              <a:rPr lang="zh-CN" altLang="en-US" sz="1000" dirty="0">
                <a:latin typeface="微软雅黑" pitchFamily="34" charset="-122"/>
                <a:ea typeface="微软雅黑" pitchFamily="34" charset="-122"/>
              </a:rPr>
              <a:t>输入简要文字内容，文字内容需概括精炼，不用多余的文字修饰。点击输入简要文字内容，文字内容需概括精炼，不用多余的文字修饰</a:t>
            </a:r>
            <a:r>
              <a:rPr lang="zh-CN" altLang="en-US" sz="1000" dirty="0" smtClean="0">
                <a:latin typeface="微软雅黑" pitchFamily="34" charset="-122"/>
                <a:ea typeface="微软雅黑" pitchFamily="34" charset="-122"/>
              </a:rPr>
              <a:t>。</a:t>
            </a:r>
            <a:endParaRPr lang="en-US" altLang="zh-CN" sz="1000" dirty="0">
              <a:latin typeface="微软雅黑" pitchFamily="34" charset="-122"/>
              <a:ea typeface="微软雅黑" pitchFamily="34" charset="-122"/>
            </a:endParaRPr>
          </a:p>
          <a:p>
            <a:pPr>
              <a:lnSpc>
                <a:spcPct val="130000"/>
              </a:lnSpc>
            </a:pPr>
            <a:r>
              <a:rPr lang="zh-CN" altLang="en-US" sz="1000" dirty="0" smtClean="0">
                <a:latin typeface="微软雅黑" pitchFamily="34" charset="-122"/>
                <a:ea typeface="微软雅黑" pitchFamily="34" charset="-122"/>
              </a:rPr>
              <a:t>       点击</a:t>
            </a:r>
            <a:r>
              <a:rPr lang="zh-CN" altLang="en-US" sz="1000" dirty="0">
                <a:latin typeface="微软雅黑" pitchFamily="34" charset="-122"/>
                <a:ea typeface="微软雅黑" pitchFamily="34" charset="-122"/>
              </a:rPr>
              <a:t>输入简要文字内容，文字内容需概括精炼，不用多余的文字</a:t>
            </a:r>
            <a:r>
              <a:rPr lang="zh-CN" altLang="en-US" sz="1000" dirty="0" smtClean="0">
                <a:latin typeface="微软雅黑" pitchFamily="34" charset="-122"/>
                <a:ea typeface="微软雅黑" pitchFamily="34" charset="-122"/>
              </a:rPr>
              <a:t>修饰。</a:t>
            </a:r>
            <a:endParaRPr lang="zh-CN" altLang="en-US" sz="1600" b="1" dirty="0" smtClean="0">
              <a:solidFill>
                <a:schemeClr val="accent6"/>
              </a:solidFill>
              <a:latin typeface="微软雅黑" pitchFamily="34" charset="-122"/>
              <a:ea typeface="微软雅黑" pitchFamily="34" charset="-122"/>
            </a:endParaRPr>
          </a:p>
        </p:txBody>
      </p:sp>
      <p:sp>
        <p:nvSpPr>
          <p:cNvPr id="22" name="TextBox 21"/>
          <p:cNvSpPr txBox="1"/>
          <p:nvPr/>
        </p:nvSpPr>
        <p:spPr>
          <a:xfrm>
            <a:off x="3598416" y="2824126"/>
            <a:ext cx="1944216" cy="1600438"/>
          </a:xfrm>
          <a:prstGeom prst="rect">
            <a:avLst/>
          </a:prstGeom>
          <a:noFill/>
        </p:spPr>
        <p:txBody>
          <a:bodyPr wrap="square" lIns="0" tIns="0" rIns="0" bIns="0" rtlCol="0">
            <a:spAutoFit/>
          </a:bodyPr>
          <a:lstStyle/>
          <a:p>
            <a:pPr>
              <a:lnSpc>
                <a:spcPct val="130000"/>
              </a:lnSpc>
            </a:pPr>
            <a:r>
              <a:rPr lang="zh-CN" altLang="en-US" sz="1000" dirty="0" smtClean="0">
                <a:latin typeface="微软雅黑" pitchFamily="34" charset="-122"/>
                <a:ea typeface="微软雅黑" pitchFamily="34" charset="-122"/>
              </a:rPr>
              <a:t>       点击</a:t>
            </a:r>
            <a:r>
              <a:rPr lang="zh-CN" altLang="en-US" sz="1000" dirty="0">
                <a:latin typeface="微软雅黑" pitchFamily="34" charset="-122"/>
                <a:ea typeface="微软雅黑" pitchFamily="34" charset="-122"/>
              </a:rPr>
              <a:t>输入简要文字内容，文字内容需概括精炼，不用多余的文字修饰。点击输入简要文字内容，文字内容需概括精炼，不用多余的文字修饰</a:t>
            </a:r>
            <a:r>
              <a:rPr lang="zh-CN" altLang="en-US" sz="1000" dirty="0" smtClean="0">
                <a:latin typeface="微软雅黑" pitchFamily="34" charset="-122"/>
                <a:ea typeface="微软雅黑" pitchFamily="34" charset="-122"/>
              </a:rPr>
              <a:t>。</a:t>
            </a:r>
            <a:endParaRPr lang="en-US" altLang="zh-CN" sz="1000" dirty="0">
              <a:latin typeface="微软雅黑" pitchFamily="34" charset="-122"/>
              <a:ea typeface="微软雅黑" pitchFamily="34" charset="-122"/>
            </a:endParaRPr>
          </a:p>
          <a:p>
            <a:pPr>
              <a:lnSpc>
                <a:spcPct val="130000"/>
              </a:lnSpc>
            </a:pPr>
            <a:r>
              <a:rPr lang="zh-CN" altLang="en-US" sz="1000" dirty="0" smtClean="0">
                <a:latin typeface="微软雅黑" pitchFamily="34" charset="-122"/>
                <a:ea typeface="微软雅黑" pitchFamily="34" charset="-122"/>
              </a:rPr>
              <a:t>       点击</a:t>
            </a:r>
            <a:r>
              <a:rPr lang="zh-CN" altLang="en-US" sz="1000" dirty="0">
                <a:latin typeface="微软雅黑" pitchFamily="34" charset="-122"/>
                <a:ea typeface="微软雅黑" pitchFamily="34" charset="-122"/>
              </a:rPr>
              <a:t>输入简要文字内容，文字内容需概括精炼，不用多余的文字</a:t>
            </a:r>
            <a:r>
              <a:rPr lang="zh-CN" altLang="en-US" sz="1000" dirty="0" smtClean="0">
                <a:latin typeface="微软雅黑" pitchFamily="34" charset="-122"/>
                <a:ea typeface="微软雅黑" pitchFamily="34" charset="-122"/>
              </a:rPr>
              <a:t>修饰。</a:t>
            </a:r>
            <a:endParaRPr lang="zh-CN" altLang="en-US" sz="1600" b="1" dirty="0" smtClean="0">
              <a:solidFill>
                <a:schemeClr val="accent6"/>
              </a:solidFill>
              <a:latin typeface="微软雅黑" pitchFamily="34" charset="-122"/>
              <a:ea typeface="微软雅黑" pitchFamily="34" charset="-122"/>
            </a:endParaRPr>
          </a:p>
        </p:txBody>
      </p:sp>
      <p:sp>
        <p:nvSpPr>
          <p:cNvPr id="23" name="TextBox 22"/>
          <p:cNvSpPr txBox="1"/>
          <p:nvPr/>
        </p:nvSpPr>
        <p:spPr>
          <a:xfrm>
            <a:off x="6332555" y="2831002"/>
            <a:ext cx="1944216" cy="1600438"/>
          </a:xfrm>
          <a:prstGeom prst="rect">
            <a:avLst/>
          </a:prstGeom>
          <a:noFill/>
        </p:spPr>
        <p:txBody>
          <a:bodyPr wrap="square" lIns="0" tIns="0" rIns="0" bIns="0" rtlCol="0">
            <a:spAutoFit/>
          </a:bodyPr>
          <a:lstStyle/>
          <a:p>
            <a:pPr>
              <a:lnSpc>
                <a:spcPct val="130000"/>
              </a:lnSpc>
            </a:pPr>
            <a:r>
              <a:rPr lang="zh-CN" altLang="en-US" sz="1000" dirty="0" smtClean="0">
                <a:latin typeface="微软雅黑" pitchFamily="34" charset="-122"/>
                <a:ea typeface="微软雅黑" pitchFamily="34" charset="-122"/>
              </a:rPr>
              <a:t>       点击</a:t>
            </a:r>
            <a:r>
              <a:rPr lang="zh-CN" altLang="en-US" sz="1000" dirty="0">
                <a:latin typeface="微软雅黑" pitchFamily="34" charset="-122"/>
                <a:ea typeface="微软雅黑" pitchFamily="34" charset="-122"/>
              </a:rPr>
              <a:t>输入简要文字内容，文字内容需概括精炼，不用多余的文字修饰。点击输入简要文字内容，文字内容需概括精炼，不用多余的文字修饰</a:t>
            </a:r>
            <a:r>
              <a:rPr lang="zh-CN" altLang="en-US" sz="1000" dirty="0" smtClean="0">
                <a:latin typeface="微软雅黑" pitchFamily="34" charset="-122"/>
                <a:ea typeface="微软雅黑" pitchFamily="34" charset="-122"/>
              </a:rPr>
              <a:t>。</a:t>
            </a:r>
            <a:endParaRPr lang="en-US" altLang="zh-CN" sz="1000" dirty="0">
              <a:latin typeface="微软雅黑" pitchFamily="34" charset="-122"/>
              <a:ea typeface="微软雅黑" pitchFamily="34" charset="-122"/>
            </a:endParaRPr>
          </a:p>
          <a:p>
            <a:pPr>
              <a:lnSpc>
                <a:spcPct val="130000"/>
              </a:lnSpc>
            </a:pPr>
            <a:r>
              <a:rPr lang="zh-CN" altLang="en-US" sz="1000" dirty="0" smtClean="0">
                <a:latin typeface="微软雅黑" pitchFamily="34" charset="-122"/>
                <a:ea typeface="微软雅黑" pitchFamily="34" charset="-122"/>
              </a:rPr>
              <a:t>       点击</a:t>
            </a:r>
            <a:r>
              <a:rPr lang="zh-CN" altLang="en-US" sz="1000" dirty="0">
                <a:latin typeface="微软雅黑" pitchFamily="34" charset="-122"/>
                <a:ea typeface="微软雅黑" pitchFamily="34" charset="-122"/>
              </a:rPr>
              <a:t>输入简要文字内容，文字内容需概括精炼，不用多余的文字</a:t>
            </a:r>
            <a:r>
              <a:rPr lang="zh-CN" altLang="en-US" sz="1000" dirty="0" smtClean="0">
                <a:latin typeface="微软雅黑" pitchFamily="34" charset="-122"/>
                <a:ea typeface="微软雅黑" pitchFamily="34" charset="-122"/>
              </a:rPr>
              <a:t>修饰。</a:t>
            </a:r>
            <a:endParaRPr lang="zh-CN" altLang="en-US" sz="1600" b="1" dirty="0" smtClean="0">
              <a:solidFill>
                <a:schemeClr val="accent6"/>
              </a:solidFill>
              <a:latin typeface="微软雅黑" pitchFamily="34" charset="-122"/>
              <a:ea typeface="微软雅黑" pitchFamily="34" charset="-122"/>
            </a:endParaRPr>
          </a:p>
        </p:txBody>
      </p:sp>
      <p:sp>
        <p:nvSpPr>
          <p:cNvPr id="24" name="TextBox 23"/>
          <p:cNvSpPr txBox="1"/>
          <p:nvPr/>
        </p:nvSpPr>
        <p:spPr>
          <a:xfrm>
            <a:off x="3563888" y="475567"/>
            <a:ext cx="2016224" cy="307777"/>
          </a:xfrm>
          <a:prstGeom prst="rect">
            <a:avLst/>
          </a:prstGeom>
          <a:noFill/>
        </p:spPr>
        <p:txBody>
          <a:bodyPr wrap="square" lIns="0" tIns="0" rIns="0" bIns="0" rtlCol="0">
            <a:spAutoFit/>
          </a:bodyPr>
          <a:lstStyle/>
          <a:p>
            <a:pPr algn="ctr"/>
            <a:r>
              <a:rPr lang="zh-CN" altLang="en-US" sz="2000" b="1" dirty="0" smtClean="0">
                <a:latin typeface="微软雅黑" pitchFamily="34" charset="-122"/>
                <a:ea typeface="微软雅黑" pitchFamily="34" charset="-122"/>
              </a:rPr>
              <a:t>行业前景</a:t>
            </a:r>
            <a:endParaRPr lang="zh-CN" altLang="en-US" sz="1000" dirty="0">
              <a:latin typeface="微软雅黑" pitchFamily="34" charset="-122"/>
              <a:ea typeface="微软雅黑" pitchFamily="34" charset="-122"/>
            </a:endParaRPr>
          </a:p>
        </p:txBody>
      </p:sp>
    </p:spTree>
    <p:extLst>
      <p:ext uri="{BB962C8B-B14F-4D97-AF65-F5344CB8AC3E}">
        <p14:creationId xmlns:p14="http://schemas.microsoft.com/office/powerpoint/2010/main" val="2867473987"/>
      </p:ext>
    </p:extLst>
  </p:cSld>
  <p:clrMapOvr>
    <a:masterClrMapping/>
  </p:clrMapOvr>
  <p:transition spd="slow" advTm="0">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4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40000">
                                          <p:cBhvr additive="base">
                                            <p:cTn id="7" dur="500" fill="hold"/>
                                            <p:tgtEl>
                                              <p:spTgt spid="2"/>
                                            </p:tgtEl>
                                            <p:attrNameLst>
                                              <p:attrName>ppt_x</p:attrName>
                                            </p:attrNameLst>
                                          </p:cBhvr>
                                          <p:tavLst>
                                            <p:tav tm="0">
                                              <p:val>
                                                <p:strVal val="1+#ppt_w/2"/>
                                              </p:val>
                                            </p:tav>
                                            <p:tav tm="100000">
                                              <p:val>
                                                <p:strVal val="#ppt_x"/>
                                              </p:val>
                                            </p:tav>
                                          </p:tavLst>
                                        </p:anim>
                                        <p:anim calcmode="lin" valueType="num" p14:bounceEnd="40000">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14:presetBounceEnd="40000">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14:bounceEnd="40000">
                                          <p:cBhvr additive="base">
                                            <p:cTn id="12" dur="500" fill="hold"/>
                                            <p:tgtEl>
                                              <p:spTgt spid="5"/>
                                            </p:tgtEl>
                                            <p:attrNameLst>
                                              <p:attrName>ppt_x</p:attrName>
                                            </p:attrNameLst>
                                          </p:cBhvr>
                                          <p:tavLst>
                                            <p:tav tm="0">
                                              <p:val>
                                                <p:strVal val="1+#ppt_w/2"/>
                                              </p:val>
                                            </p:tav>
                                            <p:tav tm="100000">
                                              <p:val>
                                                <p:strVal val="#ppt_x"/>
                                              </p:val>
                                            </p:tav>
                                          </p:tavLst>
                                        </p:anim>
                                        <p:anim calcmode="lin" valueType="num" p14:bounceEnd="40000">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14:presetBounceEnd="40000">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14:bounceEnd="40000">
                                          <p:cBhvr additive="base">
                                            <p:cTn id="17" dur="500" fill="hold"/>
                                            <p:tgtEl>
                                              <p:spTgt spid="8"/>
                                            </p:tgtEl>
                                            <p:attrNameLst>
                                              <p:attrName>ppt_x</p:attrName>
                                            </p:attrNameLst>
                                          </p:cBhvr>
                                          <p:tavLst>
                                            <p:tav tm="0">
                                              <p:val>
                                                <p:strVal val="1+#ppt_w/2"/>
                                              </p:val>
                                            </p:tav>
                                            <p:tav tm="100000">
                                              <p:val>
                                                <p:strVal val="#ppt_x"/>
                                              </p:val>
                                            </p:tav>
                                          </p:tavLst>
                                        </p:anim>
                                        <p:anim calcmode="lin" valueType="num" p14:bounceEnd="40000">
                                          <p:cBhvr additive="base">
                                            <p:cTn id="18" dur="500" fill="hold"/>
                                            <p:tgtEl>
                                              <p:spTgt spid="8"/>
                                            </p:tgtEl>
                                            <p:attrNameLst>
                                              <p:attrName>ppt_y</p:attrName>
                                            </p:attrNameLst>
                                          </p:cBhvr>
                                          <p:tavLst>
                                            <p:tav tm="0">
                                              <p:val>
                                                <p:strVal val="#ppt_y"/>
                                              </p:val>
                                            </p:tav>
                                            <p:tav tm="100000">
                                              <p:val>
                                                <p:strVal val="#ppt_y"/>
                                              </p:val>
                                            </p:tav>
                                          </p:tavLst>
                                        </p:anim>
                                      </p:childTnLst>
                                    </p:cTn>
                                  </p:par>
                                  <p:par>
                                    <p:cTn id="19" presetID="53" presetClass="entr" presetSubtype="16" fill="hold" grpId="0" nodeType="withEffect">
                                      <p:stCondLst>
                                        <p:cond delay="20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par>
                                    <p:cTn id="24" presetID="53" presetClass="entr" presetSubtype="16" fill="hold" grpId="0" nodeType="withEffect">
                                      <p:stCondLst>
                                        <p:cond delay="20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cTn>
                                  </p:par>
                                  <p:par>
                                    <p:cTn id="29" presetID="53" presetClass="entr" presetSubtype="16" fill="hold" grpId="0" nodeType="withEffect">
                                      <p:stCondLst>
                                        <p:cond delay="20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animEffect transition="in" filter="fade">
                                          <p:cBhvr>
                                            <p:cTn id="33" dur="500"/>
                                            <p:tgtEl>
                                              <p:spTgt spid="14"/>
                                            </p:tgtEl>
                                          </p:cBhvr>
                                        </p:animEffect>
                                      </p:childTnLst>
                                    </p:cTn>
                                  </p:par>
                                </p:childTnLst>
                              </p:cTn>
                            </p:par>
                            <p:par>
                              <p:cTn id="34" fill="hold">
                                <p:stCondLst>
                                  <p:cond delay="1700"/>
                                </p:stCondLst>
                                <p:childTnLst>
                                  <p:par>
                                    <p:cTn id="35" presetID="16" presetClass="entr" presetSubtype="37"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outVertical)">
                                          <p:cBhvr>
                                            <p:cTn id="37" dur="500"/>
                                            <p:tgtEl>
                                              <p:spTgt spid="16"/>
                                            </p:tgtEl>
                                          </p:cBhvr>
                                        </p:animEffect>
                                      </p:childTnLst>
                                    </p:cTn>
                                  </p:par>
                                  <p:par>
                                    <p:cTn id="38" presetID="16" presetClass="entr" presetSubtype="37"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outVertical)">
                                          <p:cBhvr>
                                            <p:cTn id="40" dur="500"/>
                                            <p:tgtEl>
                                              <p:spTgt spid="15"/>
                                            </p:tgtEl>
                                          </p:cBhvr>
                                        </p:animEffect>
                                      </p:childTnLst>
                                    </p:cTn>
                                  </p:par>
                                  <p:par>
                                    <p:cTn id="41" presetID="16" presetClass="entr" presetSubtype="37"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arn(outVertical)">
                                          <p:cBhvr>
                                            <p:cTn id="43" dur="500"/>
                                            <p:tgtEl>
                                              <p:spTgt spid="17"/>
                                            </p:tgtEl>
                                          </p:cBhvr>
                                        </p:animEffect>
                                      </p:childTnLst>
                                    </p:cTn>
                                  </p:par>
                                </p:childTnLst>
                              </p:cTn>
                            </p:par>
                            <p:par>
                              <p:cTn id="44" fill="hold">
                                <p:stCondLst>
                                  <p:cond delay="2200"/>
                                </p:stCondLst>
                                <p:childTnLst>
                                  <p:par>
                                    <p:cTn id="45" presetID="21" presetClass="entr" presetSubtype="1"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heel(1)">
                                          <p:cBhvr>
                                            <p:cTn id="47" dur="800"/>
                                            <p:tgtEl>
                                              <p:spTgt spid="18"/>
                                            </p:tgtEl>
                                          </p:cBhvr>
                                        </p:animEffect>
                                      </p:childTnLst>
                                    </p:cTn>
                                  </p:par>
                                  <p:par>
                                    <p:cTn id="48" presetID="21" presetClass="entr" presetSubtype="1" fill="hold" grpId="0" nodeType="withEffect">
                                      <p:stCondLst>
                                        <p:cond delay="200"/>
                                      </p:stCondLst>
                                      <p:childTnLst>
                                        <p:set>
                                          <p:cBhvr>
                                            <p:cTn id="49" dur="1" fill="hold">
                                              <p:stCondLst>
                                                <p:cond delay="0"/>
                                              </p:stCondLst>
                                            </p:cTn>
                                            <p:tgtEl>
                                              <p:spTgt spid="19"/>
                                            </p:tgtEl>
                                            <p:attrNameLst>
                                              <p:attrName>style.visibility</p:attrName>
                                            </p:attrNameLst>
                                          </p:cBhvr>
                                          <p:to>
                                            <p:strVal val="visible"/>
                                          </p:to>
                                        </p:set>
                                        <p:animEffect transition="in" filter="wheel(1)">
                                          <p:cBhvr>
                                            <p:cTn id="50" dur="800"/>
                                            <p:tgtEl>
                                              <p:spTgt spid="19"/>
                                            </p:tgtEl>
                                          </p:cBhvr>
                                        </p:animEffect>
                                      </p:childTnLst>
                                    </p:cTn>
                                  </p:par>
                                  <p:par>
                                    <p:cTn id="51" presetID="21" presetClass="entr" presetSubtype="1" fill="hold" grpId="0" nodeType="withEffect">
                                      <p:stCondLst>
                                        <p:cond delay="400"/>
                                      </p:stCondLst>
                                      <p:childTnLst>
                                        <p:set>
                                          <p:cBhvr>
                                            <p:cTn id="52" dur="1" fill="hold">
                                              <p:stCondLst>
                                                <p:cond delay="0"/>
                                              </p:stCondLst>
                                            </p:cTn>
                                            <p:tgtEl>
                                              <p:spTgt spid="20"/>
                                            </p:tgtEl>
                                            <p:attrNameLst>
                                              <p:attrName>style.visibility</p:attrName>
                                            </p:attrNameLst>
                                          </p:cBhvr>
                                          <p:to>
                                            <p:strVal val="visible"/>
                                          </p:to>
                                        </p:set>
                                        <p:animEffect transition="in" filter="wheel(1)">
                                          <p:cBhvr>
                                            <p:cTn id="53" dur="800"/>
                                            <p:tgtEl>
                                              <p:spTgt spid="20"/>
                                            </p:tgtEl>
                                          </p:cBhvr>
                                        </p:animEffect>
                                      </p:childTnLst>
                                    </p:cTn>
                                  </p:par>
                                </p:childTnLst>
                              </p:cTn>
                            </p:par>
                            <p:par>
                              <p:cTn id="54" fill="hold">
                                <p:stCondLst>
                                  <p:cond delay="3400"/>
                                </p:stCondLst>
                                <p:childTnLst>
                                  <p:par>
                                    <p:cTn id="55" presetID="22" presetClass="entr" presetSubtype="8" fill="hold" grpId="0" nodeType="afterEffect">
                                      <p:stCondLst>
                                        <p:cond delay="0"/>
                                      </p:stCondLst>
                                      <p:iterate type="lt">
                                        <p:tmPct val="30000"/>
                                      </p:iterate>
                                      <p:childTnLst>
                                        <p:set>
                                          <p:cBhvr>
                                            <p:cTn id="56" dur="1" fill="hold">
                                              <p:stCondLst>
                                                <p:cond delay="0"/>
                                              </p:stCondLst>
                                            </p:cTn>
                                            <p:tgtEl>
                                              <p:spTgt spid="21"/>
                                            </p:tgtEl>
                                            <p:attrNameLst>
                                              <p:attrName>style.visibility</p:attrName>
                                            </p:attrNameLst>
                                          </p:cBhvr>
                                          <p:to>
                                            <p:strVal val="visible"/>
                                          </p:to>
                                        </p:set>
                                        <p:animEffect transition="in" filter="wipe(left)">
                                          <p:cBhvr>
                                            <p:cTn id="57" dur="50"/>
                                            <p:tgtEl>
                                              <p:spTgt spid="21"/>
                                            </p:tgtEl>
                                          </p:cBhvr>
                                        </p:animEffect>
                                      </p:childTnLst>
                                    </p:cTn>
                                  </p:par>
                                  <p:par>
                                    <p:cTn id="58" presetID="36" presetClass="emph" presetSubtype="0" fill="hold" grpId="1" nodeType="withEffect">
                                      <p:stCondLst>
                                        <p:cond delay="0"/>
                                      </p:stCondLst>
                                      <p:iterate type="lt">
                                        <p:tmPct val="30000"/>
                                      </p:iterate>
                                      <p:childTnLst>
                                        <p:animScale>
                                          <p:cBhvr>
                                            <p:cTn id="59" dur="25" autoRev="1" fill="hold">
                                              <p:stCondLst>
                                                <p:cond delay="0"/>
                                              </p:stCondLst>
                                            </p:cTn>
                                            <p:tgtEl>
                                              <p:spTgt spid="21"/>
                                            </p:tgtEl>
                                          </p:cBhvr>
                                          <p:to x="80000" y="100000"/>
                                        </p:animScale>
                                        <p:anim by="(#ppt_w*0.10)" calcmode="lin" valueType="num">
                                          <p:cBhvr>
                                            <p:cTn id="60" dur="25" autoRev="1" fill="hold">
                                              <p:stCondLst>
                                                <p:cond delay="0"/>
                                              </p:stCondLst>
                                            </p:cTn>
                                            <p:tgtEl>
                                              <p:spTgt spid="21"/>
                                            </p:tgtEl>
                                            <p:attrNameLst>
                                              <p:attrName>ppt_x</p:attrName>
                                            </p:attrNameLst>
                                          </p:cBhvr>
                                        </p:anim>
                                        <p:anim by="(-#ppt_w*0.10)" calcmode="lin" valueType="num">
                                          <p:cBhvr>
                                            <p:cTn id="61" dur="25" autoRev="1" fill="hold">
                                              <p:stCondLst>
                                                <p:cond delay="0"/>
                                              </p:stCondLst>
                                            </p:cTn>
                                            <p:tgtEl>
                                              <p:spTgt spid="21"/>
                                            </p:tgtEl>
                                            <p:attrNameLst>
                                              <p:attrName>ppt_y</p:attrName>
                                            </p:attrNameLst>
                                          </p:cBhvr>
                                        </p:anim>
                                        <p:animRot by="-480000">
                                          <p:cBhvr>
                                            <p:cTn id="62" dur="25" autoRev="1" fill="hold">
                                              <p:stCondLst>
                                                <p:cond delay="0"/>
                                              </p:stCondLst>
                                            </p:cTn>
                                            <p:tgtEl>
                                              <p:spTgt spid="21"/>
                                            </p:tgtEl>
                                            <p:attrNameLst>
                                              <p:attrName>r</p:attrName>
                                            </p:attrNameLst>
                                          </p:cBhvr>
                                        </p:animRot>
                                      </p:childTnLst>
                                    </p:cTn>
                                  </p:par>
                                  <p:par>
                                    <p:cTn id="63" presetID="22" presetClass="entr" presetSubtype="8" fill="hold" grpId="0" nodeType="withEffect">
                                      <p:stCondLst>
                                        <p:cond delay="500"/>
                                      </p:stCondLst>
                                      <p:iterate type="lt">
                                        <p:tmPct val="30000"/>
                                      </p:iterate>
                                      <p:childTnLst>
                                        <p:set>
                                          <p:cBhvr>
                                            <p:cTn id="64" dur="1" fill="hold">
                                              <p:stCondLst>
                                                <p:cond delay="0"/>
                                              </p:stCondLst>
                                            </p:cTn>
                                            <p:tgtEl>
                                              <p:spTgt spid="22"/>
                                            </p:tgtEl>
                                            <p:attrNameLst>
                                              <p:attrName>style.visibility</p:attrName>
                                            </p:attrNameLst>
                                          </p:cBhvr>
                                          <p:to>
                                            <p:strVal val="visible"/>
                                          </p:to>
                                        </p:set>
                                        <p:animEffect transition="in" filter="wipe(left)">
                                          <p:cBhvr>
                                            <p:cTn id="65" dur="50"/>
                                            <p:tgtEl>
                                              <p:spTgt spid="22"/>
                                            </p:tgtEl>
                                          </p:cBhvr>
                                        </p:animEffect>
                                      </p:childTnLst>
                                    </p:cTn>
                                  </p:par>
                                  <p:par>
                                    <p:cTn id="66" presetID="36" presetClass="emph" presetSubtype="0" fill="hold" grpId="1" nodeType="withEffect">
                                      <p:stCondLst>
                                        <p:cond delay="500"/>
                                      </p:stCondLst>
                                      <p:iterate type="lt">
                                        <p:tmPct val="30000"/>
                                      </p:iterate>
                                      <p:childTnLst>
                                        <p:animScale>
                                          <p:cBhvr>
                                            <p:cTn id="67" dur="25" autoRev="1" fill="hold">
                                              <p:stCondLst>
                                                <p:cond delay="0"/>
                                              </p:stCondLst>
                                            </p:cTn>
                                            <p:tgtEl>
                                              <p:spTgt spid="22"/>
                                            </p:tgtEl>
                                          </p:cBhvr>
                                          <p:to x="80000" y="100000"/>
                                        </p:animScale>
                                        <p:anim by="(#ppt_w*0.10)" calcmode="lin" valueType="num">
                                          <p:cBhvr>
                                            <p:cTn id="68" dur="25" autoRev="1" fill="hold">
                                              <p:stCondLst>
                                                <p:cond delay="0"/>
                                              </p:stCondLst>
                                            </p:cTn>
                                            <p:tgtEl>
                                              <p:spTgt spid="22"/>
                                            </p:tgtEl>
                                            <p:attrNameLst>
                                              <p:attrName>ppt_x</p:attrName>
                                            </p:attrNameLst>
                                          </p:cBhvr>
                                        </p:anim>
                                        <p:anim by="(-#ppt_w*0.10)" calcmode="lin" valueType="num">
                                          <p:cBhvr>
                                            <p:cTn id="69" dur="25" autoRev="1" fill="hold">
                                              <p:stCondLst>
                                                <p:cond delay="0"/>
                                              </p:stCondLst>
                                            </p:cTn>
                                            <p:tgtEl>
                                              <p:spTgt spid="22"/>
                                            </p:tgtEl>
                                            <p:attrNameLst>
                                              <p:attrName>ppt_y</p:attrName>
                                            </p:attrNameLst>
                                          </p:cBhvr>
                                        </p:anim>
                                        <p:animRot by="-480000">
                                          <p:cBhvr>
                                            <p:cTn id="70" dur="25" autoRev="1" fill="hold">
                                              <p:stCondLst>
                                                <p:cond delay="0"/>
                                              </p:stCondLst>
                                            </p:cTn>
                                            <p:tgtEl>
                                              <p:spTgt spid="22"/>
                                            </p:tgtEl>
                                            <p:attrNameLst>
                                              <p:attrName>r</p:attrName>
                                            </p:attrNameLst>
                                          </p:cBhvr>
                                        </p:animRot>
                                      </p:childTnLst>
                                    </p:cTn>
                                  </p:par>
                                  <p:par>
                                    <p:cTn id="71" presetID="22" presetClass="entr" presetSubtype="8" fill="hold" grpId="0" nodeType="withEffect">
                                      <p:stCondLst>
                                        <p:cond delay="1000"/>
                                      </p:stCondLst>
                                      <p:iterate type="lt">
                                        <p:tmPct val="30000"/>
                                      </p:iterate>
                                      <p:childTnLst>
                                        <p:set>
                                          <p:cBhvr>
                                            <p:cTn id="72" dur="1" fill="hold">
                                              <p:stCondLst>
                                                <p:cond delay="0"/>
                                              </p:stCondLst>
                                            </p:cTn>
                                            <p:tgtEl>
                                              <p:spTgt spid="23"/>
                                            </p:tgtEl>
                                            <p:attrNameLst>
                                              <p:attrName>style.visibility</p:attrName>
                                            </p:attrNameLst>
                                          </p:cBhvr>
                                          <p:to>
                                            <p:strVal val="visible"/>
                                          </p:to>
                                        </p:set>
                                        <p:animEffect transition="in" filter="wipe(left)">
                                          <p:cBhvr>
                                            <p:cTn id="73" dur="50"/>
                                            <p:tgtEl>
                                              <p:spTgt spid="23"/>
                                            </p:tgtEl>
                                          </p:cBhvr>
                                        </p:animEffect>
                                      </p:childTnLst>
                                    </p:cTn>
                                  </p:par>
                                  <p:par>
                                    <p:cTn id="74" presetID="36" presetClass="emph" presetSubtype="0" fill="hold" grpId="1" nodeType="withEffect">
                                      <p:stCondLst>
                                        <p:cond delay="1000"/>
                                      </p:stCondLst>
                                      <p:iterate type="lt">
                                        <p:tmPct val="30000"/>
                                      </p:iterate>
                                      <p:childTnLst>
                                        <p:animScale>
                                          <p:cBhvr>
                                            <p:cTn id="75" dur="25" autoRev="1" fill="hold">
                                              <p:stCondLst>
                                                <p:cond delay="0"/>
                                              </p:stCondLst>
                                            </p:cTn>
                                            <p:tgtEl>
                                              <p:spTgt spid="23"/>
                                            </p:tgtEl>
                                          </p:cBhvr>
                                          <p:to x="80000" y="100000"/>
                                        </p:animScale>
                                        <p:anim by="(#ppt_w*0.10)" calcmode="lin" valueType="num">
                                          <p:cBhvr>
                                            <p:cTn id="76" dur="25" autoRev="1" fill="hold">
                                              <p:stCondLst>
                                                <p:cond delay="0"/>
                                              </p:stCondLst>
                                            </p:cTn>
                                            <p:tgtEl>
                                              <p:spTgt spid="23"/>
                                            </p:tgtEl>
                                            <p:attrNameLst>
                                              <p:attrName>ppt_x</p:attrName>
                                            </p:attrNameLst>
                                          </p:cBhvr>
                                        </p:anim>
                                        <p:anim by="(-#ppt_w*0.10)" calcmode="lin" valueType="num">
                                          <p:cBhvr>
                                            <p:cTn id="77" dur="25" autoRev="1" fill="hold">
                                              <p:stCondLst>
                                                <p:cond delay="0"/>
                                              </p:stCondLst>
                                            </p:cTn>
                                            <p:tgtEl>
                                              <p:spTgt spid="23"/>
                                            </p:tgtEl>
                                            <p:attrNameLst>
                                              <p:attrName>ppt_y</p:attrName>
                                            </p:attrNameLst>
                                          </p:cBhvr>
                                        </p:anim>
                                        <p:animRot by="-480000">
                                          <p:cBhvr>
                                            <p:cTn id="78" dur="25" autoRev="1" fill="hold">
                                              <p:stCondLst>
                                                <p:cond delay="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1" grpId="0" animBg="1"/>
          <p:bldP spid="15" grpId="0"/>
          <p:bldP spid="19" grpId="0" animBg="1"/>
          <p:bldP spid="20" grpId="0" animBg="1"/>
          <p:bldP spid="13" grpId="0" animBg="1"/>
          <p:bldP spid="14" grpId="0" animBg="1"/>
          <p:bldP spid="16" grpId="0"/>
          <p:bldP spid="17" grpId="0"/>
          <p:bldP spid="21" grpId="0"/>
          <p:bldP spid="21" grpId="1"/>
          <p:bldP spid="22" grpId="0"/>
          <p:bldP spid="22" grpId="1"/>
          <p:bldP spid="23" grpId="0"/>
          <p:bldP spid="23"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1+#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par>
                                    <p:cTn id="19" presetID="53" presetClass="entr" presetSubtype="16" fill="hold" grpId="0" nodeType="withEffect">
                                      <p:stCondLst>
                                        <p:cond delay="20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par>
                                    <p:cTn id="24" presetID="53" presetClass="entr" presetSubtype="16" fill="hold" grpId="0" nodeType="withEffect">
                                      <p:stCondLst>
                                        <p:cond delay="20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cTn>
                                  </p:par>
                                  <p:par>
                                    <p:cTn id="29" presetID="53" presetClass="entr" presetSubtype="16" fill="hold" grpId="0" nodeType="withEffect">
                                      <p:stCondLst>
                                        <p:cond delay="20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animEffect transition="in" filter="fade">
                                          <p:cBhvr>
                                            <p:cTn id="33" dur="500"/>
                                            <p:tgtEl>
                                              <p:spTgt spid="14"/>
                                            </p:tgtEl>
                                          </p:cBhvr>
                                        </p:animEffect>
                                      </p:childTnLst>
                                    </p:cTn>
                                  </p:par>
                                </p:childTnLst>
                              </p:cTn>
                            </p:par>
                            <p:par>
                              <p:cTn id="34" fill="hold">
                                <p:stCondLst>
                                  <p:cond delay="1700"/>
                                </p:stCondLst>
                                <p:childTnLst>
                                  <p:par>
                                    <p:cTn id="35" presetID="16" presetClass="entr" presetSubtype="37"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outVertical)">
                                          <p:cBhvr>
                                            <p:cTn id="37" dur="500"/>
                                            <p:tgtEl>
                                              <p:spTgt spid="16"/>
                                            </p:tgtEl>
                                          </p:cBhvr>
                                        </p:animEffect>
                                      </p:childTnLst>
                                    </p:cTn>
                                  </p:par>
                                  <p:par>
                                    <p:cTn id="38" presetID="16" presetClass="entr" presetSubtype="37"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outVertical)">
                                          <p:cBhvr>
                                            <p:cTn id="40" dur="500"/>
                                            <p:tgtEl>
                                              <p:spTgt spid="15"/>
                                            </p:tgtEl>
                                          </p:cBhvr>
                                        </p:animEffect>
                                      </p:childTnLst>
                                    </p:cTn>
                                  </p:par>
                                  <p:par>
                                    <p:cTn id="41" presetID="16" presetClass="entr" presetSubtype="37"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arn(outVertical)">
                                          <p:cBhvr>
                                            <p:cTn id="43" dur="500"/>
                                            <p:tgtEl>
                                              <p:spTgt spid="17"/>
                                            </p:tgtEl>
                                          </p:cBhvr>
                                        </p:animEffect>
                                      </p:childTnLst>
                                    </p:cTn>
                                  </p:par>
                                </p:childTnLst>
                              </p:cTn>
                            </p:par>
                            <p:par>
                              <p:cTn id="44" fill="hold">
                                <p:stCondLst>
                                  <p:cond delay="2200"/>
                                </p:stCondLst>
                                <p:childTnLst>
                                  <p:par>
                                    <p:cTn id="45" presetID="21" presetClass="entr" presetSubtype="1"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heel(1)">
                                          <p:cBhvr>
                                            <p:cTn id="47" dur="800"/>
                                            <p:tgtEl>
                                              <p:spTgt spid="18"/>
                                            </p:tgtEl>
                                          </p:cBhvr>
                                        </p:animEffect>
                                      </p:childTnLst>
                                    </p:cTn>
                                  </p:par>
                                  <p:par>
                                    <p:cTn id="48" presetID="21" presetClass="entr" presetSubtype="1" fill="hold" grpId="0" nodeType="withEffect">
                                      <p:stCondLst>
                                        <p:cond delay="200"/>
                                      </p:stCondLst>
                                      <p:childTnLst>
                                        <p:set>
                                          <p:cBhvr>
                                            <p:cTn id="49" dur="1" fill="hold">
                                              <p:stCondLst>
                                                <p:cond delay="0"/>
                                              </p:stCondLst>
                                            </p:cTn>
                                            <p:tgtEl>
                                              <p:spTgt spid="19"/>
                                            </p:tgtEl>
                                            <p:attrNameLst>
                                              <p:attrName>style.visibility</p:attrName>
                                            </p:attrNameLst>
                                          </p:cBhvr>
                                          <p:to>
                                            <p:strVal val="visible"/>
                                          </p:to>
                                        </p:set>
                                        <p:animEffect transition="in" filter="wheel(1)">
                                          <p:cBhvr>
                                            <p:cTn id="50" dur="800"/>
                                            <p:tgtEl>
                                              <p:spTgt spid="19"/>
                                            </p:tgtEl>
                                          </p:cBhvr>
                                        </p:animEffect>
                                      </p:childTnLst>
                                    </p:cTn>
                                  </p:par>
                                  <p:par>
                                    <p:cTn id="51" presetID="21" presetClass="entr" presetSubtype="1" fill="hold" grpId="0" nodeType="withEffect">
                                      <p:stCondLst>
                                        <p:cond delay="400"/>
                                      </p:stCondLst>
                                      <p:childTnLst>
                                        <p:set>
                                          <p:cBhvr>
                                            <p:cTn id="52" dur="1" fill="hold">
                                              <p:stCondLst>
                                                <p:cond delay="0"/>
                                              </p:stCondLst>
                                            </p:cTn>
                                            <p:tgtEl>
                                              <p:spTgt spid="20"/>
                                            </p:tgtEl>
                                            <p:attrNameLst>
                                              <p:attrName>style.visibility</p:attrName>
                                            </p:attrNameLst>
                                          </p:cBhvr>
                                          <p:to>
                                            <p:strVal val="visible"/>
                                          </p:to>
                                        </p:set>
                                        <p:animEffect transition="in" filter="wheel(1)">
                                          <p:cBhvr>
                                            <p:cTn id="53" dur="800"/>
                                            <p:tgtEl>
                                              <p:spTgt spid="20"/>
                                            </p:tgtEl>
                                          </p:cBhvr>
                                        </p:animEffect>
                                      </p:childTnLst>
                                    </p:cTn>
                                  </p:par>
                                </p:childTnLst>
                              </p:cTn>
                            </p:par>
                            <p:par>
                              <p:cTn id="54" fill="hold">
                                <p:stCondLst>
                                  <p:cond delay="3400"/>
                                </p:stCondLst>
                                <p:childTnLst>
                                  <p:par>
                                    <p:cTn id="55" presetID="22" presetClass="entr" presetSubtype="8" fill="hold" grpId="0" nodeType="afterEffect">
                                      <p:stCondLst>
                                        <p:cond delay="0"/>
                                      </p:stCondLst>
                                      <p:iterate type="lt">
                                        <p:tmPct val="30000"/>
                                      </p:iterate>
                                      <p:childTnLst>
                                        <p:set>
                                          <p:cBhvr>
                                            <p:cTn id="56" dur="1" fill="hold">
                                              <p:stCondLst>
                                                <p:cond delay="0"/>
                                              </p:stCondLst>
                                            </p:cTn>
                                            <p:tgtEl>
                                              <p:spTgt spid="21"/>
                                            </p:tgtEl>
                                            <p:attrNameLst>
                                              <p:attrName>style.visibility</p:attrName>
                                            </p:attrNameLst>
                                          </p:cBhvr>
                                          <p:to>
                                            <p:strVal val="visible"/>
                                          </p:to>
                                        </p:set>
                                        <p:animEffect transition="in" filter="wipe(left)">
                                          <p:cBhvr>
                                            <p:cTn id="57" dur="50"/>
                                            <p:tgtEl>
                                              <p:spTgt spid="21"/>
                                            </p:tgtEl>
                                          </p:cBhvr>
                                        </p:animEffect>
                                      </p:childTnLst>
                                    </p:cTn>
                                  </p:par>
                                  <p:par>
                                    <p:cTn id="58" presetID="36" presetClass="emph" presetSubtype="0" fill="hold" grpId="1" nodeType="withEffect">
                                      <p:stCondLst>
                                        <p:cond delay="0"/>
                                      </p:stCondLst>
                                      <p:iterate type="lt">
                                        <p:tmPct val="30000"/>
                                      </p:iterate>
                                      <p:childTnLst>
                                        <p:animScale>
                                          <p:cBhvr>
                                            <p:cTn id="59" dur="25" autoRev="1" fill="hold">
                                              <p:stCondLst>
                                                <p:cond delay="0"/>
                                              </p:stCondLst>
                                            </p:cTn>
                                            <p:tgtEl>
                                              <p:spTgt spid="21"/>
                                            </p:tgtEl>
                                          </p:cBhvr>
                                          <p:to x="80000" y="100000"/>
                                        </p:animScale>
                                        <p:anim by="(#ppt_w*0.10)" calcmode="lin" valueType="num">
                                          <p:cBhvr>
                                            <p:cTn id="60" dur="25" autoRev="1" fill="hold">
                                              <p:stCondLst>
                                                <p:cond delay="0"/>
                                              </p:stCondLst>
                                            </p:cTn>
                                            <p:tgtEl>
                                              <p:spTgt spid="21"/>
                                            </p:tgtEl>
                                            <p:attrNameLst>
                                              <p:attrName>ppt_x</p:attrName>
                                            </p:attrNameLst>
                                          </p:cBhvr>
                                        </p:anim>
                                        <p:anim by="(-#ppt_w*0.10)" calcmode="lin" valueType="num">
                                          <p:cBhvr>
                                            <p:cTn id="61" dur="25" autoRev="1" fill="hold">
                                              <p:stCondLst>
                                                <p:cond delay="0"/>
                                              </p:stCondLst>
                                            </p:cTn>
                                            <p:tgtEl>
                                              <p:spTgt spid="21"/>
                                            </p:tgtEl>
                                            <p:attrNameLst>
                                              <p:attrName>ppt_y</p:attrName>
                                            </p:attrNameLst>
                                          </p:cBhvr>
                                        </p:anim>
                                        <p:animRot by="-480000">
                                          <p:cBhvr>
                                            <p:cTn id="62" dur="25" autoRev="1" fill="hold">
                                              <p:stCondLst>
                                                <p:cond delay="0"/>
                                              </p:stCondLst>
                                            </p:cTn>
                                            <p:tgtEl>
                                              <p:spTgt spid="21"/>
                                            </p:tgtEl>
                                            <p:attrNameLst>
                                              <p:attrName>r</p:attrName>
                                            </p:attrNameLst>
                                          </p:cBhvr>
                                        </p:animRot>
                                      </p:childTnLst>
                                    </p:cTn>
                                  </p:par>
                                  <p:par>
                                    <p:cTn id="63" presetID="22" presetClass="entr" presetSubtype="8" fill="hold" grpId="0" nodeType="withEffect">
                                      <p:stCondLst>
                                        <p:cond delay="500"/>
                                      </p:stCondLst>
                                      <p:iterate type="lt">
                                        <p:tmPct val="30000"/>
                                      </p:iterate>
                                      <p:childTnLst>
                                        <p:set>
                                          <p:cBhvr>
                                            <p:cTn id="64" dur="1" fill="hold">
                                              <p:stCondLst>
                                                <p:cond delay="0"/>
                                              </p:stCondLst>
                                            </p:cTn>
                                            <p:tgtEl>
                                              <p:spTgt spid="22"/>
                                            </p:tgtEl>
                                            <p:attrNameLst>
                                              <p:attrName>style.visibility</p:attrName>
                                            </p:attrNameLst>
                                          </p:cBhvr>
                                          <p:to>
                                            <p:strVal val="visible"/>
                                          </p:to>
                                        </p:set>
                                        <p:animEffect transition="in" filter="wipe(left)">
                                          <p:cBhvr>
                                            <p:cTn id="65" dur="50"/>
                                            <p:tgtEl>
                                              <p:spTgt spid="22"/>
                                            </p:tgtEl>
                                          </p:cBhvr>
                                        </p:animEffect>
                                      </p:childTnLst>
                                    </p:cTn>
                                  </p:par>
                                  <p:par>
                                    <p:cTn id="66" presetID="36" presetClass="emph" presetSubtype="0" fill="hold" grpId="1" nodeType="withEffect">
                                      <p:stCondLst>
                                        <p:cond delay="500"/>
                                      </p:stCondLst>
                                      <p:iterate type="lt">
                                        <p:tmPct val="30000"/>
                                      </p:iterate>
                                      <p:childTnLst>
                                        <p:animScale>
                                          <p:cBhvr>
                                            <p:cTn id="67" dur="25" autoRev="1" fill="hold">
                                              <p:stCondLst>
                                                <p:cond delay="0"/>
                                              </p:stCondLst>
                                            </p:cTn>
                                            <p:tgtEl>
                                              <p:spTgt spid="22"/>
                                            </p:tgtEl>
                                          </p:cBhvr>
                                          <p:to x="80000" y="100000"/>
                                        </p:animScale>
                                        <p:anim by="(#ppt_w*0.10)" calcmode="lin" valueType="num">
                                          <p:cBhvr>
                                            <p:cTn id="68" dur="25" autoRev="1" fill="hold">
                                              <p:stCondLst>
                                                <p:cond delay="0"/>
                                              </p:stCondLst>
                                            </p:cTn>
                                            <p:tgtEl>
                                              <p:spTgt spid="22"/>
                                            </p:tgtEl>
                                            <p:attrNameLst>
                                              <p:attrName>ppt_x</p:attrName>
                                            </p:attrNameLst>
                                          </p:cBhvr>
                                        </p:anim>
                                        <p:anim by="(-#ppt_w*0.10)" calcmode="lin" valueType="num">
                                          <p:cBhvr>
                                            <p:cTn id="69" dur="25" autoRev="1" fill="hold">
                                              <p:stCondLst>
                                                <p:cond delay="0"/>
                                              </p:stCondLst>
                                            </p:cTn>
                                            <p:tgtEl>
                                              <p:spTgt spid="22"/>
                                            </p:tgtEl>
                                            <p:attrNameLst>
                                              <p:attrName>ppt_y</p:attrName>
                                            </p:attrNameLst>
                                          </p:cBhvr>
                                        </p:anim>
                                        <p:animRot by="-480000">
                                          <p:cBhvr>
                                            <p:cTn id="70" dur="25" autoRev="1" fill="hold">
                                              <p:stCondLst>
                                                <p:cond delay="0"/>
                                              </p:stCondLst>
                                            </p:cTn>
                                            <p:tgtEl>
                                              <p:spTgt spid="22"/>
                                            </p:tgtEl>
                                            <p:attrNameLst>
                                              <p:attrName>r</p:attrName>
                                            </p:attrNameLst>
                                          </p:cBhvr>
                                        </p:animRot>
                                      </p:childTnLst>
                                    </p:cTn>
                                  </p:par>
                                  <p:par>
                                    <p:cTn id="71" presetID="22" presetClass="entr" presetSubtype="8" fill="hold" grpId="0" nodeType="withEffect">
                                      <p:stCondLst>
                                        <p:cond delay="1000"/>
                                      </p:stCondLst>
                                      <p:iterate type="lt">
                                        <p:tmPct val="30000"/>
                                      </p:iterate>
                                      <p:childTnLst>
                                        <p:set>
                                          <p:cBhvr>
                                            <p:cTn id="72" dur="1" fill="hold">
                                              <p:stCondLst>
                                                <p:cond delay="0"/>
                                              </p:stCondLst>
                                            </p:cTn>
                                            <p:tgtEl>
                                              <p:spTgt spid="23"/>
                                            </p:tgtEl>
                                            <p:attrNameLst>
                                              <p:attrName>style.visibility</p:attrName>
                                            </p:attrNameLst>
                                          </p:cBhvr>
                                          <p:to>
                                            <p:strVal val="visible"/>
                                          </p:to>
                                        </p:set>
                                        <p:animEffect transition="in" filter="wipe(left)">
                                          <p:cBhvr>
                                            <p:cTn id="73" dur="50"/>
                                            <p:tgtEl>
                                              <p:spTgt spid="23"/>
                                            </p:tgtEl>
                                          </p:cBhvr>
                                        </p:animEffect>
                                      </p:childTnLst>
                                    </p:cTn>
                                  </p:par>
                                  <p:par>
                                    <p:cTn id="74" presetID="36" presetClass="emph" presetSubtype="0" fill="hold" grpId="1" nodeType="withEffect">
                                      <p:stCondLst>
                                        <p:cond delay="1000"/>
                                      </p:stCondLst>
                                      <p:iterate type="lt">
                                        <p:tmPct val="30000"/>
                                      </p:iterate>
                                      <p:childTnLst>
                                        <p:animScale>
                                          <p:cBhvr>
                                            <p:cTn id="75" dur="25" autoRev="1" fill="hold">
                                              <p:stCondLst>
                                                <p:cond delay="0"/>
                                              </p:stCondLst>
                                            </p:cTn>
                                            <p:tgtEl>
                                              <p:spTgt spid="23"/>
                                            </p:tgtEl>
                                          </p:cBhvr>
                                          <p:to x="80000" y="100000"/>
                                        </p:animScale>
                                        <p:anim by="(#ppt_w*0.10)" calcmode="lin" valueType="num">
                                          <p:cBhvr>
                                            <p:cTn id="76" dur="25" autoRev="1" fill="hold">
                                              <p:stCondLst>
                                                <p:cond delay="0"/>
                                              </p:stCondLst>
                                            </p:cTn>
                                            <p:tgtEl>
                                              <p:spTgt spid="23"/>
                                            </p:tgtEl>
                                            <p:attrNameLst>
                                              <p:attrName>ppt_x</p:attrName>
                                            </p:attrNameLst>
                                          </p:cBhvr>
                                        </p:anim>
                                        <p:anim by="(-#ppt_w*0.10)" calcmode="lin" valueType="num">
                                          <p:cBhvr>
                                            <p:cTn id="77" dur="25" autoRev="1" fill="hold">
                                              <p:stCondLst>
                                                <p:cond delay="0"/>
                                              </p:stCondLst>
                                            </p:cTn>
                                            <p:tgtEl>
                                              <p:spTgt spid="23"/>
                                            </p:tgtEl>
                                            <p:attrNameLst>
                                              <p:attrName>ppt_y</p:attrName>
                                            </p:attrNameLst>
                                          </p:cBhvr>
                                        </p:anim>
                                        <p:animRot by="-480000">
                                          <p:cBhvr>
                                            <p:cTn id="78" dur="25" autoRev="1" fill="hold">
                                              <p:stCondLst>
                                                <p:cond delay="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1" grpId="0" animBg="1"/>
          <p:bldP spid="15" grpId="0"/>
          <p:bldP spid="19" grpId="0" animBg="1"/>
          <p:bldP spid="20" grpId="0" animBg="1"/>
          <p:bldP spid="13" grpId="0" animBg="1"/>
          <p:bldP spid="14" grpId="0" animBg="1"/>
          <p:bldP spid="16" grpId="0"/>
          <p:bldP spid="17" grpId="0"/>
          <p:bldP spid="21" grpId="0"/>
          <p:bldP spid="21" grpId="1"/>
          <p:bldP spid="22" grpId="0"/>
          <p:bldP spid="22" grpId="1"/>
          <p:bldP spid="23" grpId="0"/>
          <p:bldP spid="23" grpId="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空心弧 39"/>
          <p:cNvSpPr/>
          <p:nvPr/>
        </p:nvSpPr>
        <p:spPr>
          <a:xfrm rot="5400000">
            <a:off x="386026" y="1406854"/>
            <a:ext cx="3142978" cy="2924714"/>
          </a:xfrm>
          <a:prstGeom prst="blockArc">
            <a:avLst>
              <a:gd name="adj1" fmla="val 10897210"/>
              <a:gd name="adj2" fmla="val 6953"/>
              <a:gd name="adj3" fmla="val 1246"/>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anchor="ctr"/>
          <a:lstStyle/>
          <a:p>
            <a:pPr algn="ctr" defTabSz="914332" fontAlgn="auto">
              <a:spcBef>
                <a:spcPts val="0"/>
              </a:spcBef>
              <a:spcAft>
                <a:spcPts val="0"/>
              </a:spcAft>
              <a:defRPr/>
            </a:pPr>
            <a:endParaRPr lang="zh-CN" altLang="en-US" sz="2489">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46" name="直接连接符 45"/>
          <p:cNvCxnSpPr/>
          <p:nvPr/>
        </p:nvCxnSpPr>
        <p:spPr bwMode="auto">
          <a:xfrm>
            <a:off x="2566927" y="1492084"/>
            <a:ext cx="1441450" cy="0"/>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bwMode="auto">
          <a:xfrm>
            <a:off x="2616574" y="4282724"/>
            <a:ext cx="1439863" cy="0"/>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bwMode="auto">
          <a:xfrm>
            <a:off x="3438546" y="2438436"/>
            <a:ext cx="1334133" cy="0"/>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a:endCxn id="87" idx="2"/>
          </p:cNvCxnSpPr>
          <p:nvPr/>
        </p:nvCxnSpPr>
        <p:spPr bwMode="auto">
          <a:xfrm>
            <a:off x="3294063" y="3423431"/>
            <a:ext cx="1440700" cy="0"/>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sp>
        <p:nvSpPr>
          <p:cNvPr id="63" name="矩形 62"/>
          <p:cNvSpPr/>
          <p:nvPr/>
        </p:nvSpPr>
        <p:spPr>
          <a:xfrm>
            <a:off x="4961382" y="1136730"/>
            <a:ext cx="1338810" cy="323157"/>
          </a:xfrm>
          <a:prstGeom prst="rect">
            <a:avLst/>
          </a:prstGeom>
        </p:spPr>
        <p:txBody>
          <a:bodyPr wrap="none" lIns="91431" tIns="45716" rIns="91431" bIns="45716">
            <a:spAutoFit/>
          </a:bodyPr>
          <a:lstStyle/>
          <a:p>
            <a:r>
              <a:rPr lang="zh-CN" altLang="en-US" sz="1500" dirty="0">
                <a:latin typeface="微软雅黑" pitchFamily="34" charset="-122"/>
                <a:ea typeface="微软雅黑" pitchFamily="34" charset="-122"/>
              </a:rPr>
              <a:t>处于起步阶段</a:t>
            </a:r>
          </a:p>
        </p:txBody>
      </p:sp>
      <p:sp>
        <p:nvSpPr>
          <p:cNvPr id="64" name="矩形 47"/>
          <p:cNvSpPr>
            <a:spLocks noChangeArrowheads="1"/>
          </p:cNvSpPr>
          <p:nvPr/>
        </p:nvSpPr>
        <p:spPr bwMode="auto">
          <a:xfrm>
            <a:off x="4932040" y="1369458"/>
            <a:ext cx="3043238" cy="526803"/>
          </a:xfrm>
          <a:prstGeom prst="rect">
            <a:avLst/>
          </a:prstGeom>
          <a:noFill/>
          <a:ln>
            <a:noFill/>
          </a:ln>
          <a:extLst/>
        </p:spPr>
        <p:txBody>
          <a:bodyPr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50000"/>
              </a:lnSpc>
              <a:buNone/>
            </a:pPr>
            <a:r>
              <a:rPr lang="zh-CN" altLang="en-US" sz="1000" dirty="0"/>
              <a:t>点击输入简要文字内容，文字内容需概括精炼，不用多余的文字修饰，言简意赅的说明该项内容。</a:t>
            </a:r>
            <a:endParaRPr lang="en-US" altLang="zh-CN" sz="1000" dirty="0"/>
          </a:p>
        </p:txBody>
      </p:sp>
      <p:grpSp>
        <p:nvGrpSpPr>
          <p:cNvPr id="71" name="组合 70"/>
          <p:cNvGrpSpPr>
            <a:grpSpLocks/>
          </p:cNvGrpSpPr>
          <p:nvPr/>
        </p:nvGrpSpPr>
        <p:grpSpPr bwMode="auto">
          <a:xfrm>
            <a:off x="600323" y="1737476"/>
            <a:ext cx="2259643" cy="2259643"/>
            <a:chOff x="1103084" y="2155824"/>
            <a:chExt cx="3176815" cy="3176815"/>
          </a:xfrm>
        </p:grpSpPr>
        <p:sp>
          <p:nvSpPr>
            <p:cNvPr id="72" name="椭圆 71"/>
            <p:cNvSpPr/>
            <p:nvPr/>
          </p:nvSpPr>
          <p:spPr>
            <a:xfrm>
              <a:off x="1103084" y="2155824"/>
              <a:ext cx="3176815" cy="317681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2" fontAlgn="auto">
                <a:spcBef>
                  <a:spcPts val="0"/>
                </a:spcBef>
                <a:spcAft>
                  <a:spcPts val="0"/>
                </a:spcAft>
                <a:defRPr/>
              </a:pPr>
              <a:endParaRPr lang="zh-CN" altLang="en-US">
                <a:latin typeface="Arial" panose="020B0604020202020204" pitchFamily="34" charset="0"/>
                <a:ea typeface="微软雅黑" panose="020B0503020204020204" pitchFamily="34" charset="-122"/>
                <a:cs typeface="Arial" panose="020B0604020202020204" pitchFamily="34" charset="0"/>
              </a:endParaRPr>
            </a:p>
          </p:txBody>
        </p:sp>
        <p:sp>
          <p:nvSpPr>
            <p:cNvPr id="73" name="椭圆 72"/>
            <p:cNvSpPr/>
            <p:nvPr/>
          </p:nvSpPr>
          <p:spPr>
            <a:xfrm>
              <a:off x="1281790" y="2334530"/>
              <a:ext cx="2819403" cy="2819403"/>
            </a:xfrm>
            <a:prstGeom prst="ellipse">
              <a:avLst/>
            </a:prstGeom>
            <a:blipFill dpi="0" rotWithShape="1">
              <a:blip r:embed="rId3"/>
              <a:srcRect/>
              <a:stretch>
                <a:fillRect l="-20000" r="-2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2" fontAlgn="auto">
                <a:spcBef>
                  <a:spcPts val="0"/>
                </a:spcBef>
                <a:spcAft>
                  <a:spcPts val="0"/>
                </a:spcAft>
                <a:defRPr/>
              </a:pPr>
              <a:endParaRPr lang="zh-CN" altLang="en-US">
                <a:latin typeface="Arial" panose="020B0604020202020204" pitchFamily="34" charset="0"/>
                <a:ea typeface="微软雅黑" panose="020B0503020204020204" pitchFamily="34" charset="-122"/>
                <a:cs typeface="Arial" panose="020B0604020202020204" pitchFamily="34" charset="0"/>
              </a:endParaRPr>
            </a:p>
          </p:txBody>
        </p:sp>
      </p:grpSp>
      <p:sp>
        <p:nvSpPr>
          <p:cNvPr id="74" name="椭圆 73"/>
          <p:cNvSpPr/>
          <p:nvPr/>
        </p:nvSpPr>
        <p:spPr>
          <a:xfrm>
            <a:off x="2339752" y="1275606"/>
            <a:ext cx="373310" cy="373310"/>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1</a:t>
            </a:r>
            <a:endParaRPr lang="zh-CN" altLang="en-US" dirty="0"/>
          </a:p>
        </p:txBody>
      </p:sp>
      <p:sp>
        <p:nvSpPr>
          <p:cNvPr id="75" name="椭圆 74"/>
          <p:cNvSpPr/>
          <p:nvPr/>
        </p:nvSpPr>
        <p:spPr>
          <a:xfrm>
            <a:off x="3131840" y="2236528"/>
            <a:ext cx="373310" cy="373310"/>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2</a:t>
            </a:r>
            <a:endParaRPr lang="zh-CN" altLang="en-US" dirty="0"/>
          </a:p>
        </p:txBody>
      </p:sp>
      <p:sp>
        <p:nvSpPr>
          <p:cNvPr id="76" name="椭圆 75"/>
          <p:cNvSpPr/>
          <p:nvPr/>
        </p:nvSpPr>
        <p:spPr>
          <a:xfrm>
            <a:off x="3110900" y="3218921"/>
            <a:ext cx="373310" cy="373310"/>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3</a:t>
            </a:r>
            <a:endParaRPr lang="zh-CN" altLang="en-US" dirty="0"/>
          </a:p>
        </p:txBody>
      </p:sp>
      <p:sp>
        <p:nvSpPr>
          <p:cNvPr id="77" name="椭圆 76"/>
          <p:cNvSpPr/>
          <p:nvPr/>
        </p:nvSpPr>
        <p:spPr>
          <a:xfrm>
            <a:off x="2339752" y="4069127"/>
            <a:ext cx="373310" cy="373310"/>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4</a:t>
            </a:r>
            <a:endParaRPr lang="zh-CN" altLang="en-US" dirty="0"/>
          </a:p>
        </p:txBody>
      </p:sp>
      <p:grpSp>
        <p:nvGrpSpPr>
          <p:cNvPr id="2" name="组合 1"/>
          <p:cNvGrpSpPr/>
          <p:nvPr/>
        </p:nvGrpSpPr>
        <p:grpSpPr>
          <a:xfrm>
            <a:off x="3989630" y="1064722"/>
            <a:ext cx="858956" cy="858956"/>
            <a:chOff x="3989630" y="984316"/>
            <a:chExt cx="858956" cy="858956"/>
          </a:xfrm>
        </p:grpSpPr>
        <p:grpSp>
          <p:nvGrpSpPr>
            <p:cNvPr id="78" name="组合 77"/>
            <p:cNvGrpSpPr/>
            <p:nvPr/>
          </p:nvGrpSpPr>
          <p:grpSpPr>
            <a:xfrm>
              <a:off x="3989630" y="984316"/>
              <a:ext cx="858956" cy="858956"/>
              <a:chOff x="304800" y="673100"/>
              <a:chExt cx="4000500" cy="4000500"/>
            </a:xfrm>
            <a:effectLst>
              <a:outerShdw blurRad="444500" dist="254000" dir="8100000" algn="tr" rotWithShape="0">
                <a:prstClr val="black">
                  <a:alpha val="50000"/>
                </a:prstClr>
              </a:outerShdw>
            </a:effectLst>
          </p:grpSpPr>
          <p:sp>
            <p:nvSpPr>
              <p:cNvPr id="79" name="同心圆 7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0" name="椭圆 79"/>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8" name="组合 54"/>
            <p:cNvGrpSpPr>
              <a:grpSpLocks noChangeAspect="1"/>
            </p:cNvGrpSpPr>
            <p:nvPr/>
          </p:nvGrpSpPr>
          <p:grpSpPr bwMode="auto">
            <a:xfrm>
              <a:off x="4230408" y="1145668"/>
              <a:ext cx="389996" cy="469766"/>
              <a:chOff x="3452849" y="2667439"/>
              <a:chExt cx="239345" cy="288607"/>
            </a:xfrm>
          </p:grpSpPr>
          <p:sp>
            <p:nvSpPr>
              <p:cNvPr id="49" name="Freeform 846"/>
              <p:cNvSpPr>
                <a:spLocks/>
              </p:cNvSpPr>
              <p:nvPr/>
            </p:nvSpPr>
            <p:spPr bwMode="auto">
              <a:xfrm>
                <a:off x="3452849" y="2721892"/>
                <a:ext cx="239345" cy="234154"/>
              </a:xfrm>
              <a:custGeom>
                <a:avLst/>
                <a:gdLst>
                  <a:gd name="T0" fmla="*/ 29 w 48"/>
                  <a:gd name="T1" fmla="*/ 0 h 47"/>
                  <a:gd name="T2" fmla="*/ 29 w 48"/>
                  <a:gd name="T3" fmla="*/ 7 h 47"/>
                  <a:gd name="T4" fmla="*/ 41 w 48"/>
                  <a:gd name="T5" fmla="*/ 23 h 47"/>
                  <a:gd name="T6" fmla="*/ 24 w 48"/>
                  <a:gd name="T7" fmla="*/ 41 h 47"/>
                  <a:gd name="T8" fmla="*/ 6 w 48"/>
                  <a:gd name="T9" fmla="*/ 23 h 47"/>
                  <a:gd name="T10" fmla="*/ 18 w 48"/>
                  <a:gd name="T11" fmla="*/ 7 h 47"/>
                  <a:gd name="T12" fmla="*/ 18 w 48"/>
                  <a:gd name="T13" fmla="*/ 0 h 47"/>
                  <a:gd name="T14" fmla="*/ 0 w 48"/>
                  <a:gd name="T15" fmla="*/ 23 h 47"/>
                  <a:gd name="T16" fmla="*/ 24 w 48"/>
                  <a:gd name="T17" fmla="*/ 47 h 47"/>
                  <a:gd name="T18" fmla="*/ 48 w 48"/>
                  <a:gd name="T19" fmla="*/ 23 h 47"/>
                  <a:gd name="T20" fmla="*/ 29 w 48"/>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47">
                    <a:moveTo>
                      <a:pt x="29" y="0"/>
                    </a:moveTo>
                    <a:cubicBezTo>
                      <a:pt x="29" y="7"/>
                      <a:pt x="29" y="7"/>
                      <a:pt x="29" y="7"/>
                    </a:cubicBezTo>
                    <a:cubicBezTo>
                      <a:pt x="36" y="9"/>
                      <a:pt x="41" y="16"/>
                      <a:pt x="41" y="23"/>
                    </a:cubicBezTo>
                    <a:cubicBezTo>
                      <a:pt x="41" y="33"/>
                      <a:pt x="33" y="41"/>
                      <a:pt x="24" y="41"/>
                    </a:cubicBezTo>
                    <a:cubicBezTo>
                      <a:pt x="14" y="41"/>
                      <a:pt x="6" y="33"/>
                      <a:pt x="6" y="23"/>
                    </a:cubicBezTo>
                    <a:cubicBezTo>
                      <a:pt x="6" y="16"/>
                      <a:pt x="11" y="9"/>
                      <a:pt x="18" y="7"/>
                    </a:cubicBezTo>
                    <a:cubicBezTo>
                      <a:pt x="18" y="0"/>
                      <a:pt x="18" y="0"/>
                      <a:pt x="18" y="0"/>
                    </a:cubicBezTo>
                    <a:cubicBezTo>
                      <a:pt x="7" y="2"/>
                      <a:pt x="0" y="12"/>
                      <a:pt x="0" y="23"/>
                    </a:cubicBezTo>
                    <a:cubicBezTo>
                      <a:pt x="0" y="37"/>
                      <a:pt x="10" y="47"/>
                      <a:pt x="24" y="47"/>
                    </a:cubicBezTo>
                    <a:cubicBezTo>
                      <a:pt x="37" y="47"/>
                      <a:pt x="48" y="37"/>
                      <a:pt x="48" y="23"/>
                    </a:cubicBezTo>
                    <a:cubicBezTo>
                      <a:pt x="48" y="12"/>
                      <a:pt x="40" y="2"/>
                      <a:pt x="29" y="0"/>
                    </a:cubicBezTo>
                    <a:close/>
                  </a:path>
                </a:pathLst>
              </a:custGeom>
              <a:solidFill>
                <a:srgbClr val="C00000"/>
              </a:solidFill>
              <a:ln>
                <a:noFill/>
              </a:ln>
              <a:extLst/>
            </p:spPr>
            <p:txBody>
              <a:bodyPr lIns="121920" tIns="60960" rIns="121920" bIns="60960"/>
              <a:lstStyle/>
              <a:p>
                <a:pPr defTabSz="914332" fontAlgn="auto">
                  <a:spcBef>
                    <a:spcPts val="0"/>
                  </a:spcBef>
                  <a:spcAft>
                    <a:spcPts val="0"/>
                  </a:spcAft>
                  <a:defRPr/>
                </a:pPr>
                <a:endParaRPr lang="zh-CN" altLang="en-US" sz="2489">
                  <a:latin typeface="Arial" panose="020B0604020202020204" pitchFamily="34" charset="0"/>
                  <a:ea typeface="微软雅黑" panose="020B0503020204020204" pitchFamily="34" charset="-122"/>
                  <a:cs typeface="Arial" panose="020B0604020202020204" pitchFamily="34" charset="0"/>
                </a:endParaRPr>
              </a:p>
            </p:txBody>
          </p:sp>
          <p:sp>
            <p:nvSpPr>
              <p:cNvPr id="50" name="Freeform 847"/>
              <p:cNvSpPr>
                <a:spLocks/>
              </p:cNvSpPr>
              <p:nvPr/>
            </p:nvSpPr>
            <p:spPr bwMode="auto">
              <a:xfrm>
                <a:off x="3547138" y="2667439"/>
                <a:ext cx="44424" cy="138859"/>
              </a:xfrm>
              <a:custGeom>
                <a:avLst/>
                <a:gdLst>
                  <a:gd name="T0" fmla="*/ 7 w 9"/>
                  <a:gd name="T1" fmla="*/ 0 h 28"/>
                  <a:gd name="T2" fmla="*/ 2 w 9"/>
                  <a:gd name="T3" fmla="*/ 0 h 28"/>
                  <a:gd name="T4" fmla="*/ 0 w 9"/>
                  <a:gd name="T5" fmla="*/ 2 h 28"/>
                  <a:gd name="T6" fmla="*/ 0 w 9"/>
                  <a:gd name="T7" fmla="*/ 10 h 28"/>
                  <a:gd name="T8" fmla="*/ 0 w 9"/>
                  <a:gd name="T9" fmla="*/ 16 h 28"/>
                  <a:gd name="T10" fmla="*/ 0 w 9"/>
                  <a:gd name="T11" fmla="*/ 26 h 28"/>
                  <a:gd name="T12" fmla="*/ 2 w 9"/>
                  <a:gd name="T13" fmla="*/ 28 h 28"/>
                  <a:gd name="T14" fmla="*/ 7 w 9"/>
                  <a:gd name="T15" fmla="*/ 28 h 28"/>
                  <a:gd name="T16" fmla="*/ 9 w 9"/>
                  <a:gd name="T17" fmla="*/ 26 h 28"/>
                  <a:gd name="T18" fmla="*/ 9 w 9"/>
                  <a:gd name="T19" fmla="*/ 16 h 28"/>
                  <a:gd name="T20" fmla="*/ 9 w 9"/>
                  <a:gd name="T21" fmla="*/ 10 h 28"/>
                  <a:gd name="T22" fmla="*/ 9 w 9"/>
                  <a:gd name="T23" fmla="*/ 2 h 28"/>
                  <a:gd name="T24" fmla="*/ 7 w 9"/>
                  <a:gd name="T2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28">
                    <a:moveTo>
                      <a:pt x="7" y="0"/>
                    </a:moveTo>
                    <a:cubicBezTo>
                      <a:pt x="2" y="0"/>
                      <a:pt x="2" y="0"/>
                      <a:pt x="2" y="0"/>
                    </a:cubicBezTo>
                    <a:cubicBezTo>
                      <a:pt x="1" y="0"/>
                      <a:pt x="0" y="1"/>
                      <a:pt x="0" y="2"/>
                    </a:cubicBezTo>
                    <a:cubicBezTo>
                      <a:pt x="0" y="10"/>
                      <a:pt x="0" y="10"/>
                      <a:pt x="0" y="10"/>
                    </a:cubicBezTo>
                    <a:cubicBezTo>
                      <a:pt x="0" y="16"/>
                      <a:pt x="0" y="16"/>
                      <a:pt x="0" y="16"/>
                    </a:cubicBezTo>
                    <a:cubicBezTo>
                      <a:pt x="0" y="26"/>
                      <a:pt x="0" y="26"/>
                      <a:pt x="0" y="26"/>
                    </a:cubicBezTo>
                    <a:cubicBezTo>
                      <a:pt x="0" y="27"/>
                      <a:pt x="1" y="28"/>
                      <a:pt x="2" y="28"/>
                    </a:cubicBezTo>
                    <a:cubicBezTo>
                      <a:pt x="7" y="28"/>
                      <a:pt x="7" y="28"/>
                      <a:pt x="7" y="28"/>
                    </a:cubicBezTo>
                    <a:cubicBezTo>
                      <a:pt x="8" y="28"/>
                      <a:pt x="9" y="27"/>
                      <a:pt x="9" y="26"/>
                    </a:cubicBezTo>
                    <a:cubicBezTo>
                      <a:pt x="9" y="16"/>
                      <a:pt x="9" y="16"/>
                      <a:pt x="9" y="16"/>
                    </a:cubicBezTo>
                    <a:cubicBezTo>
                      <a:pt x="9" y="10"/>
                      <a:pt x="9" y="10"/>
                      <a:pt x="9" y="10"/>
                    </a:cubicBezTo>
                    <a:cubicBezTo>
                      <a:pt x="9" y="2"/>
                      <a:pt x="9" y="2"/>
                      <a:pt x="9" y="2"/>
                    </a:cubicBezTo>
                    <a:cubicBezTo>
                      <a:pt x="9" y="1"/>
                      <a:pt x="8" y="0"/>
                      <a:pt x="7" y="0"/>
                    </a:cubicBezTo>
                    <a:close/>
                  </a:path>
                </a:pathLst>
              </a:custGeom>
              <a:solidFill>
                <a:srgbClr val="C00000"/>
              </a:solidFill>
              <a:ln>
                <a:noFill/>
              </a:ln>
              <a:extLst/>
            </p:spPr>
            <p:txBody>
              <a:bodyPr lIns="121920" tIns="60960" rIns="121920" bIns="60960"/>
              <a:lstStyle/>
              <a:p>
                <a:pPr defTabSz="914332" fontAlgn="auto">
                  <a:spcBef>
                    <a:spcPts val="0"/>
                  </a:spcBef>
                  <a:spcAft>
                    <a:spcPts val="0"/>
                  </a:spcAft>
                  <a:defRPr/>
                </a:pPr>
                <a:endParaRPr lang="zh-CN" altLang="en-US" sz="2489">
                  <a:latin typeface="Arial" panose="020B0604020202020204" pitchFamily="34" charset="0"/>
                  <a:ea typeface="微软雅黑" panose="020B0503020204020204" pitchFamily="34" charset="-122"/>
                  <a:cs typeface="Arial" panose="020B0604020202020204" pitchFamily="34" charset="0"/>
                </a:endParaRPr>
              </a:p>
            </p:txBody>
          </p:sp>
        </p:grpSp>
      </p:grpSp>
      <p:grpSp>
        <p:nvGrpSpPr>
          <p:cNvPr id="3" name="组合 2"/>
          <p:cNvGrpSpPr/>
          <p:nvPr/>
        </p:nvGrpSpPr>
        <p:grpSpPr>
          <a:xfrm>
            <a:off x="4684712" y="1948340"/>
            <a:ext cx="858956" cy="858956"/>
            <a:chOff x="4684712" y="1948340"/>
            <a:chExt cx="858956" cy="858956"/>
          </a:xfrm>
        </p:grpSpPr>
        <p:grpSp>
          <p:nvGrpSpPr>
            <p:cNvPr id="81" name="组合 80"/>
            <p:cNvGrpSpPr/>
            <p:nvPr/>
          </p:nvGrpSpPr>
          <p:grpSpPr>
            <a:xfrm>
              <a:off x="4684712" y="1948340"/>
              <a:ext cx="858956" cy="858956"/>
              <a:chOff x="304800" y="673100"/>
              <a:chExt cx="4000500" cy="4000500"/>
            </a:xfrm>
            <a:effectLst>
              <a:outerShdw blurRad="444500" dist="254000" dir="8100000" algn="tr" rotWithShape="0">
                <a:prstClr val="black">
                  <a:alpha val="50000"/>
                </a:prstClr>
              </a:outerShdw>
            </a:effectLst>
          </p:grpSpPr>
          <p:sp>
            <p:nvSpPr>
              <p:cNvPr id="82" name="同心圆 8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3" name="椭圆 82"/>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4" name="Freeform 168"/>
            <p:cNvSpPr>
              <a:spLocks noChangeAspect="1" noEditPoints="1"/>
            </p:cNvSpPr>
            <p:nvPr/>
          </p:nvSpPr>
          <p:spPr bwMode="auto">
            <a:xfrm>
              <a:off x="4918327" y="2222412"/>
              <a:ext cx="425533" cy="364326"/>
            </a:xfrm>
            <a:custGeom>
              <a:avLst/>
              <a:gdLst>
                <a:gd name="T0" fmla="*/ 4 w 94"/>
                <a:gd name="T1" fmla="*/ 19 h 81"/>
                <a:gd name="T2" fmla="*/ 46 w 94"/>
                <a:gd name="T3" fmla="*/ 19 h 81"/>
                <a:gd name="T4" fmla="*/ 50 w 94"/>
                <a:gd name="T5" fmla="*/ 16 h 81"/>
                <a:gd name="T6" fmla="*/ 73 w 94"/>
                <a:gd name="T7" fmla="*/ 0 h 81"/>
                <a:gd name="T8" fmla="*/ 73 w 94"/>
                <a:gd name="T9" fmla="*/ 33 h 81"/>
                <a:gd name="T10" fmla="*/ 73 w 94"/>
                <a:gd name="T11" fmla="*/ 66 h 81"/>
                <a:gd name="T12" fmla="*/ 50 w 94"/>
                <a:gd name="T13" fmla="*/ 49 h 81"/>
                <a:gd name="T14" fmla="*/ 46 w 94"/>
                <a:gd name="T15" fmla="*/ 47 h 81"/>
                <a:gd name="T16" fmla="*/ 33 w 94"/>
                <a:gd name="T17" fmla="*/ 47 h 81"/>
                <a:gd name="T18" fmla="*/ 40 w 94"/>
                <a:gd name="T19" fmla="*/ 70 h 81"/>
                <a:gd name="T20" fmla="*/ 45 w 94"/>
                <a:gd name="T21" fmla="*/ 70 h 81"/>
                <a:gd name="T22" fmla="*/ 45 w 94"/>
                <a:gd name="T23" fmla="*/ 81 h 81"/>
                <a:gd name="T24" fmla="*/ 43 w 94"/>
                <a:gd name="T25" fmla="*/ 81 h 81"/>
                <a:gd name="T26" fmla="*/ 21 w 94"/>
                <a:gd name="T27" fmla="*/ 81 h 81"/>
                <a:gd name="T28" fmla="*/ 11 w 94"/>
                <a:gd name="T29" fmla="*/ 47 h 81"/>
                <a:gd name="T30" fmla="*/ 4 w 94"/>
                <a:gd name="T31" fmla="*/ 47 h 81"/>
                <a:gd name="T32" fmla="*/ 4 w 94"/>
                <a:gd name="T33" fmla="*/ 19 h 81"/>
                <a:gd name="T34" fmla="*/ 87 w 94"/>
                <a:gd name="T35" fmla="*/ 23 h 81"/>
                <a:gd name="T36" fmla="*/ 94 w 94"/>
                <a:gd name="T37" fmla="*/ 33 h 81"/>
                <a:gd name="T38" fmla="*/ 87 w 94"/>
                <a:gd name="T39" fmla="*/ 43 h 81"/>
                <a:gd name="T40" fmla="*/ 87 w 94"/>
                <a:gd name="T41" fmla="*/ 66 h 81"/>
                <a:gd name="T42" fmla="*/ 78 w 94"/>
                <a:gd name="T43" fmla="*/ 66 h 81"/>
                <a:gd name="T44" fmla="*/ 78 w 94"/>
                <a:gd name="T45" fmla="*/ 0 h 81"/>
                <a:gd name="T46" fmla="*/ 87 w 94"/>
                <a:gd name="T47" fmla="*/ 0 h 81"/>
                <a:gd name="T48" fmla="*/ 87 w 94"/>
                <a:gd name="T49" fmla="*/ 23 h 81"/>
                <a:gd name="T50" fmla="*/ 46 w 94"/>
                <a:gd name="T51" fmla="*/ 49 h 81"/>
                <a:gd name="T52" fmla="*/ 37 w 94"/>
                <a:gd name="T53" fmla="*/ 49 h 81"/>
                <a:gd name="T54" fmla="*/ 40 w 94"/>
                <a:gd name="T55" fmla="*/ 61 h 81"/>
                <a:gd name="T56" fmla="*/ 43 w 94"/>
                <a:gd name="T57" fmla="*/ 61 h 81"/>
                <a:gd name="T58" fmla="*/ 43 w 94"/>
                <a:gd name="T59" fmla="*/ 57 h 81"/>
                <a:gd name="T60" fmla="*/ 46 w 94"/>
                <a:gd name="T61" fmla="*/ 4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4" h="81">
                  <a:moveTo>
                    <a:pt x="4" y="19"/>
                  </a:moveTo>
                  <a:cubicBezTo>
                    <a:pt x="46" y="19"/>
                    <a:pt x="46" y="19"/>
                    <a:pt x="46" y="19"/>
                  </a:cubicBezTo>
                  <a:cubicBezTo>
                    <a:pt x="50" y="16"/>
                    <a:pt x="50" y="16"/>
                    <a:pt x="50" y="16"/>
                  </a:cubicBezTo>
                  <a:cubicBezTo>
                    <a:pt x="73" y="0"/>
                    <a:pt x="73" y="0"/>
                    <a:pt x="73" y="0"/>
                  </a:cubicBezTo>
                  <a:cubicBezTo>
                    <a:pt x="73" y="33"/>
                    <a:pt x="73" y="33"/>
                    <a:pt x="73" y="33"/>
                  </a:cubicBezTo>
                  <a:cubicBezTo>
                    <a:pt x="73" y="66"/>
                    <a:pt x="73" y="66"/>
                    <a:pt x="73" y="66"/>
                  </a:cubicBezTo>
                  <a:cubicBezTo>
                    <a:pt x="50" y="49"/>
                    <a:pt x="50" y="49"/>
                    <a:pt x="50" y="49"/>
                  </a:cubicBezTo>
                  <a:cubicBezTo>
                    <a:pt x="46" y="47"/>
                    <a:pt x="46" y="47"/>
                    <a:pt x="46" y="47"/>
                  </a:cubicBezTo>
                  <a:cubicBezTo>
                    <a:pt x="33" y="47"/>
                    <a:pt x="33" y="47"/>
                    <a:pt x="33" y="47"/>
                  </a:cubicBezTo>
                  <a:cubicBezTo>
                    <a:pt x="40" y="70"/>
                    <a:pt x="40" y="70"/>
                    <a:pt x="40" y="70"/>
                  </a:cubicBezTo>
                  <a:cubicBezTo>
                    <a:pt x="45" y="70"/>
                    <a:pt x="45" y="70"/>
                    <a:pt x="45" y="70"/>
                  </a:cubicBezTo>
                  <a:cubicBezTo>
                    <a:pt x="45" y="81"/>
                    <a:pt x="45" y="81"/>
                    <a:pt x="45" y="81"/>
                  </a:cubicBezTo>
                  <a:cubicBezTo>
                    <a:pt x="43" y="81"/>
                    <a:pt x="43" y="81"/>
                    <a:pt x="43" y="81"/>
                  </a:cubicBezTo>
                  <a:cubicBezTo>
                    <a:pt x="21" y="81"/>
                    <a:pt x="21" y="81"/>
                    <a:pt x="21" y="81"/>
                  </a:cubicBezTo>
                  <a:cubicBezTo>
                    <a:pt x="11" y="47"/>
                    <a:pt x="11" y="47"/>
                    <a:pt x="11" y="47"/>
                  </a:cubicBezTo>
                  <a:cubicBezTo>
                    <a:pt x="4" y="47"/>
                    <a:pt x="4" y="47"/>
                    <a:pt x="4" y="47"/>
                  </a:cubicBezTo>
                  <a:cubicBezTo>
                    <a:pt x="0" y="37"/>
                    <a:pt x="0" y="28"/>
                    <a:pt x="4" y="19"/>
                  </a:cubicBezTo>
                  <a:close/>
                  <a:moveTo>
                    <a:pt x="87" y="23"/>
                  </a:moveTo>
                  <a:cubicBezTo>
                    <a:pt x="91" y="24"/>
                    <a:pt x="94" y="28"/>
                    <a:pt x="94" y="33"/>
                  </a:cubicBezTo>
                  <a:cubicBezTo>
                    <a:pt x="94" y="38"/>
                    <a:pt x="91" y="42"/>
                    <a:pt x="87" y="43"/>
                  </a:cubicBezTo>
                  <a:cubicBezTo>
                    <a:pt x="87" y="66"/>
                    <a:pt x="87" y="66"/>
                    <a:pt x="87" y="66"/>
                  </a:cubicBezTo>
                  <a:cubicBezTo>
                    <a:pt x="78" y="66"/>
                    <a:pt x="78" y="66"/>
                    <a:pt x="78" y="66"/>
                  </a:cubicBezTo>
                  <a:cubicBezTo>
                    <a:pt x="78" y="0"/>
                    <a:pt x="78" y="0"/>
                    <a:pt x="78" y="0"/>
                  </a:cubicBezTo>
                  <a:cubicBezTo>
                    <a:pt x="87" y="0"/>
                    <a:pt x="87" y="0"/>
                    <a:pt x="87" y="0"/>
                  </a:cubicBezTo>
                  <a:cubicBezTo>
                    <a:pt x="87" y="23"/>
                    <a:pt x="87" y="23"/>
                    <a:pt x="87" y="23"/>
                  </a:cubicBezTo>
                  <a:close/>
                  <a:moveTo>
                    <a:pt x="46" y="49"/>
                  </a:moveTo>
                  <a:cubicBezTo>
                    <a:pt x="37" y="49"/>
                    <a:pt x="37" y="49"/>
                    <a:pt x="37" y="49"/>
                  </a:cubicBezTo>
                  <a:cubicBezTo>
                    <a:pt x="40" y="61"/>
                    <a:pt x="40" y="61"/>
                    <a:pt x="40" y="61"/>
                  </a:cubicBezTo>
                  <a:cubicBezTo>
                    <a:pt x="43" y="61"/>
                    <a:pt x="43" y="61"/>
                    <a:pt x="43" y="61"/>
                  </a:cubicBezTo>
                  <a:cubicBezTo>
                    <a:pt x="43" y="57"/>
                    <a:pt x="43" y="57"/>
                    <a:pt x="43" y="57"/>
                  </a:cubicBezTo>
                  <a:lnTo>
                    <a:pt x="46" y="49"/>
                  </a:lnTo>
                  <a:close/>
                </a:path>
              </a:pathLst>
            </a:custGeom>
            <a:solidFill>
              <a:srgbClr val="C00000"/>
            </a:solidFill>
            <a:ln>
              <a:noFill/>
            </a:ln>
            <a:extLst/>
          </p:spPr>
          <p:txBody>
            <a:bodyPr lIns="121920" tIns="60960" rIns="121920" bIns="60960"/>
            <a:lstStyle/>
            <a:p>
              <a:pPr defTabSz="914332" fontAlgn="auto">
                <a:spcBef>
                  <a:spcPts val="0"/>
                </a:spcBef>
                <a:spcAft>
                  <a:spcPts val="0"/>
                </a:spcAft>
                <a:defRPr/>
              </a:pPr>
              <a:endParaRPr lang="zh-CN" altLang="en-US" sz="2489">
                <a:latin typeface="Arial" panose="020B0604020202020204" pitchFamily="34" charset="0"/>
                <a:ea typeface="微软雅黑" panose="020B0503020204020204" pitchFamily="34" charset="-122"/>
                <a:cs typeface="Arial" panose="020B0604020202020204" pitchFamily="34" charset="0"/>
              </a:endParaRPr>
            </a:p>
          </p:txBody>
        </p:sp>
      </p:grpSp>
      <p:grpSp>
        <p:nvGrpSpPr>
          <p:cNvPr id="4" name="组合 3"/>
          <p:cNvGrpSpPr/>
          <p:nvPr/>
        </p:nvGrpSpPr>
        <p:grpSpPr>
          <a:xfrm>
            <a:off x="4716016" y="2993953"/>
            <a:ext cx="858956" cy="858956"/>
            <a:chOff x="4716016" y="2993953"/>
            <a:chExt cx="858956" cy="858956"/>
          </a:xfrm>
        </p:grpSpPr>
        <p:grpSp>
          <p:nvGrpSpPr>
            <p:cNvPr id="85" name="组合 84"/>
            <p:cNvGrpSpPr/>
            <p:nvPr/>
          </p:nvGrpSpPr>
          <p:grpSpPr>
            <a:xfrm>
              <a:off x="4716016" y="2993953"/>
              <a:ext cx="858956" cy="858956"/>
              <a:chOff x="304800" y="673100"/>
              <a:chExt cx="4000500" cy="4000500"/>
            </a:xfrm>
            <a:effectLst>
              <a:outerShdw blurRad="444500" dist="254000" dir="8100000" algn="tr" rotWithShape="0">
                <a:prstClr val="black">
                  <a:alpha val="50000"/>
                </a:prstClr>
              </a:outerShdw>
            </a:effectLst>
          </p:grpSpPr>
          <p:sp>
            <p:nvSpPr>
              <p:cNvPr id="86" name="同心圆 8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7" name="椭圆 86"/>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8" name="Freeform 203"/>
            <p:cNvSpPr>
              <a:spLocks noChangeAspect="1" noEditPoints="1"/>
            </p:cNvSpPr>
            <p:nvPr/>
          </p:nvSpPr>
          <p:spPr bwMode="auto">
            <a:xfrm>
              <a:off x="4972990" y="3242045"/>
              <a:ext cx="370870" cy="356606"/>
            </a:xfrm>
            <a:custGeom>
              <a:avLst/>
              <a:gdLst>
                <a:gd name="T0" fmla="*/ 88 w 218"/>
                <a:gd name="T1" fmla="*/ 43 h 209"/>
                <a:gd name="T2" fmla="*/ 36 w 218"/>
                <a:gd name="T3" fmla="*/ 43 h 209"/>
                <a:gd name="T4" fmla="*/ 26 w 218"/>
                <a:gd name="T5" fmla="*/ 57 h 209"/>
                <a:gd name="T6" fmla="*/ 36 w 218"/>
                <a:gd name="T7" fmla="*/ 71 h 209"/>
                <a:gd name="T8" fmla="*/ 88 w 218"/>
                <a:gd name="T9" fmla="*/ 71 h 209"/>
                <a:gd name="T10" fmla="*/ 88 w 218"/>
                <a:gd name="T11" fmla="*/ 43 h 209"/>
                <a:gd name="T12" fmla="*/ 88 w 218"/>
                <a:gd name="T13" fmla="*/ 43 h 209"/>
                <a:gd name="T14" fmla="*/ 126 w 218"/>
                <a:gd name="T15" fmla="*/ 71 h 209"/>
                <a:gd name="T16" fmla="*/ 187 w 218"/>
                <a:gd name="T17" fmla="*/ 71 h 209"/>
                <a:gd name="T18" fmla="*/ 194 w 218"/>
                <a:gd name="T19" fmla="*/ 71 h 209"/>
                <a:gd name="T20" fmla="*/ 197 w 218"/>
                <a:gd name="T21" fmla="*/ 76 h 209"/>
                <a:gd name="T22" fmla="*/ 213 w 218"/>
                <a:gd name="T23" fmla="*/ 102 h 209"/>
                <a:gd name="T24" fmla="*/ 218 w 218"/>
                <a:gd name="T25" fmla="*/ 109 h 209"/>
                <a:gd name="T26" fmla="*/ 213 w 218"/>
                <a:gd name="T27" fmla="*/ 114 h 209"/>
                <a:gd name="T28" fmla="*/ 197 w 218"/>
                <a:gd name="T29" fmla="*/ 140 h 209"/>
                <a:gd name="T30" fmla="*/ 194 w 218"/>
                <a:gd name="T31" fmla="*/ 147 h 209"/>
                <a:gd name="T32" fmla="*/ 187 w 218"/>
                <a:gd name="T33" fmla="*/ 147 h 209"/>
                <a:gd name="T34" fmla="*/ 126 w 218"/>
                <a:gd name="T35" fmla="*/ 147 h 209"/>
                <a:gd name="T36" fmla="*/ 126 w 218"/>
                <a:gd name="T37" fmla="*/ 180 h 209"/>
                <a:gd name="T38" fmla="*/ 180 w 218"/>
                <a:gd name="T39" fmla="*/ 180 h 209"/>
                <a:gd name="T40" fmla="*/ 180 w 218"/>
                <a:gd name="T41" fmla="*/ 209 h 209"/>
                <a:gd name="T42" fmla="*/ 40 w 218"/>
                <a:gd name="T43" fmla="*/ 209 h 209"/>
                <a:gd name="T44" fmla="*/ 40 w 218"/>
                <a:gd name="T45" fmla="*/ 180 h 209"/>
                <a:gd name="T46" fmla="*/ 90 w 218"/>
                <a:gd name="T47" fmla="*/ 180 h 209"/>
                <a:gd name="T48" fmla="*/ 90 w 218"/>
                <a:gd name="T49" fmla="*/ 95 h 209"/>
                <a:gd name="T50" fmla="*/ 29 w 218"/>
                <a:gd name="T51" fmla="*/ 95 h 209"/>
                <a:gd name="T52" fmla="*/ 22 w 218"/>
                <a:gd name="T53" fmla="*/ 95 h 209"/>
                <a:gd name="T54" fmla="*/ 19 w 218"/>
                <a:gd name="T55" fmla="*/ 88 h 209"/>
                <a:gd name="T56" fmla="*/ 3 w 218"/>
                <a:gd name="T57" fmla="*/ 62 h 209"/>
                <a:gd name="T58" fmla="*/ 0 w 218"/>
                <a:gd name="T59" fmla="*/ 57 h 209"/>
                <a:gd name="T60" fmla="*/ 3 w 218"/>
                <a:gd name="T61" fmla="*/ 50 h 209"/>
                <a:gd name="T62" fmla="*/ 19 w 218"/>
                <a:gd name="T63" fmla="*/ 24 h 209"/>
                <a:gd name="T64" fmla="*/ 22 w 218"/>
                <a:gd name="T65" fmla="*/ 19 h 209"/>
                <a:gd name="T66" fmla="*/ 29 w 218"/>
                <a:gd name="T67" fmla="*/ 19 h 209"/>
                <a:gd name="T68" fmla="*/ 90 w 218"/>
                <a:gd name="T69" fmla="*/ 19 h 209"/>
                <a:gd name="T70" fmla="*/ 90 w 218"/>
                <a:gd name="T71" fmla="*/ 15 h 209"/>
                <a:gd name="T72" fmla="*/ 109 w 218"/>
                <a:gd name="T73" fmla="*/ 0 h 209"/>
                <a:gd name="T74" fmla="*/ 126 w 218"/>
                <a:gd name="T75" fmla="*/ 15 h 209"/>
                <a:gd name="T76" fmla="*/ 126 w 218"/>
                <a:gd name="T77" fmla="*/ 71 h 209"/>
                <a:gd name="T78" fmla="*/ 126 w 218"/>
                <a:gd name="T79" fmla="*/ 71 h 209"/>
                <a:gd name="T80" fmla="*/ 182 w 218"/>
                <a:gd name="T81" fmla="*/ 93 h 209"/>
                <a:gd name="T82" fmla="*/ 128 w 218"/>
                <a:gd name="T83" fmla="*/ 93 h 209"/>
                <a:gd name="T84" fmla="*/ 128 w 218"/>
                <a:gd name="T85" fmla="*/ 123 h 209"/>
                <a:gd name="T86" fmla="*/ 182 w 218"/>
                <a:gd name="T87" fmla="*/ 123 h 209"/>
                <a:gd name="T88" fmla="*/ 192 w 218"/>
                <a:gd name="T89" fmla="*/ 109 h 209"/>
                <a:gd name="T90" fmla="*/ 182 w 218"/>
                <a:gd name="T91" fmla="*/ 93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 h="209">
                  <a:moveTo>
                    <a:pt x="88" y="43"/>
                  </a:moveTo>
                  <a:lnTo>
                    <a:pt x="36" y="43"/>
                  </a:lnTo>
                  <a:lnTo>
                    <a:pt x="26" y="57"/>
                  </a:lnTo>
                  <a:lnTo>
                    <a:pt x="36" y="71"/>
                  </a:lnTo>
                  <a:lnTo>
                    <a:pt x="88" y="71"/>
                  </a:lnTo>
                  <a:lnTo>
                    <a:pt x="88" y="43"/>
                  </a:lnTo>
                  <a:lnTo>
                    <a:pt x="88" y="43"/>
                  </a:lnTo>
                  <a:close/>
                  <a:moveTo>
                    <a:pt x="126" y="71"/>
                  </a:moveTo>
                  <a:lnTo>
                    <a:pt x="187" y="71"/>
                  </a:lnTo>
                  <a:lnTo>
                    <a:pt x="194" y="71"/>
                  </a:lnTo>
                  <a:lnTo>
                    <a:pt x="197" y="76"/>
                  </a:lnTo>
                  <a:lnTo>
                    <a:pt x="213" y="102"/>
                  </a:lnTo>
                  <a:lnTo>
                    <a:pt x="218" y="109"/>
                  </a:lnTo>
                  <a:lnTo>
                    <a:pt x="213" y="114"/>
                  </a:lnTo>
                  <a:lnTo>
                    <a:pt x="197" y="140"/>
                  </a:lnTo>
                  <a:lnTo>
                    <a:pt x="194" y="147"/>
                  </a:lnTo>
                  <a:lnTo>
                    <a:pt x="187" y="147"/>
                  </a:lnTo>
                  <a:lnTo>
                    <a:pt x="126" y="147"/>
                  </a:lnTo>
                  <a:lnTo>
                    <a:pt x="126" y="180"/>
                  </a:lnTo>
                  <a:lnTo>
                    <a:pt x="180" y="180"/>
                  </a:lnTo>
                  <a:lnTo>
                    <a:pt x="180" y="209"/>
                  </a:lnTo>
                  <a:lnTo>
                    <a:pt x="40" y="209"/>
                  </a:lnTo>
                  <a:lnTo>
                    <a:pt x="40" y="180"/>
                  </a:lnTo>
                  <a:lnTo>
                    <a:pt x="90" y="180"/>
                  </a:lnTo>
                  <a:lnTo>
                    <a:pt x="90" y="95"/>
                  </a:lnTo>
                  <a:lnTo>
                    <a:pt x="29" y="95"/>
                  </a:lnTo>
                  <a:lnTo>
                    <a:pt x="22" y="95"/>
                  </a:lnTo>
                  <a:lnTo>
                    <a:pt x="19" y="88"/>
                  </a:lnTo>
                  <a:lnTo>
                    <a:pt x="3" y="62"/>
                  </a:lnTo>
                  <a:lnTo>
                    <a:pt x="0" y="57"/>
                  </a:lnTo>
                  <a:lnTo>
                    <a:pt x="3" y="50"/>
                  </a:lnTo>
                  <a:lnTo>
                    <a:pt x="19" y="24"/>
                  </a:lnTo>
                  <a:lnTo>
                    <a:pt x="22" y="19"/>
                  </a:lnTo>
                  <a:lnTo>
                    <a:pt x="29" y="19"/>
                  </a:lnTo>
                  <a:lnTo>
                    <a:pt x="90" y="19"/>
                  </a:lnTo>
                  <a:lnTo>
                    <a:pt x="90" y="15"/>
                  </a:lnTo>
                  <a:lnTo>
                    <a:pt x="109" y="0"/>
                  </a:lnTo>
                  <a:lnTo>
                    <a:pt x="126" y="15"/>
                  </a:lnTo>
                  <a:lnTo>
                    <a:pt x="126" y="71"/>
                  </a:lnTo>
                  <a:lnTo>
                    <a:pt x="126" y="71"/>
                  </a:lnTo>
                  <a:close/>
                  <a:moveTo>
                    <a:pt x="182" y="93"/>
                  </a:moveTo>
                  <a:lnTo>
                    <a:pt x="128" y="93"/>
                  </a:lnTo>
                  <a:lnTo>
                    <a:pt x="128" y="123"/>
                  </a:lnTo>
                  <a:lnTo>
                    <a:pt x="182" y="123"/>
                  </a:lnTo>
                  <a:lnTo>
                    <a:pt x="192" y="109"/>
                  </a:lnTo>
                  <a:lnTo>
                    <a:pt x="182" y="93"/>
                  </a:lnTo>
                  <a:close/>
                </a:path>
              </a:pathLst>
            </a:custGeom>
            <a:solidFill>
              <a:srgbClr val="C00000"/>
            </a:solidFill>
            <a:ln>
              <a:noFill/>
            </a:ln>
            <a:extLst/>
          </p:spPr>
          <p:txBody>
            <a:bodyPr lIns="121920" tIns="60960" rIns="121920" bIns="60960"/>
            <a:lstStyle/>
            <a:p>
              <a:pPr defTabSz="914332" fontAlgn="auto">
                <a:spcBef>
                  <a:spcPts val="0"/>
                </a:spcBef>
                <a:spcAft>
                  <a:spcPts val="0"/>
                </a:spcAft>
                <a:defRPr/>
              </a:pPr>
              <a:endParaRPr lang="zh-CN" altLang="en-US" sz="2489">
                <a:latin typeface="Arial" panose="020B0604020202020204" pitchFamily="34" charset="0"/>
                <a:ea typeface="微软雅黑" panose="020B0503020204020204" pitchFamily="34" charset="-122"/>
                <a:cs typeface="Arial" panose="020B0604020202020204" pitchFamily="34" charset="0"/>
              </a:endParaRPr>
            </a:p>
          </p:txBody>
        </p:sp>
      </p:grpSp>
      <p:grpSp>
        <p:nvGrpSpPr>
          <p:cNvPr id="6" name="组合 5"/>
          <p:cNvGrpSpPr/>
          <p:nvPr/>
        </p:nvGrpSpPr>
        <p:grpSpPr>
          <a:xfrm>
            <a:off x="3996846" y="3864636"/>
            <a:ext cx="858956" cy="858956"/>
            <a:chOff x="3996846" y="3864636"/>
            <a:chExt cx="858956" cy="858956"/>
          </a:xfrm>
        </p:grpSpPr>
        <p:grpSp>
          <p:nvGrpSpPr>
            <p:cNvPr id="89" name="组合 88"/>
            <p:cNvGrpSpPr/>
            <p:nvPr/>
          </p:nvGrpSpPr>
          <p:grpSpPr>
            <a:xfrm>
              <a:off x="3996846" y="3864636"/>
              <a:ext cx="858956" cy="858956"/>
              <a:chOff x="304800" y="673100"/>
              <a:chExt cx="4000500" cy="4000500"/>
            </a:xfrm>
            <a:effectLst>
              <a:outerShdw blurRad="444500" dist="254000" dir="8100000" algn="tr" rotWithShape="0">
                <a:prstClr val="black">
                  <a:alpha val="50000"/>
                </a:prstClr>
              </a:outerShdw>
            </a:effectLst>
          </p:grpSpPr>
          <p:sp>
            <p:nvSpPr>
              <p:cNvPr id="90" name="同心圆 8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1" name="椭圆 90"/>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5" name="Freeform 110"/>
            <p:cNvSpPr>
              <a:spLocks noChangeAspect="1" noEditPoints="1"/>
            </p:cNvSpPr>
            <p:nvPr/>
          </p:nvSpPr>
          <p:spPr bwMode="auto">
            <a:xfrm>
              <a:off x="4211960" y="4064356"/>
              <a:ext cx="424516" cy="376344"/>
            </a:xfrm>
            <a:custGeom>
              <a:avLst/>
              <a:gdLst>
                <a:gd name="T0" fmla="*/ 55 w 100"/>
                <a:gd name="T1" fmla="*/ 4 h 88"/>
                <a:gd name="T2" fmla="*/ 76 w 100"/>
                <a:gd name="T3" fmla="*/ 41 h 88"/>
                <a:gd name="T4" fmla="*/ 76 w 100"/>
                <a:gd name="T5" fmla="*/ 41 h 88"/>
                <a:gd name="T6" fmla="*/ 98 w 100"/>
                <a:gd name="T7" fmla="*/ 79 h 88"/>
                <a:gd name="T8" fmla="*/ 96 w 100"/>
                <a:gd name="T9" fmla="*/ 87 h 88"/>
                <a:gd name="T10" fmla="*/ 92 w 100"/>
                <a:gd name="T11" fmla="*/ 88 h 88"/>
                <a:gd name="T12" fmla="*/ 92 w 100"/>
                <a:gd name="T13" fmla="*/ 88 h 88"/>
                <a:gd name="T14" fmla="*/ 49 w 100"/>
                <a:gd name="T15" fmla="*/ 88 h 88"/>
                <a:gd name="T16" fmla="*/ 7 w 100"/>
                <a:gd name="T17" fmla="*/ 88 h 88"/>
                <a:gd name="T18" fmla="*/ 0 w 100"/>
                <a:gd name="T19" fmla="*/ 82 h 88"/>
                <a:gd name="T20" fmla="*/ 1 w 100"/>
                <a:gd name="T21" fmla="*/ 78 h 88"/>
                <a:gd name="T22" fmla="*/ 23 w 100"/>
                <a:gd name="T23" fmla="*/ 41 h 88"/>
                <a:gd name="T24" fmla="*/ 23 w 100"/>
                <a:gd name="T25" fmla="*/ 41 h 88"/>
                <a:gd name="T26" fmla="*/ 44 w 100"/>
                <a:gd name="T27" fmla="*/ 4 h 88"/>
                <a:gd name="T28" fmla="*/ 53 w 100"/>
                <a:gd name="T29" fmla="*/ 2 h 88"/>
                <a:gd name="T30" fmla="*/ 55 w 100"/>
                <a:gd name="T31" fmla="*/ 4 h 88"/>
                <a:gd name="T32" fmla="*/ 44 w 100"/>
                <a:gd name="T33" fmla="*/ 34 h 88"/>
                <a:gd name="T34" fmla="*/ 44 w 100"/>
                <a:gd name="T35" fmla="*/ 37 h 88"/>
                <a:gd name="T36" fmla="*/ 46 w 100"/>
                <a:gd name="T37" fmla="*/ 62 h 88"/>
                <a:gd name="T38" fmla="*/ 52 w 100"/>
                <a:gd name="T39" fmla="*/ 62 h 88"/>
                <a:gd name="T40" fmla="*/ 54 w 100"/>
                <a:gd name="T41" fmla="*/ 37 h 88"/>
                <a:gd name="T42" fmla="*/ 54 w 100"/>
                <a:gd name="T43" fmla="*/ 34 h 88"/>
                <a:gd name="T44" fmla="*/ 44 w 100"/>
                <a:gd name="T45" fmla="*/ 34 h 88"/>
                <a:gd name="T46" fmla="*/ 49 w 100"/>
                <a:gd name="T47" fmla="*/ 72 h 88"/>
                <a:gd name="T48" fmla="*/ 53 w 100"/>
                <a:gd name="T49" fmla="*/ 69 h 88"/>
                <a:gd name="T50" fmla="*/ 49 w 100"/>
                <a:gd name="T51" fmla="*/ 65 h 88"/>
                <a:gd name="T52" fmla="*/ 45 w 100"/>
                <a:gd name="T53" fmla="*/ 69 h 88"/>
                <a:gd name="T54" fmla="*/ 49 w 100"/>
                <a:gd name="T55" fmla="*/ 72 h 88"/>
                <a:gd name="T56" fmla="*/ 65 w 100"/>
                <a:gd name="T57" fmla="*/ 48 h 88"/>
                <a:gd name="T58" fmla="*/ 49 w 100"/>
                <a:gd name="T59" fmla="*/ 20 h 88"/>
                <a:gd name="T60" fmla="*/ 34 w 100"/>
                <a:gd name="T61" fmla="*/ 47 h 88"/>
                <a:gd name="T62" fmla="*/ 33 w 100"/>
                <a:gd name="T63" fmla="*/ 48 h 88"/>
                <a:gd name="T64" fmla="*/ 17 w 100"/>
                <a:gd name="T65" fmla="*/ 75 h 88"/>
                <a:gd name="T66" fmla="*/ 49 w 100"/>
                <a:gd name="T67" fmla="*/ 75 h 88"/>
                <a:gd name="T68" fmla="*/ 81 w 100"/>
                <a:gd name="T69" fmla="*/ 75 h 88"/>
                <a:gd name="T70" fmla="*/ 65 w 100"/>
                <a:gd name="T71" fmla="*/ 48 h 88"/>
                <a:gd name="T72" fmla="*/ 65 w 100"/>
                <a:gd name="T73" fmla="*/ 4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0" h="88">
                  <a:moveTo>
                    <a:pt x="55" y="4"/>
                  </a:moveTo>
                  <a:cubicBezTo>
                    <a:pt x="76" y="41"/>
                    <a:pt x="76" y="41"/>
                    <a:pt x="76" y="41"/>
                  </a:cubicBezTo>
                  <a:cubicBezTo>
                    <a:pt x="76" y="41"/>
                    <a:pt x="76" y="41"/>
                    <a:pt x="76" y="41"/>
                  </a:cubicBezTo>
                  <a:cubicBezTo>
                    <a:pt x="98" y="79"/>
                    <a:pt x="98" y="79"/>
                    <a:pt x="98" y="79"/>
                  </a:cubicBezTo>
                  <a:cubicBezTo>
                    <a:pt x="100" y="82"/>
                    <a:pt x="99" y="85"/>
                    <a:pt x="96" y="87"/>
                  </a:cubicBezTo>
                  <a:cubicBezTo>
                    <a:pt x="95" y="88"/>
                    <a:pt x="93" y="88"/>
                    <a:pt x="92" y="88"/>
                  </a:cubicBezTo>
                  <a:cubicBezTo>
                    <a:pt x="92" y="88"/>
                    <a:pt x="92" y="88"/>
                    <a:pt x="92" y="88"/>
                  </a:cubicBezTo>
                  <a:cubicBezTo>
                    <a:pt x="49" y="88"/>
                    <a:pt x="49" y="88"/>
                    <a:pt x="49" y="88"/>
                  </a:cubicBezTo>
                  <a:cubicBezTo>
                    <a:pt x="7" y="88"/>
                    <a:pt x="7" y="88"/>
                    <a:pt x="7" y="88"/>
                  </a:cubicBezTo>
                  <a:cubicBezTo>
                    <a:pt x="3" y="88"/>
                    <a:pt x="0" y="85"/>
                    <a:pt x="0" y="82"/>
                  </a:cubicBezTo>
                  <a:cubicBezTo>
                    <a:pt x="0" y="80"/>
                    <a:pt x="1" y="79"/>
                    <a:pt x="1" y="78"/>
                  </a:cubicBezTo>
                  <a:cubicBezTo>
                    <a:pt x="23" y="41"/>
                    <a:pt x="23" y="41"/>
                    <a:pt x="23" y="41"/>
                  </a:cubicBezTo>
                  <a:cubicBezTo>
                    <a:pt x="23" y="41"/>
                    <a:pt x="23" y="41"/>
                    <a:pt x="23" y="41"/>
                  </a:cubicBezTo>
                  <a:cubicBezTo>
                    <a:pt x="44" y="4"/>
                    <a:pt x="44" y="4"/>
                    <a:pt x="44" y="4"/>
                  </a:cubicBezTo>
                  <a:cubicBezTo>
                    <a:pt x="46" y="1"/>
                    <a:pt x="50" y="0"/>
                    <a:pt x="53" y="2"/>
                  </a:cubicBezTo>
                  <a:cubicBezTo>
                    <a:pt x="54" y="3"/>
                    <a:pt x="54" y="3"/>
                    <a:pt x="55" y="4"/>
                  </a:cubicBezTo>
                  <a:close/>
                  <a:moveTo>
                    <a:pt x="44" y="34"/>
                  </a:moveTo>
                  <a:cubicBezTo>
                    <a:pt x="44" y="37"/>
                    <a:pt x="44" y="37"/>
                    <a:pt x="44" y="37"/>
                  </a:cubicBezTo>
                  <a:cubicBezTo>
                    <a:pt x="46" y="62"/>
                    <a:pt x="46" y="62"/>
                    <a:pt x="46" y="62"/>
                  </a:cubicBezTo>
                  <a:cubicBezTo>
                    <a:pt x="52" y="62"/>
                    <a:pt x="52" y="62"/>
                    <a:pt x="52" y="62"/>
                  </a:cubicBezTo>
                  <a:cubicBezTo>
                    <a:pt x="54" y="37"/>
                    <a:pt x="54" y="37"/>
                    <a:pt x="54" y="37"/>
                  </a:cubicBezTo>
                  <a:cubicBezTo>
                    <a:pt x="54" y="34"/>
                    <a:pt x="54" y="34"/>
                    <a:pt x="54" y="34"/>
                  </a:cubicBezTo>
                  <a:cubicBezTo>
                    <a:pt x="44" y="34"/>
                    <a:pt x="44" y="34"/>
                    <a:pt x="44" y="34"/>
                  </a:cubicBezTo>
                  <a:close/>
                  <a:moveTo>
                    <a:pt x="49" y="72"/>
                  </a:moveTo>
                  <a:cubicBezTo>
                    <a:pt x="52" y="72"/>
                    <a:pt x="53" y="71"/>
                    <a:pt x="53" y="69"/>
                  </a:cubicBezTo>
                  <a:cubicBezTo>
                    <a:pt x="53" y="66"/>
                    <a:pt x="51" y="65"/>
                    <a:pt x="49" y="65"/>
                  </a:cubicBezTo>
                  <a:cubicBezTo>
                    <a:pt x="47" y="65"/>
                    <a:pt x="45" y="66"/>
                    <a:pt x="45" y="69"/>
                  </a:cubicBezTo>
                  <a:cubicBezTo>
                    <a:pt x="45" y="71"/>
                    <a:pt x="47" y="72"/>
                    <a:pt x="49" y="72"/>
                  </a:cubicBezTo>
                  <a:close/>
                  <a:moveTo>
                    <a:pt x="65" y="48"/>
                  </a:moveTo>
                  <a:cubicBezTo>
                    <a:pt x="49" y="20"/>
                    <a:pt x="49" y="20"/>
                    <a:pt x="49" y="20"/>
                  </a:cubicBezTo>
                  <a:cubicBezTo>
                    <a:pt x="34" y="47"/>
                    <a:pt x="34" y="47"/>
                    <a:pt x="34" y="47"/>
                  </a:cubicBezTo>
                  <a:cubicBezTo>
                    <a:pt x="34" y="48"/>
                    <a:pt x="34" y="48"/>
                    <a:pt x="33" y="48"/>
                  </a:cubicBezTo>
                  <a:cubicBezTo>
                    <a:pt x="17" y="75"/>
                    <a:pt x="17" y="75"/>
                    <a:pt x="17" y="75"/>
                  </a:cubicBezTo>
                  <a:cubicBezTo>
                    <a:pt x="49" y="75"/>
                    <a:pt x="49" y="75"/>
                    <a:pt x="49" y="75"/>
                  </a:cubicBezTo>
                  <a:cubicBezTo>
                    <a:pt x="81" y="75"/>
                    <a:pt x="81" y="75"/>
                    <a:pt x="81" y="75"/>
                  </a:cubicBezTo>
                  <a:cubicBezTo>
                    <a:pt x="65" y="48"/>
                    <a:pt x="65" y="48"/>
                    <a:pt x="65" y="48"/>
                  </a:cubicBezTo>
                  <a:cubicBezTo>
                    <a:pt x="65" y="48"/>
                    <a:pt x="65" y="48"/>
                    <a:pt x="65" y="48"/>
                  </a:cubicBezTo>
                  <a:close/>
                </a:path>
              </a:pathLst>
            </a:custGeom>
            <a:solidFill>
              <a:srgbClr val="C00000"/>
            </a:solidFill>
            <a:ln>
              <a:noFill/>
            </a:ln>
            <a:extLst/>
          </p:spPr>
          <p:txBody>
            <a:bodyPr lIns="121920" tIns="60960" rIns="121920" bIns="60960"/>
            <a:lstStyle/>
            <a:p>
              <a:pPr defTabSz="914332" fontAlgn="auto">
                <a:spcBef>
                  <a:spcPts val="0"/>
                </a:spcBef>
                <a:spcAft>
                  <a:spcPts val="0"/>
                </a:spcAft>
                <a:defRPr/>
              </a:pPr>
              <a:endParaRPr lang="zh-CN" altLang="en-US" sz="2489">
                <a:latin typeface="Arial" panose="020B0604020202020204" pitchFamily="34" charset="0"/>
                <a:ea typeface="微软雅黑" panose="020B0503020204020204" pitchFamily="34" charset="-122"/>
                <a:cs typeface="Arial" panose="020B0604020202020204" pitchFamily="34" charset="0"/>
              </a:endParaRPr>
            </a:p>
          </p:txBody>
        </p:sp>
      </p:grpSp>
      <p:sp>
        <p:nvSpPr>
          <p:cNvPr id="103" name="矩形 102"/>
          <p:cNvSpPr/>
          <p:nvPr/>
        </p:nvSpPr>
        <p:spPr>
          <a:xfrm>
            <a:off x="5609454" y="1997065"/>
            <a:ext cx="1338810" cy="323157"/>
          </a:xfrm>
          <a:prstGeom prst="rect">
            <a:avLst/>
          </a:prstGeom>
        </p:spPr>
        <p:txBody>
          <a:bodyPr wrap="none" lIns="91431" tIns="45716" rIns="91431" bIns="45716">
            <a:spAutoFit/>
          </a:bodyPr>
          <a:lstStyle/>
          <a:p>
            <a:r>
              <a:rPr lang="zh-CN" altLang="en-US" sz="1500" dirty="0">
                <a:latin typeface="微软雅黑" pitchFamily="34" charset="-122"/>
                <a:ea typeface="微软雅黑" pitchFamily="34" charset="-122"/>
              </a:rPr>
              <a:t>整体规模较小</a:t>
            </a:r>
          </a:p>
        </p:txBody>
      </p:sp>
      <p:sp>
        <p:nvSpPr>
          <p:cNvPr id="104" name="矩形 47"/>
          <p:cNvSpPr>
            <a:spLocks noChangeArrowheads="1"/>
          </p:cNvSpPr>
          <p:nvPr/>
        </p:nvSpPr>
        <p:spPr bwMode="auto">
          <a:xfrm>
            <a:off x="5580112" y="2229793"/>
            <a:ext cx="3043238" cy="526803"/>
          </a:xfrm>
          <a:prstGeom prst="rect">
            <a:avLst/>
          </a:prstGeom>
          <a:noFill/>
          <a:ln>
            <a:noFill/>
          </a:ln>
          <a:extLst/>
        </p:spPr>
        <p:txBody>
          <a:bodyPr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50000"/>
              </a:lnSpc>
              <a:buNone/>
            </a:pPr>
            <a:r>
              <a:rPr lang="zh-CN" altLang="en-US" sz="1000" dirty="0"/>
              <a:t>点击输入简要文字内容，文字内容需概括精炼，不用多余的文字修饰，言简意赅的说明该项内容。</a:t>
            </a:r>
            <a:endParaRPr lang="en-US" altLang="zh-CN" sz="1000" dirty="0"/>
          </a:p>
        </p:txBody>
      </p:sp>
      <p:sp>
        <p:nvSpPr>
          <p:cNvPr id="105" name="矩形 104"/>
          <p:cNvSpPr/>
          <p:nvPr/>
        </p:nvSpPr>
        <p:spPr>
          <a:xfrm>
            <a:off x="5684012" y="3028040"/>
            <a:ext cx="1338810" cy="323157"/>
          </a:xfrm>
          <a:prstGeom prst="rect">
            <a:avLst/>
          </a:prstGeom>
        </p:spPr>
        <p:txBody>
          <a:bodyPr wrap="none" lIns="91431" tIns="45716" rIns="91431" bIns="45716">
            <a:spAutoFit/>
          </a:bodyPr>
          <a:lstStyle/>
          <a:p>
            <a:r>
              <a:rPr lang="zh-CN" altLang="en-US" sz="1500" dirty="0">
                <a:latin typeface="微软雅黑" pitchFamily="34" charset="-122"/>
                <a:ea typeface="微软雅黑" pitchFamily="34" charset="-122"/>
              </a:rPr>
              <a:t>市场占有率低</a:t>
            </a:r>
          </a:p>
        </p:txBody>
      </p:sp>
      <p:sp>
        <p:nvSpPr>
          <p:cNvPr id="106" name="矩形 47"/>
          <p:cNvSpPr>
            <a:spLocks noChangeArrowheads="1"/>
          </p:cNvSpPr>
          <p:nvPr/>
        </p:nvSpPr>
        <p:spPr bwMode="auto">
          <a:xfrm>
            <a:off x="5654670" y="3260768"/>
            <a:ext cx="3043238" cy="526803"/>
          </a:xfrm>
          <a:prstGeom prst="rect">
            <a:avLst/>
          </a:prstGeom>
          <a:noFill/>
          <a:ln>
            <a:noFill/>
          </a:ln>
          <a:extLst/>
        </p:spPr>
        <p:txBody>
          <a:bodyPr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50000"/>
              </a:lnSpc>
              <a:buNone/>
            </a:pPr>
            <a:r>
              <a:rPr lang="zh-CN" altLang="en-US" sz="1000" dirty="0"/>
              <a:t>点击输入简要文字内容，文字内容需概括精炼，不用多余的文字修饰，言简意赅的说明该项内容。</a:t>
            </a:r>
            <a:endParaRPr lang="en-US" altLang="zh-CN" sz="1000" dirty="0"/>
          </a:p>
        </p:txBody>
      </p:sp>
      <p:sp>
        <p:nvSpPr>
          <p:cNvPr id="107" name="矩形 106"/>
          <p:cNvSpPr/>
          <p:nvPr/>
        </p:nvSpPr>
        <p:spPr>
          <a:xfrm>
            <a:off x="5009017" y="3972459"/>
            <a:ext cx="1338810" cy="323157"/>
          </a:xfrm>
          <a:prstGeom prst="rect">
            <a:avLst/>
          </a:prstGeom>
        </p:spPr>
        <p:txBody>
          <a:bodyPr wrap="none" lIns="91431" tIns="45716" rIns="91431" bIns="45716">
            <a:spAutoFit/>
          </a:bodyPr>
          <a:lstStyle/>
          <a:p>
            <a:r>
              <a:rPr lang="zh-CN" altLang="en-US" sz="1500" dirty="0">
                <a:latin typeface="微软雅黑" pitchFamily="34" charset="-122"/>
                <a:ea typeface="微软雅黑" pitchFamily="34" charset="-122"/>
              </a:rPr>
              <a:t>市场认知度低</a:t>
            </a:r>
          </a:p>
        </p:txBody>
      </p:sp>
      <p:sp>
        <p:nvSpPr>
          <p:cNvPr id="108" name="矩形 47"/>
          <p:cNvSpPr>
            <a:spLocks noChangeArrowheads="1"/>
          </p:cNvSpPr>
          <p:nvPr/>
        </p:nvSpPr>
        <p:spPr bwMode="auto">
          <a:xfrm>
            <a:off x="4979675" y="4205187"/>
            <a:ext cx="3043238" cy="526803"/>
          </a:xfrm>
          <a:prstGeom prst="rect">
            <a:avLst/>
          </a:prstGeom>
          <a:noFill/>
          <a:ln>
            <a:noFill/>
          </a:ln>
          <a:extLst/>
        </p:spPr>
        <p:txBody>
          <a:bodyPr lIns="91431" tIns="45716" rIns="91431" bIns="4571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50000"/>
              </a:lnSpc>
              <a:buNone/>
            </a:pPr>
            <a:r>
              <a:rPr lang="zh-CN" altLang="en-US" sz="1000" dirty="0"/>
              <a:t>点击输入简要文字内容，文字内容需概括精炼，不用多余的文字修饰，言简意赅的说明该项内容。</a:t>
            </a:r>
            <a:endParaRPr lang="en-US" altLang="zh-CN" sz="1000" dirty="0"/>
          </a:p>
        </p:txBody>
      </p:sp>
      <p:sp>
        <p:nvSpPr>
          <p:cNvPr id="41" name="TextBox 40"/>
          <p:cNvSpPr txBox="1"/>
          <p:nvPr/>
        </p:nvSpPr>
        <p:spPr>
          <a:xfrm>
            <a:off x="3563888" y="475567"/>
            <a:ext cx="2016224" cy="307777"/>
          </a:xfrm>
          <a:prstGeom prst="rect">
            <a:avLst/>
          </a:prstGeom>
          <a:noFill/>
        </p:spPr>
        <p:txBody>
          <a:bodyPr wrap="square" lIns="0" tIns="0" rIns="0" bIns="0" rtlCol="0">
            <a:spAutoFit/>
          </a:bodyPr>
          <a:lstStyle/>
          <a:p>
            <a:pPr algn="ctr"/>
            <a:r>
              <a:rPr lang="zh-CN" altLang="en-US" sz="2000" b="1" dirty="0" smtClean="0">
                <a:latin typeface="微软雅黑" pitchFamily="34" charset="-122"/>
                <a:ea typeface="微软雅黑" pitchFamily="34" charset="-122"/>
              </a:rPr>
              <a:t>竞争对手分析</a:t>
            </a:r>
            <a:endParaRPr lang="zh-CN" altLang="en-US" sz="1000" dirty="0">
              <a:latin typeface="微软雅黑" pitchFamily="34" charset="-122"/>
              <a:ea typeface="微软雅黑" pitchFamily="34" charset="-122"/>
            </a:endParaRPr>
          </a:p>
        </p:txBody>
      </p:sp>
    </p:spTree>
    <p:extLst>
      <p:ext uri="{BB962C8B-B14F-4D97-AF65-F5344CB8AC3E}">
        <p14:creationId xmlns:p14="http://schemas.microsoft.com/office/powerpoint/2010/main" val="2244688198"/>
      </p:ext>
    </p:extLst>
  </p:cSld>
  <p:clrMapOvr>
    <a:masterClrMapping/>
  </p:clrMapOvr>
  <p:transition spd="slow" advTm="0">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50"/>
                                      </p:stCondLst>
                                      <p:childTnLst>
                                        <p:set>
                                          <p:cBhvr>
                                            <p:cTn id="6" dur="1" fill="hold">
                                              <p:stCondLst>
                                                <p:cond delay="0"/>
                                              </p:stCondLst>
                                            </p:cTn>
                                            <p:tgtEl>
                                              <p:spTgt spid="71"/>
                                            </p:tgtEl>
                                            <p:attrNameLst>
                                              <p:attrName>style.visibility</p:attrName>
                                            </p:attrNameLst>
                                          </p:cBhvr>
                                          <p:to>
                                            <p:strVal val="visible"/>
                                          </p:to>
                                        </p:set>
                                        <p:anim calcmode="lin" valueType="num">
                                          <p:cBhvr>
                                            <p:cTn id="7" dur="400" fill="hold"/>
                                            <p:tgtEl>
                                              <p:spTgt spid="71"/>
                                            </p:tgtEl>
                                            <p:attrNameLst>
                                              <p:attrName>ppt_w</p:attrName>
                                            </p:attrNameLst>
                                          </p:cBhvr>
                                          <p:tavLst>
                                            <p:tav tm="0">
                                              <p:val>
                                                <p:fltVal val="0"/>
                                              </p:val>
                                            </p:tav>
                                            <p:tav tm="100000">
                                              <p:val>
                                                <p:strVal val="#ppt_w"/>
                                              </p:val>
                                            </p:tav>
                                          </p:tavLst>
                                        </p:anim>
                                        <p:anim calcmode="lin" valueType="num">
                                          <p:cBhvr>
                                            <p:cTn id="8" dur="400" fill="hold"/>
                                            <p:tgtEl>
                                              <p:spTgt spid="71"/>
                                            </p:tgtEl>
                                            <p:attrNameLst>
                                              <p:attrName>ppt_h</p:attrName>
                                            </p:attrNameLst>
                                          </p:cBhvr>
                                          <p:tavLst>
                                            <p:tav tm="0">
                                              <p:val>
                                                <p:fltVal val="0"/>
                                              </p:val>
                                            </p:tav>
                                            <p:tav tm="100000">
                                              <p:val>
                                                <p:strVal val="#ppt_h"/>
                                              </p:val>
                                            </p:tav>
                                          </p:tavLst>
                                        </p:anim>
                                        <p:animEffect transition="in" filter="fade">
                                          <p:cBhvr>
                                            <p:cTn id="9" dur="400"/>
                                            <p:tgtEl>
                                              <p:spTgt spid="71"/>
                                            </p:tgtEl>
                                          </p:cBhvr>
                                        </p:animEffect>
                                      </p:childTnLst>
                                    </p:cTn>
                                  </p:par>
                                </p:childTnLst>
                              </p:cTn>
                            </p:par>
                            <p:par>
                              <p:cTn id="10" fill="hold">
                                <p:stCondLst>
                                  <p:cond delay="650"/>
                                </p:stCondLst>
                                <p:childTnLst>
                                  <p:par>
                                    <p:cTn id="11" presetID="22" presetClass="entr" presetSubtype="1" fill="hold" nodeType="after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wipe(up)">
                                          <p:cBhvr>
                                            <p:cTn id="13" dur="350"/>
                                            <p:tgtEl>
                                              <p:spTgt spid="40"/>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74"/>
                                            </p:tgtEl>
                                            <p:attrNameLst>
                                              <p:attrName>style.visibility</p:attrName>
                                            </p:attrNameLst>
                                          </p:cBhvr>
                                          <p:to>
                                            <p:strVal val="visible"/>
                                          </p:to>
                                        </p:set>
                                        <p:anim calcmode="lin" valueType="num">
                                          <p:cBhvr>
                                            <p:cTn id="17" dur="500" fill="hold"/>
                                            <p:tgtEl>
                                              <p:spTgt spid="74"/>
                                            </p:tgtEl>
                                            <p:attrNameLst>
                                              <p:attrName>ppt_w</p:attrName>
                                            </p:attrNameLst>
                                          </p:cBhvr>
                                          <p:tavLst>
                                            <p:tav tm="0">
                                              <p:val>
                                                <p:fltVal val="0"/>
                                              </p:val>
                                            </p:tav>
                                            <p:tav tm="100000">
                                              <p:val>
                                                <p:strVal val="#ppt_w"/>
                                              </p:val>
                                            </p:tav>
                                          </p:tavLst>
                                        </p:anim>
                                        <p:anim calcmode="lin" valueType="num">
                                          <p:cBhvr>
                                            <p:cTn id="18" dur="500" fill="hold"/>
                                            <p:tgtEl>
                                              <p:spTgt spid="74"/>
                                            </p:tgtEl>
                                            <p:attrNameLst>
                                              <p:attrName>ppt_h</p:attrName>
                                            </p:attrNameLst>
                                          </p:cBhvr>
                                          <p:tavLst>
                                            <p:tav tm="0">
                                              <p:val>
                                                <p:fltVal val="0"/>
                                              </p:val>
                                            </p:tav>
                                            <p:tav tm="100000">
                                              <p:val>
                                                <p:strVal val="#ppt_h"/>
                                              </p:val>
                                            </p:tav>
                                          </p:tavLst>
                                        </p:anim>
                                        <p:animEffect transition="in" filter="fade">
                                          <p:cBhvr>
                                            <p:cTn id="19" dur="500"/>
                                            <p:tgtEl>
                                              <p:spTgt spid="74"/>
                                            </p:tgtEl>
                                          </p:cBhvr>
                                        </p:animEffect>
                                      </p:childTnLst>
                                    </p:cTn>
                                  </p:par>
                                </p:childTnLst>
                              </p:cTn>
                            </p:par>
                            <p:par>
                              <p:cTn id="20" fill="hold">
                                <p:stCondLst>
                                  <p:cond delay="1500"/>
                                </p:stCondLst>
                                <p:childTnLst>
                                  <p:par>
                                    <p:cTn id="21" presetID="22" presetClass="entr" presetSubtype="8" fill="hold" nodeType="after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wipe(left)">
                                          <p:cBhvr>
                                            <p:cTn id="23" dur="500"/>
                                            <p:tgtEl>
                                              <p:spTgt spid="46"/>
                                            </p:tgtEl>
                                          </p:cBhvr>
                                        </p:animEffect>
                                      </p:childTnLst>
                                    </p:cTn>
                                  </p:par>
                                </p:childTnLst>
                              </p:cTn>
                            </p:par>
                            <p:par>
                              <p:cTn id="24" fill="hold">
                                <p:stCondLst>
                                  <p:cond delay="2000"/>
                                </p:stCondLst>
                                <p:childTnLst>
                                  <p:par>
                                    <p:cTn id="25" presetID="2" presetClass="entr" presetSubtype="2" fill="hold" nodeType="afterEffect" p14:presetBounceEnd="40000">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14:bounceEnd="40000">
                                          <p:cBhvr additive="base">
                                            <p:cTn id="27" dur="500" fill="hold"/>
                                            <p:tgtEl>
                                              <p:spTgt spid="2"/>
                                            </p:tgtEl>
                                            <p:attrNameLst>
                                              <p:attrName>ppt_x</p:attrName>
                                            </p:attrNameLst>
                                          </p:cBhvr>
                                          <p:tavLst>
                                            <p:tav tm="0">
                                              <p:val>
                                                <p:strVal val="1+#ppt_w/2"/>
                                              </p:val>
                                            </p:tav>
                                            <p:tav tm="100000">
                                              <p:val>
                                                <p:strVal val="#ppt_x"/>
                                              </p:val>
                                            </p:tav>
                                          </p:tavLst>
                                        </p:anim>
                                        <p:anim calcmode="lin" valueType="num" p14:bounceEnd="40000">
                                          <p:cBhvr additive="base">
                                            <p:cTn id="28" dur="500" fill="hold"/>
                                            <p:tgtEl>
                                              <p:spTgt spid="2"/>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2" presetClass="entr" presetSubtype="8" fill="hold" grpId="0" nodeType="after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wipe(left)">
                                          <p:cBhvr>
                                            <p:cTn id="32" dur="500"/>
                                            <p:tgtEl>
                                              <p:spTgt spid="63"/>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wipe(left)">
                                          <p:cBhvr>
                                            <p:cTn id="35" dur="500"/>
                                            <p:tgtEl>
                                              <p:spTgt spid="64"/>
                                            </p:tgtEl>
                                          </p:cBhvr>
                                        </p:animEffect>
                                      </p:childTnLst>
                                    </p:cTn>
                                  </p:par>
                                  <p:par>
                                    <p:cTn id="36" presetID="53" presetClass="entr" presetSubtype="16" fill="hold" grpId="0" nodeType="withEffect">
                                      <p:stCondLst>
                                        <p:cond delay="750"/>
                                      </p:stCondLst>
                                      <p:childTnLst>
                                        <p:set>
                                          <p:cBhvr>
                                            <p:cTn id="37" dur="1" fill="hold">
                                              <p:stCondLst>
                                                <p:cond delay="0"/>
                                              </p:stCondLst>
                                            </p:cTn>
                                            <p:tgtEl>
                                              <p:spTgt spid="75"/>
                                            </p:tgtEl>
                                            <p:attrNameLst>
                                              <p:attrName>style.visibility</p:attrName>
                                            </p:attrNameLst>
                                          </p:cBhvr>
                                          <p:to>
                                            <p:strVal val="visible"/>
                                          </p:to>
                                        </p:set>
                                        <p:anim calcmode="lin" valueType="num">
                                          <p:cBhvr>
                                            <p:cTn id="38" dur="500" fill="hold"/>
                                            <p:tgtEl>
                                              <p:spTgt spid="75"/>
                                            </p:tgtEl>
                                            <p:attrNameLst>
                                              <p:attrName>ppt_w</p:attrName>
                                            </p:attrNameLst>
                                          </p:cBhvr>
                                          <p:tavLst>
                                            <p:tav tm="0">
                                              <p:val>
                                                <p:fltVal val="0"/>
                                              </p:val>
                                            </p:tav>
                                            <p:tav tm="100000">
                                              <p:val>
                                                <p:strVal val="#ppt_w"/>
                                              </p:val>
                                            </p:tav>
                                          </p:tavLst>
                                        </p:anim>
                                        <p:anim calcmode="lin" valueType="num">
                                          <p:cBhvr>
                                            <p:cTn id="39" dur="500" fill="hold"/>
                                            <p:tgtEl>
                                              <p:spTgt spid="75"/>
                                            </p:tgtEl>
                                            <p:attrNameLst>
                                              <p:attrName>ppt_h</p:attrName>
                                            </p:attrNameLst>
                                          </p:cBhvr>
                                          <p:tavLst>
                                            <p:tav tm="0">
                                              <p:val>
                                                <p:fltVal val="0"/>
                                              </p:val>
                                            </p:tav>
                                            <p:tav tm="100000">
                                              <p:val>
                                                <p:strVal val="#ppt_h"/>
                                              </p:val>
                                            </p:tav>
                                          </p:tavLst>
                                        </p:anim>
                                        <p:animEffect transition="in" filter="fade">
                                          <p:cBhvr>
                                            <p:cTn id="40" dur="500"/>
                                            <p:tgtEl>
                                              <p:spTgt spid="75"/>
                                            </p:tgtEl>
                                          </p:cBhvr>
                                        </p:animEffect>
                                      </p:childTnLst>
                                    </p:cTn>
                                  </p:par>
                                </p:childTnLst>
                              </p:cTn>
                            </p:par>
                            <p:par>
                              <p:cTn id="41" fill="hold">
                                <p:stCondLst>
                                  <p:cond delay="3750"/>
                                </p:stCondLst>
                                <p:childTnLst>
                                  <p:par>
                                    <p:cTn id="42" presetID="22" presetClass="entr" presetSubtype="8" fill="hold" nodeType="afterEffect">
                                      <p:stCondLst>
                                        <p:cond delay="0"/>
                                      </p:stCondLst>
                                      <p:childTnLst>
                                        <p:set>
                                          <p:cBhvr>
                                            <p:cTn id="43" dur="1" fill="hold">
                                              <p:stCondLst>
                                                <p:cond delay="0"/>
                                              </p:stCondLst>
                                            </p:cTn>
                                            <p:tgtEl>
                                              <p:spTgt spid="56"/>
                                            </p:tgtEl>
                                            <p:attrNameLst>
                                              <p:attrName>style.visibility</p:attrName>
                                            </p:attrNameLst>
                                          </p:cBhvr>
                                          <p:to>
                                            <p:strVal val="visible"/>
                                          </p:to>
                                        </p:set>
                                        <p:animEffect transition="in" filter="wipe(left)">
                                          <p:cBhvr>
                                            <p:cTn id="44" dur="500"/>
                                            <p:tgtEl>
                                              <p:spTgt spid="56"/>
                                            </p:tgtEl>
                                          </p:cBhvr>
                                        </p:animEffect>
                                      </p:childTnLst>
                                    </p:cTn>
                                  </p:par>
                                </p:childTnLst>
                              </p:cTn>
                            </p:par>
                            <p:par>
                              <p:cTn id="45" fill="hold">
                                <p:stCondLst>
                                  <p:cond delay="4250"/>
                                </p:stCondLst>
                                <p:childTnLst>
                                  <p:par>
                                    <p:cTn id="46" presetID="2" presetClass="entr" presetSubtype="2" fill="hold" nodeType="afterEffect" p14:presetBounceEnd="40000">
                                      <p:stCondLst>
                                        <p:cond delay="0"/>
                                      </p:stCondLst>
                                      <p:childTnLst>
                                        <p:set>
                                          <p:cBhvr>
                                            <p:cTn id="47" dur="1" fill="hold">
                                              <p:stCondLst>
                                                <p:cond delay="0"/>
                                              </p:stCondLst>
                                            </p:cTn>
                                            <p:tgtEl>
                                              <p:spTgt spid="3"/>
                                            </p:tgtEl>
                                            <p:attrNameLst>
                                              <p:attrName>style.visibility</p:attrName>
                                            </p:attrNameLst>
                                          </p:cBhvr>
                                          <p:to>
                                            <p:strVal val="visible"/>
                                          </p:to>
                                        </p:set>
                                        <p:anim calcmode="lin" valueType="num" p14:bounceEnd="40000">
                                          <p:cBhvr additive="base">
                                            <p:cTn id="48" dur="500" fill="hold"/>
                                            <p:tgtEl>
                                              <p:spTgt spid="3"/>
                                            </p:tgtEl>
                                            <p:attrNameLst>
                                              <p:attrName>ppt_x</p:attrName>
                                            </p:attrNameLst>
                                          </p:cBhvr>
                                          <p:tavLst>
                                            <p:tav tm="0">
                                              <p:val>
                                                <p:strVal val="1+#ppt_w/2"/>
                                              </p:val>
                                            </p:tav>
                                            <p:tav tm="100000">
                                              <p:val>
                                                <p:strVal val="#ppt_x"/>
                                              </p:val>
                                            </p:tav>
                                          </p:tavLst>
                                        </p:anim>
                                        <p:anim calcmode="lin" valueType="num" p14:bounceEnd="40000">
                                          <p:cBhvr additive="base">
                                            <p:cTn id="49" dur="500" fill="hold"/>
                                            <p:tgtEl>
                                              <p:spTgt spid="3"/>
                                            </p:tgtEl>
                                            <p:attrNameLst>
                                              <p:attrName>ppt_y</p:attrName>
                                            </p:attrNameLst>
                                          </p:cBhvr>
                                          <p:tavLst>
                                            <p:tav tm="0">
                                              <p:val>
                                                <p:strVal val="#ppt_y"/>
                                              </p:val>
                                            </p:tav>
                                            <p:tav tm="100000">
                                              <p:val>
                                                <p:strVal val="#ppt_y"/>
                                              </p:val>
                                            </p:tav>
                                          </p:tavLst>
                                        </p:anim>
                                      </p:childTnLst>
                                    </p:cTn>
                                  </p:par>
                                </p:childTnLst>
                              </p:cTn>
                            </p:par>
                            <p:par>
                              <p:cTn id="50" fill="hold">
                                <p:stCondLst>
                                  <p:cond delay="4750"/>
                                </p:stCondLst>
                                <p:childTnLst>
                                  <p:par>
                                    <p:cTn id="51" presetID="22" presetClass="entr" presetSubtype="8" fill="hold" grpId="0" nodeType="afterEffect">
                                      <p:stCondLst>
                                        <p:cond delay="0"/>
                                      </p:stCondLst>
                                      <p:childTnLst>
                                        <p:set>
                                          <p:cBhvr>
                                            <p:cTn id="52" dur="1" fill="hold">
                                              <p:stCondLst>
                                                <p:cond delay="0"/>
                                              </p:stCondLst>
                                            </p:cTn>
                                            <p:tgtEl>
                                              <p:spTgt spid="103"/>
                                            </p:tgtEl>
                                            <p:attrNameLst>
                                              <p:attrName>style.visibility</p:attrName>
                                            </p:attrNameLst>
                                          </p:cBhvr>
                                          <p:to>
                                            <p:strVal val="visible"/>
                                          </p:to>
                                        </p:set>
                                        <p:animEffect transition="in" filter="wipe(left)">
                                          <p:cBhvr>
                                            <p:cTn id="53" dur="500"/>
                                            <p:tgtEl>
                                              <p:spTgt spid="103"/>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104"/>
                                            </p:tgtEl>
                                            <p:attrNameLst>
                                              <p:attrName>style.visibility</p:attrName>
                                            </p:attrNameLst>
                                          </p:cBhvr>
                                          <p:to>
                                            <p:strVal val="visible"/>
                                          </p:to>
                                        </p:set>
                                        <p:animEffect transition="in" filter="wipe(left)">
                                          <p:cBhvr>
                                            <p:cTn id="56" dur="500"/>
                                            <p:tgtEl>
                                              <p:spTgt spid="104"/>
                                            </p:tgtEl>
                                          </p:cBhvr>
                                        </p:animEffect>
                                      </p:childTnLst>
                                    </p:cTn>
                                  </p:par>
                                  <p:par>
                                    <p:cTn id="57" presetID="53" presetClass="entr" presetSubtype="16" fill="hold" grpId="0" nodeType="withEffect">
                                      <p:stCondLst>
                                        <p:cond delay="750"/>
                                      </p:stCondLst>
                                      <p:childTnLst>
                                        <p:set>
                                          <p:cBhvr>
                                            <p:cTn id="58" dur="1" fill="hold">
                                              <p:stCondLst>
                                                <p:cond delay="0"/>
                                              </p:stCondLst>
                                            </p:cTn>
                                            <p:tgtEl>
                                              <p:spTgt spid="76"/>
                                            </p:tgtEl>
                                            <p:attrNameLst>
                                              <p:attrName>style.visibility</p:attrName>
                                            </p:attrNameLst>
                                          </p:cBhvr>
                                          <p:to>
                                            <p:strVal val="visible"/>
                                          </p:to>
                                        </p:set>
                                        <p:anim calcmode="lin" valueType="num">
                                          <p:cBhvr>
                                            <p:cTn id="59" dur="500" fill="hold"/>
                                            <p:tgtEl>
                                              <p:spTgt spid="76"/>
                                            </p:tgtEl>
                                            <p:attrNameLst>
                                              <p:attrName>ppt_w</p:attrName>
                                            </p:attrNameLst>
                                          </p:cBhvr>
                                          <p:tavLst>
                                            <p:tav tm="0">
                                              <p:val>
                                                <p:fltVal val="0"/>
                                              </p:val>
                                            </p:tav>
                                            <p:tav tm="100000">
                                              <p:val>
                                                <p:strVal val="#ppt_w"/>
                                              </p:val>
                                            </p:tav>
                                          </p:tavLst>
                                        </p:anim>
                                        <p:anim calcmode="lin" valueType="num">
                                          <p:cBhvr>
                                            <p:cTn id="60" dur="500" fill="hold"/>
                                            <p:tgtEl>
                                              <p:spTgt spid="76"/>
                                            </p:tgtEl>
                                            <p:attrNameLst>
                                              <p:attrName>ppt_h</p:attrName>
                                            </p:attrNameLst>
                                          </p:cBhvr>
                                          <p:tavLst>
                                            <p:tav tm="0">
                                              <p:val>
                                                <p:fltVal val="0"/>
                                              </p:val>
                                            </p:tav>
                                            <p:tav tm="100000">
                                              <p:val>
                                                <p:strVal val="#ppt_h"/>
                                              </p:val>
                                            </p:tav>
                                          </p:tavLst>
                                        </p:anim>
                                        <p:animEffect transition="in" filter="fade">
                                          <p:cBhvr>
                                            <p:cTn id="61" dur="500"/>
                                            <p:tgtEl>
                                              <p:spTgt spid="76"/>
                                            </p:tgtEl>
                                          </p:cBhvr>
                                        </p:animEffect>
                                      </p:childTnLst>
                                    </p:cTn>
                                  </p:par>
                                </p:childTnLst>
                              </p:cTn>
                            </p:par>
                            <p:par>
                              <p:cTn id="62" fill="hold">
                                <p:stCondLst>
                                  <p:cond delay="6000"/>
                                </p:stCondLst>
                                <p:childTnLst>
                                  <p:par>
                                    <p:cTn id="63" presetID="22" presetClass="entr" presetSubtype="8" fill="hold" nodeType="afterEffect">
                                      <p:stCondLst>
                                        <p:cond delay="0"/>
                                      </p:stCondLst>
                                      <p:childTnLst>
                                        <p:set>
                                          <p:cBhvr>
                                            <p:cTn id="64" dur="1" fill="hold">
                                              <p:stCondLst>
                                                <p:cond delay="0"/>
                                              </p:stCondLst>
                                            </p:cTn>
                                            <p:tgtEl>
                                              <p:spTgt spid="60"/>
                                            </p:tgtEl>
                                            <p:attrNameLst>
                                              <p:attrName>style.visibility</p:attrName>
                                            </p:attrNameLst>
                                          </p:cBhvr>
                                          <p:to>
                                            <p:strVal val="visible"/>
                                          </p:to>
                                        </p:set>
                                        <p:animEffect transition="in" filter="wipe(left)">
                                          <p:cBhvr>
                                            <p:cTn id="65" dur="500"/>
                                            <p:tgtEl>
                                              <p:spTgt spid="60"/>
                                            </p:tgtEl>
                                          </p:cBhvr>
                                        </p:animEffect>
                                      </p:childTnLst>
                                    </p:cTn>
                                  </p:par>
                                </p:childTnLst>
                              </p:cTn>
                            </p:par>
                            <p:par>
                              <p:cTn id="66" fill="hold">
                                <p:stCondLst>
                                  <p:cond delay="6500"/>
                                </p:stCondLst>
                                <p:childTnLst>
                                  <p:par>
                                    <p:cTn id="67" presetID="2" presetClass="entr" presetSubtype="2" fill="hold" nodeType="afterEffect" p14:presetBounceEnd="40000">
                                      <p:stCondLst>
                                        <p:cond delay="0"/>
                                      </p:stCondLst>
                                      <p:childTnLst>
                                        <p:set>
                                          <p:cBhvr>
                                            <p:cTn id="68" dur="1" fill="hold">
                                              <p:stCondLst>
                                                <p:cond delay="0"/>
                                              </p:stCondLst>
                                            </p:cTn>
                                            <p:tgtEl>
                                              <p:spTgt spid="4"/>
                                            </p:tgtEl>
                                            <p:attrNameLst>
                                              <p:attrName>style.visibility</p:attrName>
                                            </p:attrNameLst>
                                          </p:cBhvr>
                                          <p:to>
                                            <p:strVal val="visible"/>
                                          </p:to>
                                        </p:set>
                                        <p:anim calcmode="lin" valueType="num" p14:bounceEnd="40000">
                                          <p:cBhvr additive="base">
                                            <p:cTn id="69" dur="500" fill="hold"/>
                                            <p:tgtEl>
                                              <p:spTgt spid="4"/>
                                            </p:tgtEl>
                                            <p:attrNameLst>
                                              <p:attrName>ppt_x</p:attrName>
                                            </p:attrNameLst>
                                          </p:cBhvr>
                                          <p:tavLst>
                                            <p:tav tm="0">
                                              <p:val>
                                                <p:strVal val="1+#ppt_w/2"/>
                                              </p:val>
                                            </p:tav>
                                            <p:tav tm="100000">
                                              <p:val>
                                                <p:strVal val="#ppt_x"/>
                                              </p:val>
                                            </p:tav>
                                          </p:tavLst>
                                        </p:anim>
                                        <p:anim calcmode="lin" valueType="num" p14:bounceEnd="40000">
                                          <p:cBhvr additive="base">
                                            <p:cTn id="70" dur="500" fill="hold"/>
                                            <p:tgtEl>
                                              <p:spTgt spid="4"/>
                                            </p:tgtEl>
                                            <p:attrNameLst>
                                              <p:attrName>ppt_y</p:attrName>
                                            </p:attrNameLst>
                                          </p:cBhvr>
                                          <p:tavLst>
                                            <p:tav tm="0">
                                              <p:val>
                                                <p:strVal val="#ppt_y"/>
                                              </p:val>
                                            </p:tav>
                                            <p:tav tm="100000">
                                              <p:val>
                                                <p:strVal val="#ppt_y"/>
                                              </p:val>
                                            </p:tav>
                                          </p:tavLst>
                                        </p:anim>
                                      </p:childTnLst>
                                    </p:cTn>
                                  </p:par>
                                </p:childTnLst>
                              </p:cTn>
                            </p:par>
                            <p:par>
                              <p:cTn id="71" fill="hold">
                                <p:stCondLst>
                                  <p:cond delay="7000"/>
                                </p:stCondLst>
                                <p:childTnLst>
                                  <p:par>
                                    <p:cTn id="72" presetID="22" presetClass="entr" presetSubtype="8" fill="hold" grpId="0" nodeType="afterEffect">
                                      <p:stCondLst>
                                        <p:cond delay="0"/>
                                      </p:stCondLst>
                                      <p:childTnLst>
                                        <p:set>
                                          <p:cBhvr>
                                            <p:cTn id="73" dur="1" fill="hold">
                                              <p:stCondLst>
                                                <p:cond delay="0"/>
                                              </p:stCondLst>
                                            </p:cTn>
                                            <p:tgtEl>
                                              <p:spTgt spid="105"/>
                                            </p:tgtEl>
                                            <p:attrNameLst>
                                              <p:attrName>style.visibility</p:attrName>
                                            </p:attrNameLst>
                                          </p:cBhvr>
                                          <p:to>
                                            <p:strVal val="visible"/>
                                          </p:to>
                                        </p:set>
                                        <p:animEffect transition="in" filter="wipe(left)">
                                          <p:cBhvr>
                                            <p:cTn id="74" dur="500"/>
                                            <p:tgtEl>
                                              <p:spTgt spid="105"/>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106"/>
                                            </p:tgtEl>
                                            <p:attrNameLst>
                                              <p:attrName>style.visibility</p:attrName>
                                            </p:attrNameLst>
                                          </p:cBhvr>
                                          <p:to>
                                            <p:strVal val="visible"/>
                                          </p:to>
                                        </p:set>
                                        <p:animEffect transition="in" filter="wipe(left)">
                                          <p:cBhvr>
                                            <p:cTn id="77" dur="500"/>
                                            <p:tgtEl>
                                              <p:spTgt spid="106"/>
                                            </p:tgtEl>
                                          </p:cBhvr>
                                        </p:animEffect>
                                      </p:childTnLst>
                                    </p:cTn>
                                  </p:par>
                                  <p:par>
                                    <p:cTn id="78" presetID="53" presetClass="entr" presetSubtype="16" fill="hold" grpId="0" nodeType="withEffect">
                                      <p:stCondLst>
                                        <p:cond delay="750"/>
                                      </p:stCondLst>
                                      <p:childTnLst>
                                        <p:set>
                                          <p:cBhvr>
                                            <p:cTn id="79" dur="1" fill="hold">
                                              <p:stCondLst>
                                                <p:cond delay="0"/>
                                              </p:stCondLst>
                                            </p:cTn>
                                            <p:tgtEl>
                                              <p:spTgt spid="77"/>
                                            </p:tgtEl>
                                            <p:attrNameLst>
                                              <p:attrName>style.visibility</p:attrName>
                                            </p:attrNameLst>
                                          </p:cBhvr>
                                          <p:to>
                                            <p:strVal val="visible"/>
                                          </p:to>
                                        </p:set>
                                        <p:anim calcmode="lin" valueType="num">
                                          <p:cBhvr>
                                            <p:cTn id="80" dur="500" fill="hold"/>
                                            <p:tgtEl>
                                              <p:spTgt spid="77"/>
                                            </p:tgtEl>
                                            <p:attrNameLst>
                                              <p:attrName>ppt_w</p:attrName>
                                            </p:attrNameLst>
                                          </p:cBhvr>
                                          <p:tavLst>
                                            <p:tav tm="0">
                                              <p:val>
                                                <p:fltVal val="0"/>
                                              </p:val>
                                            </p:tav>
                                            <p:tav tm="100000">
                                              <p:val>
                                                <p:strVal val="#ppt_w"/>
                                              </p:val>
                                            </p:tav>
                                          </p:tavLst>
                                        </p:anim>
                                        <p:anim calcmode="lin" valueType="num">
                                          <p:cBhvr>
                                            <p:cTn id="81" dur="500" fill="hold"/>
                                            <p:tgtEl>
                                              <p:spTgt spid="77"/>
                                            </p:tgtEl>
                                            <p:attrNameLst>
                                              <p:attrName>ppt_h</p:attrName>
                                            </p:attrNameLst>
                                          </p:cBhvr>
                                          <p:tavLst>
                                            <p:tav tm="0">
                                              <p:val>
                                                <p:fltVal val="0"/>
                                              </p:val>
                                            </p:tav>
                                            <p:tav tm="100000">
                                              <p:val>
                                                <p:strVal val="#ppt_h"/>
                                              </p:val>
                                            </p:tav>
                                          </p:tavLst>
                                        </p:anim>
                                        <p:animEffect transition="in" filter="fade">
                                          <p:cBhvr>
                                            <p:cTn id="82" dur="500"/>
                                            <p:tgtEl>
                                              <p:spTgt spid="77"/>
                                            </p:tgtEl>
                                          </p:cBhvr>
                                        </p:animEffect>
                                      </p:childTnLst>
                                    </p:cTn>
                                  </p:par>
                                </p:childTnLst>
                              </p:cTn>
                            </p:par>
                            <p:par>
                              <p:cTn id="83" fill="hold">
                                <p:stCondLst>
                                  <p:cond delay="8250"/>
                                </p:stCondLst>
                                <p:childTnLst>
                                  <p:par>
                                    <p:cTn id="84" presetID="22" presetClass="entr" presetSubtype="8" fill="hold" nodeType="afterEffect">
                                      <p:stCondLst>
                                        <p:cond delay="0"/>
                                      </p:stCondLst>
                                      <p:childTnLst>
                                        <p:set>
                                          <p:cBhvr>
                                            <p:cTn id="85" dur="1" fill="hold">
                                              <p:stCondLst>
                                                <p:cond delay="0"/>
                                              </p:stCondLst>
                                            </p:cTn>
                                            <p:tgtEl>
                                              <p:spTgt spid="52"/>
                                            </p:tgtEl>
                                            <p:attrNameLst>
                                              <p:attrName>style.visibility</p:attrName>
                                            </p:attrNameLst>
                                          </p:cBhvr>
                                          <p:to>
                                            <p:strVal val="visible"/>
                                          </p:to>
                                        </p:set>
                                        <p:animEffect transition="in" filter="wipe(left)">
                                          <p:cBhvr>
                                            <p:cTn id="86" dur="500"/>
                                            <p:tgtEl>
                                              <p:spTgt spid="52"/>
                                            </p:tgtEl>
                                          </p:cBhvr>
                                        </p:animEffect>
                                      </p:childTnLst>
                                    </p:cTn>
                                  </p:par>
                                </p:childTnLst>
                              </p:cTn>
                            </p:par>
                            <p:par>
                              <p:cTn id="87" fill="hold">
                                <p:stCondLst>
                                  <p:cond delay="8750"/>
                                </p:stCondLst>
                                <p:childTnLst>
                                  <p:par>
                                    <p:cTn id="88" presetID="2" presetClass="entr" presetSubtype="2" fill="hold" nodeType="afterEffect" p14:presetBounceEnd="40000">
                                      <p:stCondLst>
                                        <p:cond delay="0"/>
                                      </p:stCondLst>
                                      <p:childTnLst>
                                        <p:set>
                                          <p:cBhvr>
                                            <p:cTn id="89" dur="1" fill="hold">
                                              <p:stCondLst>
                                                <p:cond delay="0"/>
                                              </p:stCondLst>
                                            </p:cTn>
                                            <p:tgtEl>
                                              <p:spTgt spid="6"/>
                                            </p:tgtEl>
                                            <p:attrNameLst>
                                              <p:attrName>style.visibility</p:attrName>
                                            </p:attrNameLst>
                                          </p:cBhvr>
                                          <p:to>
                                            <p:strVal val="visible"/>
                                          </p:to>
                                        </p:set>
                                        <p:anim calcmode="lin" valueType="num" p14:bounceEnd="40000">
                                          <p:cBhvr additive="base">
                                            <p:cTn id="90" dur="500" fill="hold"/>
                                            <p:tgtEl>
                                              <p:spTgt spid="6"/>
                                            </p:tgtEl>
                                            <p:attrNameLst>
                                              <p:attrName>ppt_x</p:attrName>
                                            </p:attrNameLst>
                                          </p:cBhvr>
                                          <p:tavLst>
                                            <p:tav tm="0">
                                              <p:val>
                                                <p:strVal val="1+#ppt_w/2"/>
                                              </p:val>
                                            </p:tav>
                                            <p:tav tm="100000">
                                              <p:val>
                                                <p:strVal val="#ppt_x"/>
                                              </p:val>
                                            </p:tav>
                                          </p:tavLst>
                                        </p:anim>
                                        <p:anim calcmode="lin" valueType="num" p14:bounceEnd="40000">
                                          <p:cBhvr additive="base">
                                            <p:cTn id="91" dur="500" fill="hold"/>
                                            <p:tgtEl>
                                              <p:spTgt spid="6"/>
                                            </p:tgtEl>
                                            <p:attrNameLst>
                                              <p:attrName>ppt_y</p:attrName>
                                            </p:attrNameLst>
                                          </p:cBhvr>
                                          <p:tavLst>
                                            <p:tav tm="0">
                                              <p:val>
                                                <p:strVal val="#ppt_y"/>
                                              </p:val>
                                            </p:tav>
                                            <p:tav tm="100000">
                                              <p:val>
                                                <p:strVal val="#ppt_y"/>
                                              </p:val>
                                            </p:tav>
                                          </p:tavLst>
                                        </p:anim>
                                      </p:childTnLst>
                                    </p:cTn>
                                  </p:par>
                                </p:childTnLst>
                              </p:cTn>
                            </p:par>
                            <p:par>
                              <p:cTn id="92" fill="hold">
                                <p:stCondLst>
                                  <p:cond delay="9250"/>
                                </p:stCondLst>
                                <p:childTnLst>
                                  <p:par>
                                    <p:cTn id="93" presetID="22" presetClass="entr" presetSubtype="8" fill="hold" grpId="0" nodeType="afterEffect">
                                      <p:stCondLst>
                                        <p:cond delay="0"/>
                                      </p:stCondLst>
                                      <p:childTnLst>
                                        <p:set>
                                          <p:cBhvr>
                                            <p:cTn id="94" dur="1" fill="hold">
                                              <p:stCondLst>
                                                <p:cond delay="0"/>
                                              </p:stCondLst>
                                            </p:cTn>
                                            <p:tgtEl>
                                              <p:spTgt spid="107"/>
                                            </p:tgtEl>
                                            <p:attrNameLst>
                                              <p:attrName>style.visibility</p:attrName>
                                            </p:attrNameLst>
                                          </p:cBhvr>
                                          <p:to>
                                            <p:strVal val="visible"/>
                                          </p:to>
                                        </p:set>
                                        <p:animEffect transition="in" filter="wipe(left)">
                                          <p:cBhvr>
                                            <p:cTn id="95" dur="500"/>
                                            <p:tgtEl>
                                              <p:spTgt spid="107"/>
                                            </p:tgtEl>
                                          </p:cBhvr>
                                        </p:animEffect>
                                      </p:childTnLst>
                                    </p:cTn>
                                  </p:par>
                                  <p:par>
                                    <p:cTn id="96" presetID="22" presetClass="entr" presetSubtype="8" fill="hold" grpId="0" nodeType="withEffect">
                                      <p:stCondLst>
                                        <p:cond delay="0"/>
                                      </p:stCondLst>
                                      <p:childTnLst>
                                        <p:set>
                                          <p:cBhvr>
                                            <p:cTn id="97" dur="1" fill="hold">
                                              <p:stCondLst>
                                                <p:cond delay="0"/>
                                              </p:stCondLst>
                                            </p:cTn>
                                            <p:tgtEl>
                                              <p:spTgt spid="108"/>
                                            </p:tgtEl>
                                            <p:attrNameLst>
                                              <p:attrName>style.visibility</p:attrName>
                                            </p:attrNameLst>
                                          </p:cBhvr>
                                          <p:to>
                                            <p:strVal val="visible"/>
                                          </p:to>
                                        </p:set>
                                        <p:animEffect transition="in" filter="wipe(left)">
                                          <p:cBhvr>
                                            <p:cTn id="98"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p:bldP spid="74" grpId="0" animBg="1"/>
          <p:bldP spid="75" grpId="0" animBg="1"/>
          <p:bldP spid="76" grpId="0" animBg="1"/>
          <p:bldP spid="77" grpId="0" animBg="1"/>
          <p:bldP spid="103" grpId="0"/>
          <p:bldP spid="104" grpId="0"/>
          <p:bldP spid="105" grpId="0"/>
          <p:bldP spid="106" grpId="0"/>
          <p:bldP spid="107" grpId="0"/>
          <p:bldP spid="10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50"/>
                                      </p:stCondLst>
                                      <p:childTnLst>
                                        <p:set>
                                          <p:cBhvr>
                                            <p:cTn id="6" dur="1" fill="hold">
                                              <p:stCondLst>
                                                <p:cond delay="0"/>
                                              </p:stCondLst>
                                            </p:cTn>
                                            <p:tgtEl>
                                              <p:spTgt spid="71"/>
                                            </p:tgtEl>
                                            <p:attrNameLst>
                                              <p:attrName>style.visibility</p:attrName>
                                            </p:attrNameLst>
                                          </p:cBhvr>
                                          <p:to>
                                            <p:strVal val="visible"/>
                                          </p:to>
                                        </p:set>
                                        <p:anim calcmode="lin" valueType="num">
                                          <p:cBhvr>
                                            <p:cTn id="7" dur="400" fill="hold"/>
                                            <p:tgtEl>
                                              <p:spTgt spid="71"/>
                                            </p:tgtEl>
                                            <p:attrNameLst>
                                              <p:attrName>ppt_w</p:attrName>
                                            </p:attrNameLst>
                                          </p:cBhvr>
                                          <p:tavLst>
                                            <p:tav tm="0">
                                              <p:val>
                                                <p:fltVal val="0"/>
                                              </p:val>
                                            </p:tav>
                                            <p:tav tm="100000">
                                              <p:val>
                                                <p:strVal val="#ppt_w"/>
                                              </p:val>
                                            </p:tav>
                                          </p:tavLst>
                                        </p:anim>
                                        <p:anim calcmode="lin" valueType="num">
                                          <p:cBhvr>
                                            <p:cTn id="8" dur="400" fill="hold"/>
                                            <p:tgtEl>
                                              <p:spTgt spid="71"/>
                                            </p:tgtEl>
                                            <p:attrNameLst>
                                              <p:attrName>ppt_h</p:attrName>
                                            </p:attrNameLst>
                                          </p:cBhvr>
                                          <p:tavLst>
                                            <p:tav tm="0">
                                              <p:val>
                                                <p:fltVal val="0"/>
                                              </p:val>
                                            </p:tav>
                                            <p:tav tm="100000">
                                              <p:val>
                                                <p:strVal val="#ppt_h"/>
                                              </p:val>
                                            </p:tav>
                                          </p:tavLst>
                                        </p:anim>
                                        <p:animEffect transition="in" filter="fade">
                                          <p:cBhvr>
                                            <p:cTn id="9" dur="400"/>
                                            <p:tgtEl>
                                              <p:spTgt spid="71"/>
                                            </p:tgtEl>
                                          </p:cBhvr>
                                        </p:animEffect>
                                      </p:childTnLst>
                                    </p:cTn>
                                  </p:par>
                                </p:childTnLst>
                              </p:cTn>
                            </p:par>
                            <p:par>
                              <p:cTn id="10" fill="hold">
                                <p:stCondLst>
                                  <p:cond delay="650"/>
                                </p:stCondLst>
                                <p:childTnLst>
                                  <p:par>
                                    <p:cTn id="11" presetID="22" presetClass="entr" presetSubtype="1" fill="hold" nodeType="after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wipe(up)">
                                          <p:cBhvr>
                                            <p:cTn id="13" dur="350"/>
                                            <p:tgtEl>
                                              <p:spTgt spid="40"/>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74"/>
                                            </p:tgtEl>
                                            <p:attrNameLst>
                                              <p:attrName>style.visibility</p:attrName>
                                            </p:attrNameLst>
                                          </p:cBhvr>
                                          <p:to>
                                            <p:strVal val="visible"/>
                                          </p:to>
                                        </p:set>
                                        <p:anim calcmode="lin" valueType="num">
                                          <p:cBhvr>
                                            <p:cTn id="17" dur="500" fill="hold"/>
                                            <p:tgtEl>
                                              <p:spTgt spid="74"/>
                                            </p:tgtEl>
                                            <p:attrNameLst>
                                              <p:attrName>ppt_w</p:attrName>
                                            </p:attrNameLst>
                                          </p:cBhvr>
                                          <p:tavLst>
                                            <p:tav tm="0">
                                              <p:val>
                                                <p:fltVal val="0"/>
                                              </p:val>
                                            </p:tav>
                                            <p:tav tm="100000">
                                              <p:val>
                                                <p:strVal val="#ppt_w"/>
                                              </p:val>
                                            </p:tav>
                                          </p:tavLst>
                                        </p:anim>
                                        <p:anim calcmode="lin" valueType="num">
                                          <p:cBhvr>
                                            <p:cTn id="18" dur="500" fill="hold"/>
                                            <p:tgtEl>
                                              <p:spTgt spid="74"/>
                                            </p:tgtEl>
                                            <p:attrNameLst>
                                              <p:attrName>ppt_h</p:attrName>
                                            </p:attrNameLst>
                                          </p:cBhvr>
                                          <p:tavLst>
                                            <p:tav tm="0">
                                              <p:val>
                                                <p:fltVal val="0"/>
                                              </p:val>
                                            </p:tav>
                                            <p:tav tm="100000">
                                              <p:val>
                                                <p:strVal val="#ppt_h"/>
                                              </p:val>
                                            </p:tav>
                                          </p:tavLst>
                                        </p:anim>
                                        <p:animEffect transition="in" filter="fade">
                                          <p:cBhvr>
                                            <p:cTn id="19" dur="500"/>
                                            <p:tgtEl>
                                              <p:spTgt spid="74"/>
                                            </p:tgtEl>
                                          </p:cBhvr>
                                        </p:animEffect>
                                      </p:childTnLst>
                                    </p:cTn>
                                  </p:par>
                                </p:childTnLst>
                              </p:cTn>
                            </p:par>
                            <p:par>
                              <p:cTn id="20" fill="hold">
                                <p:stCondLst>
                                  <p:cond delay="1500"/>
                                </p:stCondLst>
                                <p:childTnLst>
                                  <p:par>
                                    <p:cTn id="21" presetID="22" presetClass="entr" presetSubtype="8" fill="hold" nodeType="after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wipe(left)">
                                          <p:cBhvr>
                                            <p:cTn id="23" dur="500"/>
                                            <p:tgtEl>
                                              <p:spTgt spid="46"/>
                                            </p:tgtEl>
                                          </p:cBhvr>
                                        </p:animEffect>
                                      </p:childTnLst>
                                    </p:cTn>
                                  </p:par>
                                </p:childTnLst>
                              </p:cTn>
                            </p:par>
                            <p:par>
                              <p:cTn id="24" fill="hold">
                                <p:stCondLst>
                                  <p:cond delay="2000"/>
                                </p:stCondLst>
                                <p:childTnLst>
                                  <p:par>
                                    <p:cTn id="25" presetID="2" presetClass="entr" presetSubtype="2"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1+#ppt_w/2"/>
                                              </p:val>
                                            </p:tav>
                                            <p:tav tm="100000">
                                              <p:val>
                                                <p:strVal val="#ppt_x"/>
                                              </p:val>
                                            </p:tav>
                                          </p:tavLst>
                                        </p:anim>
                                        <p:anim calcmode="lin" valueType="num">
                                          <p:cBhvr additive="base">
                                            <p:cTn id="28" dur="500" fill="hold"/>
                                            <p:tgtEl>
                                              <p:spTgt spid="2"/>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2" presetClass="entr" presetSubtype="8" fill="hold" grpId="0" nodeType="after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wipe(left)">
                                          <p:cBhvr>
                                            <p:cTn id="32" dur="500"/>
                                            <p:tgtEl>
                                              <p:spTgt spid="63"/>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wipe(left)">
                                          <p:cBhvr>
                                            <p:cTn id="35" dur="500"/>
                                            <p:tgtEl>
                                              <p:spTgt spid="64"/>
                                            </p:tgtEl>
                                          </p:cBhvr>
                                        </p:animEffect>
                                      </p:childTnLst>
                                    </p:cTn>
                                  </p:par>
                                  <p:par>
                                    <p:cTn id="36" presetID="53" presetClass="entr" presetSubtype="16" fill="hold" grpId="0" nodeType="withEffect">
                                      <p:stCondLst>
                                        <p:cond delay="750"/>
                                      </p:stCondLst>
                                      <p:childTnLst>
                                        <p:set>
                                          <p:cBhvr>
                                            <p:cTn id="37" dur="1" fill="hold">
                                              <p:stCondLst>
                                                <p:cond delay="0"/>
                                              </p:stCondLst>
                                            </p:cTn>
                                            <p:tgtEl>
                                              <p:spTgt spid="75"/>
                                            </p:tgtEl>
                                            <p:attrNameLst>
                                              <p:attrName>style.visibility</p:attrName>
                                            </p:attrNameLst>
                                          </p:cBhvr>
                                          <p:to>
                                            <p:strVal val="visible"/>
                                          </p:to>
                                        </p:set>
                                        <p:anim calcmode="lin" valueType="num">
                                          <p:cBhvr>
                                            <p:cTn id="38" dur="500" fill="hold"/>
                                            <p:tgtEl>
                                              <p:spTgt spid="75"/>
                                            </p:tgtEl>
                                            <p:attrNameLst>
                                              <p:attrName>ppt_w</p:attrName>
                                            </p:attrNameLst>
                                          </p:cBhvr>
                                          <p:tavLst>
                                            <p:tav tm="0">
                                              <p:val>
                                                <p:fltVal val="0"/>
                                              </p:val>
                                            </p:tav>
                                            <p:tav tm="100000">
                                              <p:val>
                                                <p:strVal val="#ppt_w"/>
                                              </p:val>
                                            </p:tav>
                                          </p:tavLst>
                                        </p:anim>
                                        <p:anim calcmode="lin" valueType="num">
                                          <p:cBhvr>
                                            <p:cTn id="39" dur="500" fill="hold"/>
                                            <p:tgtEl>
                                              <p:spTgt spid="75"/>
                                            </p:tgtEl>
                                            <p:attrNameLst>
                                              <p:attrName>ppt_h</p:attrName>
                                            </p:attrNameLst>
                                          </p:cBhvr>
                                          <p:tavLst>
                                            <p:tav tm="0">
                                              <p:val>
                                                <p:fltVal val="0"/>
                                              </p:val>
                                            </p:tav>
                                            <p:tav tm="100000">
                                              <p:val>
                                                <p:strVal val="#ppt_h"/>
                                              </p:val>
                                            </p:tav>
                                          </p:tavLst>
                                        </p:anim>
                                        <p:animEffect transition="in" filter="fade">
                                          <p:cBhvr>
                                            <p:cTn id="40" dur="500"/>
                                            <p:tgtEl>
                                              <p:spTgt spid="75"/>
                                            </p:tgtEl>
                                          </p:cBhvr>
                                        </p:animEffect>
                                      </p:childTnLst>
                                    </p:cTn>
                                  </p:par>
                                </p:childTnLst>
                              </p:cTn>
                            </p:par>
                            <p:par>
                              <p:cTn id="41" fill="hold">
                                <p:stCondLst>
                                  <p:cond delay="3750"/>
                                </p:stCondLst>
                                <p:childTnLst>
                                  <p:par>
                                    <p:cTn id="42" presetID="22" presetClass="entr" presetSubtype="8" fill="hold" nodeType="afterEffect">
                                      <p:stCondLst>
                                        <p:cond delay="0"/>
                                      </p:stCondLst>
                                      <p:childTnLst>
                                        <p:set>
                                          <p:cBhvr>
                                            <p:cTn id="43" dur="1" fill="hold">
                                              <p:stCondLst>
                                                <p:cond delay="0"/>
                                              </p:stCondLst>
                                            </p:cTn>
                                            <p:tgtEl>
                                              <p:spTgt spid="56"/>
                                            </p:tgtEl>
                                            <p:attrNameLst>
                                              <p:attrName>style.visibility</p:attrName>
                                            </p:attrNameLst>
                                          </p:cBhvr>
                                          <p:to>
                                            <p:strVal val="visible"/>
                                          </p:to>
                                        </p:set>
                                        <p:animEffect transition="in" filter="wipe(left)">
                                          <p:cBhvr>
                                            <p:cTn id="44" dur="500"/>
                                            <p:tgtEl>
                                              <p:spTgt spid="56"/>
                                            </p:tgtEl>
                                          </p:cBhvr>
                                        </p:animEffect>
                                      </p:childTnLst>
                                    </p:cTn>
                                  </p:par>
                                </p:childTnLst>
                              </p:cTn>
                            </p:par>
                            <p:par>
                              <p:cTn id="45" fill="hold">
                                <p:stCondLst>
                                  <p:cond delay="4250"/>
                                </p:stCondLst>
                                <p:childTnLst>
                                  <p:par>
                                    <p:cTn id="46" presetID="2" presetClass="entr" presetSubtype="2" fill="hold" nodeType="afterEffect">
                                      <p:stCondLst>
                                        <p:cond delay="0"/>
                                      </p:stCondLst>
                                      <p:childTnLst>
                                        <p:set>
                                          <p:cBhvr>
                                            <p:cTn id="47" dur="1" fill="hold">
                                              <p:stCondLst>
                                                <p:cond delay="0"/>
                                              </p:stCondLst>
                                            </p:cTn>
                                            <p:tgtEl>
                                              <p:spTgt spid="3"/>
                                            </p:tgtEl>
                                            <p:attrNameLst>
                                              <p:attrName>style.visibility</p:attrName>
                                            </p:attrNameLst>
                                          </p:cBhvr>
                                          <p:to>
                                            <p:strVal val="visible"/>
                                          </p:to>
                                        </p:set>
                                        <p:anim calcmode="lin" valueType="num">
                                          <p:cBhvr additive="base">
                                            <p:cTn id="48" dur="500" fill="hold"/>
                                            <p:tgtEl>
                                              <p:spTgt spid="3"/>
                                            </p:tgtEl>
                                            <p:attrNameLst>
                                              <p:attrName>ppt_x</p:attrName>
                                            </p:attrNameLst>
                                          </p:cBhvr>
                                          <p:tavLst>
                                            <p:tav tm="0">
                                              <p:val>
                                                <p:strVal val="1+#ppt_w/2"/>
                                              </p:val>
                                            </p:tav>
                                            <p:tav tm="100000">
                                              <p:val>
                                                <p:strVal val="#ppt_x"/>
                                              </p:val>
                                            </p:tav>
                                          </p:tavLst>
                                        </p:anim>
                                        <p:anim calcmode="lin" valueType="num">
                                          <p:cBhvr additive="base">
                                            <p:cTn id="49" dur="500" fill="hold"/>
                                            <p:tgtEl>
                                              <p:spTgt spid="3"/>
                                            </p:tgtEl>
                                            <p:attrNameLst>
                                              <p:attrName>ppt_y</p:attrName>
                                            </p:attrNameLst>
                                          </p:cBhvr>
                                          <p:tavLst>
                                            <p:tav tm="0">
                                              <p:val>
                                                <p:strVal val="#ppt_y"/>
                                              </p:val>
                                            </p:tav>
                                            <p:tav tm="100000">
                                              <p:val>
                                                <p:strVal val="#ppt_y"/>
                                              </p:val>
                                            </p:tav>
                                          </p:tavLst>
                                        </p:anim>
                                      </p:childTnLst>
                                    </p:cTn>
                                  </p:par>
                                </p:childTnLst>
                              </p:cTn>
                            </p:par>
                            <p:par>
                              <p:cTn id="50" fill="hold">
                                <p:stCondLst>
                                  <p:cond delay="4750"/>
                                </p:stCondLst>
                                <p:childTnLst>
                                  <p:par>
                                    <p:cTn id="51" presetID="22" presetClass="entr" presetSubtype="8" fill="hold" grpId="0" nodeType="afterEffect">
                                      <p:stCondLst>
                                        <p:cond delay="0"/>
                                      </p:stCondLst>
                                      <p:childTnLst>
                                        <p:set>
                                          <p:cBhvr>
                                            <p:cTn id="52" dur="1" fill="hold">
                                              <p:stCondLst>
                                                <p:cond delay="0"/>
                                              </p:stCondLst>
                                            </p:cTn>
                                            <p:tgtEl>
                                              <p:spTgt spid="103"/>
                                            </p:tgtEl>
                                            <p:attrNameLst>
                                              <p:attrName>style.visibility</p:attrName>
                                            </p:attrNameLst>
                                          </p:cBhvr>
                                          <p:to>
                                            <p:strVal val="visible"/>
                                          </p:to>
                                        </p:set>
                                        <p:animEffect transition="in" filter="wipe(left)">
                                          <p:cBhvr>
                                            <p:cTn id="53" dur="500"/>
                                            <p:tgtEl>
                                              <p:spTgt spid="103"/>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104"/>
                                            </p:tgtEl>
                                            <p:attrNameLst>
                                              <p:attrName>style.visibility</p:attrName>
                                            </p:attrNameLst>
                                          </p:cBhvr>
                                          <p:to>
                                            <p:strVal val="visible"/>
                                          </p:to>
                                        </p:set>
                                        <p:animEffect transition="in" filter="wipe(left)">
                                          <p:cBhvr>
                                            <p:cTn id="56" dur="500"/>
                                            <p:tgtEl>
                                              <p:spTgt spid="104"/>
                                            </p:tgtEl>
                                          </p:cBhvr>
                                        </p:animEffect>
                                      </p:childTnLst>
                                    </p:cTn>
                                  </p:par>
                                  <p:par>
                                    <p:cTn id="57" presetID="53" presetClass="entr" presetSubtype="16" fill="hold" grpId="0" nodeType="withEffect">
                                      <p:stCondLst>
                                        <p:cond delay="750"/>
                                      </p:stCondLst>
                                      <p:childTnLst>
                                        <p:set>
                                          <p:cBhvr>
                                            <p:cTn id="58" dur="1" fill="hold">
                                              <p:stCondLst>
                                                <p:cond delay="0"/>
                                              </p:stCondLst>
                                            </p:cTn>
                                            <p:tgtEl>
                                              <p:spTgt spid="76"/>
                                            </p:tgtEl>
                                            <p:attrNameLst>
                                              <p:attrName>style.visibility</p:attrName>
                                            </p:attrNameLst>
                                          </p:cBhvr>
                                          <p:to>
                                            <p:strVal val="visible"/>
                                          </p:to>
                                        </p:set>
                                        <p:anim calcmode="lin" valueType="num">
                                          <p:cBhvr>
                                            <p:cTn id="59" dur="500" fill="hold"/>
                                            <p:tgtEl>
                                              <p:spTgt spid="76"/>
                                            </p:tgtEl>
                                            <p:attrNameLst>
                                              <p:attrName>ppt_w</p:attrName>
                                            </p:attrNameLst>
                                          </p:cBhvr>
                                          <p:tavLst>
                                            <p:tav tm="0">
                                              <p:val>
                                                <p:fltVal val="0"/>
                                              </p:val>
                                            </p:tav>
                                            <p:tav tm="100000">
                                              <p:val>
                                                <p:strVal val="#ppt_w"/>
                                              </p:val>
                                            </p:tav>
                                          </p:tavLst>
                                        </p:anim>
                                        <p:anim calcmode="lin" valueType="num">
                                          <p:cBhvr>
                                            <p:cTn id="60" dur="500" fill="hold"/>
                                            <p:tgtEl>
                                              <p:spTgt spid="76"/>
                                            </p:tgtEl>
                                            <p:attrNameLst>
                                              <p:attrName>ppt_h</p:attrName>
                                            </p:attrNameLst>
                                          </p:cBhvr>
                                          <p:tavLst>
                                            <p:tav tm="0">
                                              <p:val>
                                                <p:fltVal val="0"/>
                                              </p:val>
                                            </p:tav>
                                            <p:tav tm="100000">
                                              <p:val>
                                                <p:strVal val="#ppt_h"/>
                                              </p:val>
                                            </p:tav>
                                          </p:tavLst>
                                        </p:anim>
                                        <p:animEffect transition="in" filter="fade">
                                          <p:cBhvr>
                                            <p:cTn id="61" dur="500"/>
                                            <p:tgtEl>
                                              <p:spTgt spid="76"/>
                                            </p:tgtEl>
                                          </p:cBhvr>
                                        </p:animEffect>
                                      </p:childTnLst>
                                    </p:cTn>
                                  </p:par>
                                </p:childTnLst>
                              </p:cTn>
                            </p:par>
                            <p:par>
                              <p:cTn id="62" fill="hold">
                                <p:stCondLst>
                                  <p:cond delay="6000"/>
                                </p:stCondLst>
                                <p:childTnLst>
                                  <p:par>
                                    <p:cTn id="63" presetID="22" presetClass="entr" presetSubtype="8" fill="hold" nodeType="afterEffect">
                                      <p:stCondLst>
                                        <p:cond delay="0"/>
                                      </p:stCondLst>
                                      <p:childTnLst>
                                        <p:set>
                                          <p:cBhvr>
                                            <p:cTn id="64" dur="1" fill="hold">
                                              <p:stCondLst>
                                                <p:cond delay="0"/>
                                              </p:stCondLst>
                                            </p:cTn>
                                            <p:tgtEl>
                                              <p:spTgt spid="60"/>
                                            </p:tgtEl>
                                            <p:attrNameLst>
                                              <p:attrName>style.visibility</p:attrName>
                                            </p:attrNameLst>
                                          </p:cBhvr>
                                          <p:to>
                                            <p:strVal val="visible"/>
                                          </p:to>
                                        </p:set>
                                        <p:animEffect transition="in" filter="wipe(left)">
                                          <p:cBhvr>
                                            <p:cTn id="65" dur="500"/>
                                            <p:tgtEl>
                                              <p:spTgt spid="60"/>
                                            </p:tgtEl>
                                          </p:cBhvr>
                                        </p:animEffect>
                                      </p:childTnLst>
                                    </p:cTn>
                                  </p:par>
                                </p:childTnLst>
                              </p:cTn>
                            </p:par>
                            <p:par>
                              <p:cTn id="66" fill="hold">
                                <p:stCondLst>
                                  <p:cond delay="6500"/>
                                </p:stCondLst>
                                <p:childTnLst>
                                  <p:par>
                                    <p:cTn id="67" presetID="2" presetClass="entr" presetSubtype="2" fill="hold" nodeType="afterEffect">
                                      <p:stCondLst>
                                        <p:cond delay="0"/>
                                      </p:stCondLst>
                                      <p:childTnLst>
                                        <p:set>
                                          <p:cBhvr>
                                            <p:cTn id="68" dur="1" fill="hold">
                                              <p:stCondLst>
                                                <p:cond delay="0"/>
                                              </p:stCondLst>
                                            </p:cTn>
                                            <p:tgtEl>
                                              <p:spTgt spid="4"/>
                                            </p:tgtEl>
                                            <p:attrNameLst>
                                              <p:attrName>style.visibility</p:attrName>
                                            </p:attrNameLst>
                                          </p:cBhvr>
                                          <p:to>
                                            <p:strVal val="visible"/>
                                          </p:to>
                                        </p:set>
                                        <p:anim calcmode="lin" valueType="num">
                                          <p:cBhvr additive="base">
                                            <p:cTn id="69" dur="500" fill="hold"/>
                                            <p:tgtEl>
                                              <p:spTgt spid="4"/>
                                            </p:tgtEl>
                                            <p:attrNameLst>
                                              <p:attrName>ppt_x</p:attrName>
                                            </p:attrNameLst>
                                          </p:cBhvr>
                                          <p:tavLst>
                                            <p:tav tm="0">
                                              <p:val>
                                                <p:strVal val="1+#ppt_w/2"/>
                                              </p:val>
                                            </p:tav>
                                            <p:tav tm="100000">
                                              <p:val>
                                                <p:strVal val="#ppt_x"/>
                                              </p:val>
                                            </p:tav>
                                          </p:tavLst>
                                        </p:anim>
                                        <p:anim calcmode="lin" valueType="num">
                                          <p:cBhvr additive="base">
                                            <p:cTn id="70" dur="500" fill="hold"/>
                                            <p:tgtEl>
                                              <p:spTgt spid="4"/>
                                            </p:tgtEl>
                                            <p:attrNameLst>
                                              <p:attrName>ppt_y</p:attrName>
                                            </p:attrNameLst>
                                          </p:cBhvr>
                                          <p:tavLst>
                                            <p:tav tm="0">
                                              <p:val>
                                                <p:strVal val="#ppt_y"/>
                                              </p:val>
                                            </p:tav>
                                            <p:tav tm="100000">
                                              <p:val>
                                                <p:strVal val="#ppt_y"/>
                                              </p:val>
                                            </p:tav>
                                          </p:tavLst>
                                        </p:anim>
                                      </p:childTnLst>
                                    </p:cTn>
                                  </p:par>
                                </p:childTnLst>
                              </p:cTn>
                            </p:par>
                            <p:par>
                              <p:cTn id="71" fill="hold">
                                <p:stCondLst>
                                  <p:cond delay="7000"/>
                                </p:stCondLst>
                                <p:childTnLst>
                                  <p:par>
                                    <p:cTn id="72" presetID="22" presetClass="entr" presetSubtype="8" fill="hold" grpId="0" nodeType="afterEffect">
                                      <p:stCondLst>
                                        <p:cond delay="0"/>
                                      </p:stCondLst>
                                      <p:childTnLst>
                                        <p:set>
                                          <p:cBhvr>
                                            <p:cTn id="73" dur="1" fill="hold">
                                              <p:stCondLst>
                                                <p:cond delay="0"/>
                                              </p:stCondLst>
                                            </p:cTn>
                                            <p:tgtEl>
                                              <p:spTgt spid="105"/>
                                            </p:tgtEl>
                                            <p:attrNameLst>
                                              <p:attrName>style.visibility</p:attrName>
                                            </p:attrNameLst>
                                          </p:cBhvr>
                                          <p:to>
                                            <p:strVal val="visible"/>
                                          </p:to>
                                        </p:set>
                                        <p:animEffect transition="in" filter="wipe(left)">
                                          <p:cBhvr>
                                            <p:cTn id="74" dur="500"/>
                                            <p:tgtEl>
                                              <p:spTgt spid="105"/>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106"/>
                                            </p:tgtEl>
                                            <p:attrNameLst>
                                              <p:attrName>style.visibility</p:attrName>
                                            </p:attrNameLst>
                                          </p:cBhvr>
                                          <p:to>
                                            <p:strVal val="visible"/>
                                          </p:to>
                                        </p:set>
                                        <p:animEffect transition="in" filter="wipe(left)">
                                          <p:cBhvr>
                                            <p:cTn id="77" dur="500"/>
                                            <p:tgtEl>
                                              <p:spTgt spid="106"/>
                                            </p:tgtEl>
                                          </p:cBhvr>
                                        </p:animEffect>
                                      </p:childTnLst>
                                    </p:cTn>
                                  </p:par>
                                  <p:par>
                                    <p:cTn id="78" presetID="53" presetClass="entr" presetSubtype="16" fill="hold" grpId="0" nodeType="withEffect">
                                      <p:stCondLst>
                                        <p:cond delay="750"/>
                                      </p:stCondLst>
                                      <p:childTnLst>
                                        <p:set>
                                          <p:cBhvr>
                                            <p:cTn id="79" dur="1" fill="hold">
                                              <p:stCondLst>
                                                <p:cond delay="0"/>
                                              </p:stCondLst>
                                            </p:cTn>
                                            <p:tgtEl>
                                              <p:spTgt spid="77"/>
                                            </p:tgtEl>
                                            <p:attrNameLst>
                                              <p:attrName>style.visibility</p:attrName>
                                            </p:attrNameLst>
                                          </p:cBhvr>
                                          <p:to>
                                            <p:strVal val="visible"/>
                                          </p:to>
                                        </p:set>
                                        <p:anim calcmode="lin" valueType="num">
                                          <p:cBhvr>
                                            <p:cTn id="80" dur="500" fill="hold"/>
                                            <p:tgtEl>
                                              <p:spTgt spid="77"/>
                                            </p:tgtEl>
                                            <p:attrNameLst>
                                              <p:attrName>ppt_w</p:attrName>
                                            </p:attrNameLst>
                                          </p:cBhvr>
                                          <p:tavLst>
                                            <p:tav tm="0">
                                              <p:val>
                                                <p:fltVal val="0"/>
                                              </p:val>
                                            </p:tav>
                                            <p:tav tm="100000">
                                              <p:val>
                                                <p:strVal val="#ppt_w"/>
                                              </p:val>
                                            </p:tav>
                                          </p:tavLst>
                                        </p:anim>
                                        <p:anim calcmode="lin" valueType="num">
                                          <p:cBhvr>
                                            <p:cTn id="81" dur="500" fill="hold"/>
                                            <p:tgtEl>
                                              <p:spTgt spid="77"/>
                                            </p:tgtEl>
                                            <p:attrNameLst>
                                              <p:attrName>ppt_h</p:attrName>
                                            </p:attrNameLst>
                                          </p:cBhvr>
                                          <p:tavLst>
                                            <p:tav tm="0">
                                              <p:val>
                                                <p:fltVal val="0"/>
                                              </p:val>
                                            </p:tav>
                                            <p:tav tm="100000">
                                              <p:val>
                                                <p:strVal val="#ppt_h"/>
                                              </p:val>
                                            </p:tav>
                                          </p:tavLst>
                                        </p:anim>
                                        <p:animEffect transition="in" filter="fade">
                                          <p:cBhvr>
                                            <p:cTn id="82" dur="500"/>
                                            <p:tgtEl>
                                              <p:spTgt spid="77"/>
                                            </p:tgtEl>
                                          </p:cBhvr>
                                        </p:animEffect>
                                      </p:childTnLst>
                                    </p:cTn>
                                  </p:par>
                                </p:childTnLst>
                              </p:cTn>
                            </p:par>
                            <p:par>
                              <p:cTn id="83" fill="hold">
                                <p:stCondLst>
                                  <p:cond delay="8250"/>
                                </p:stCondLst>
                                <p:childTnLst>
                                  <p:par>
                                    <p:cTn id="84" presetID="22" presetClass="entr" presetSubtype="8" fill="hold" nodeType="afterEffect">
                                      <p:stCondLst>
                                        <p:cond delay="0"/>
                                      </p:stCondLst>
                                      <p:childTnLst>
                                        <p:set>
                                          <p:cBhvr>
                                            <p:cTn id="85" dur="1" fill="hold">
                                              <p:stCondLst>
                                                <p:cond delay="0"/>
                                              </p:stCondLst>
                                            </p:cTn>
                                            <p:tgtEl>
                                              <p:spTgt spid="52"/>
                                            </p:tgtEl>
                                            <p:attrNameLst>
                                              <p:attrName>style.visibility</p:attrName>
                                            </p:attrNameLst>
                                          </p:cBhvr>
                                          <p:to>
                                            <p:strVal val="visible"/>
                                          </p:to>
                                        </p:set>
                                        <p:animEffect transition="in" filter="wipe(left)">
                                          <p:cBhvr>
                                            <p:cTn id="86" dur="500"/>
                                            <p:tgtEl>
                                              <p:spTgt spid="52"/>
                                            </p:tgtEl>
                                          </p:cBhvr>
                                        </p:animEffect>
                                      </p:childTnLst>
                                    </p:cTn>
                                  </p:par>
                                </p:childTnLst>
                              </p:cTn>
                            </p:par>
                            <p:par>
                              <p:cTn id="87" fill="hold">
                                <p:stCondLst>
                                  <p:cond delay="8750"/>
                                </p:stCondLst>
                                <p:childTnLst>
                                  <p:par>
                                    <p:cTn id="88" presetID="2" presetClass="entr" presetSubtype="2" fill="hold" nodeType="afterEffect">
                                      <p:stCondLst>
                                        <p:cond delay="0"/>
                                      </p:stCondLst>
                                      <p:childTnLst>
                                        <p:set>
                                          <p:cBhvr>
                                            <p:cTn id="89" dur="1" fill="hold">
                                              <p:stCondLst>
                                                <p:cond delay="0"/>
                                              </p:stCondLst>
                                            </p:cTn>
                                            <p:tgtEl>
                                              <p:spTgt spid="6"/>
                                            </p:tgtEl>
                                            <p:attrNameLst>
                                              <p:attrName>style.visibility</p:attrName>
                                            </p:attrNameLst>
                                          </p:cBhvr>
                                          <p:to>
                                            <p:strVal val="visible"/>
                                          </p:to>
                                        </p:set>
                                        <p:anim calcmode="lin" valueType="num">
                                          <p:cBhvr additive="base">
                                            <p:cTn id="90" dur="500" fill="hold"/>
                                            <p:tgtEl>
                                              <p:spTgt spid="6"/>
                                            </p:tgtEl>
                                            <p:attrNameLst>
                                              <p:attrName>ppt_x</p:attrName>
                                            </p:attrNameLst>
                                          </p:cBhvr>
                                          <p:tavLst>
                                            <p:tav tm="0">
                                              <p:val>
                                                <p:strVal val="1+#ppt_w/2"/>
                                              </p:val>
                                            </p:tav>
                                            <p:tav tm="100000">
                                              <p:val>
                                                <p:strVal val="#ppt_x"/>
                                              </p:val>
                                            </p:tav>
                                          </p:tavLst>
                                        </p:anim>
                                        <p:anim calcmode="lin" valueType="num">
                                          <p:cBhvr additive="base">
                                            <p:cTn id="91" dur="500" fill="hold"/>
                                            <p:tgtEl>
                                              <p:spTgt spid="6"/>
                                            </p:tgtEl>
                                            <p:attrNameLst>
                                              <p:attrName>ppt_y</p:attrName>
                                            </p:attrNameLst>
                                          </p:cBhvr>
                                          <p:tavLst>
                                            <p:tav tm="0">
                                              <p:val>
                                                <p:strVal val="#ppt_y"/>
                                              </p:val>
                                            </p:tav>
                                            <p:tav tm="100000">
                                              <p:val>
                                                <p:strVal val="#ppt_y"/>
                                              </p:val>
                                            </p:tav>
                                          </p:tavLst>
                                        </p:anim>
                                      </p:childTnLst>
                                    </p:cTn>
                                  </p:par>
                                </p:childTnLst>
                              </p:cTn>
                            </p:par>
                            <p:par>
                              <p:cTn id="92" fill="hold">
                                <p:stCondLst>
                                  <p:cond delay="9250"/>
                                </p:stCondLst>
                                <p:childTnLst>
                                  <p:par>
                                    <p:cTn id="93" presetID="22" presetClass="entr" presetSubtype="8" fill="hold" grpId="0" nodeType="afterEffect">
                                      <p:stCondLst>
                                        <p:cond delay="0"/>
                                      </p:stCondLst>
                                      <p:childTnLst>
                                        <p:set>
                                          <p:cBhvr>
                                            <p:cTn id="94" dur="1" fill="hold">
                                              <p:stCondLst>
                                                <p:cond delay="0"/>
                                              </p:stCondLst>
                                            </p:cTn>
                                            <p:tgtEl>
                                              <p:spTgt spid="107"/>
                                            </p:tgtEl>
                                            <p:attrNameLst>
                                              <p:attrName>style.visibility</p:attrName>
                                            </p:attrNameLst>
                                          </p:cBhvr>
                                          <p:to>
                                            <p:strVal val="visible"/>
                                          </p:to>
                                        </p:set>
                                        <p:animEffect transition="in" filter="wipe(left)">
                                          <p:cBhvr>
                                            <p:cTn id="95" dur="500"/>
                                            <p:tgtEl>
                                              <p:spTgt spid="107"/>
                                            </p:tgtEl>
                                          </p:cBhvr>
                                        </p:animEffect>
                                      </p:childTnLst>
                                    </p:cTn>
                                  </p:par>
                                  <p:par>
                                    <p:cTn id="96" presetID="22" presetClass="entr" presetSubtype="8" fill="hold" grpId="0" nodeType="withEffect">
                                      <p:stCondLst>
                                        <p:cond delay="0"/>
                                      </p:stCondLst>
                                      <p:childTnLst>
                                        <p:set>
                                          <p:cBhvr>
                                            <p:cTn id="97" dur="1" fill="hold">
                                              <p:stCondLst>
                                                <p:cond delay="0"/>
                                              </p:stCondLst>
                                            </p:cTn>
                                            <p:tgtEl>
                                              <p:spTgt spid="108"/>
                                            </p:tgtEl>
                                            <p:attrNameLst>
                                              <p:attrName>style.visibility</p:attrName>
                                            </p:attrNameLst>
                                          </p:cBhvr>
                                          <p:to>
                                            <p:strVal val="visible"/>
                                          </p:to>
                                        </p:set>
                                        <p:animEffect transition="in" filter="wipe(left)">
                                          <p:cBhvr>
                                            <p:cTn id="98"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p:bldP spid="74" grpId="0" animBg="1"/>
          <p:bldP spid="75" grpId="0" animBg="1"/>
          <p:bldP spid="76" grpId="0" animBg="1"/>
          <p:bldP spid="77" grpId="0" animBg="1"/>
          <p:bldP spid="103" grpId="0"/>
          <p:bldP spid="104" grpId="0"/>
          <p:bldP spid="105" grpId="0"/>
          <p:bldP spid="106" grpId="0"/>
          <p:bldP spid="107" grpId="0"/>
          <p:bldP spid="108"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燕尾形 1"/>
          <p:cNvSpPr/>
          <p:nvPr/>
        </p:nvSpPr>
        <p:spPr>
          <a:xfrm>
            <a:off x="899592" y="2480499"/>
            <a:ext cx="816998" cy="887723"/>
          </a:xfrm>
          <a:prstGeom prst="chevron">
            <a:avLst>
              <a:gd name="adj" fmla="val 54429"/>
            </a:avLst>
          </a:pr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anchor="ctr"/>
          <a:lstStyle/>
          <a:p>
            <a:pPr algn="ctr" defTabSz="914332" fontAlgn="auto">
              <a:spcBef>
                <a:spcPts val="0"/>
              </a:spcBef>
              <a:spcAft>
                <a:spcPts val="0"/>
              </a:spcAft>
              <a:defRPr/>
            </a:pPr>
            <a:endParaRPr lang="zh-CN" altLang="en-US" sz="2489"/>
          </a:p>
        </p:txBody>
      </p:sp>
      <p:sp>
        <p:nvSpPr>
          <p:cNvPr id="3" name="燕尾形 2"/>
          <p:cNvSpPr/>
          <p:nvPr/>
        </p:nvSpPr>
        <p:spPr>
          <a:xfrm>
            <a:off x="1619672" y="2480499"/>
            <a:ext cx="818217" cy="887723"/>
          </a:xfrm>
          <a:prstGeom prst="chevron">
            <a:avLst>
              <a:gd name="adj" fmla="val 54429"/>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anchor="ctr"/>
          <a:lstStyle/>
          <a:p>
            <a:pPr algn="ctr" defTabSz="914332" fontAlgn="auto">
              <a:spcBef>
                <a:spcPts val="0"/>
              </a:spcBef>
              <a:spcAft>
                <a:spcPts val="0"/>
              </a:spcAft>
              <a:defRPr/>
            </a:pPr>
            <a:endParaRPr lang="zh-CN" altLang="en-US" sz="2489"/>
          </a:p>
        </p:txBody>
      </p:sp>
      <p:sp>
        <p:nvSpPr>
          <p:cNvPr id="4" name="燕尾形 3"/>
          <p:cNvSpPr/>
          <p:nvPr/>
        </p:nvSpPr>
        <p:spPr>
          <a:xfrm>
            <a:off x="2339752" y="2480499"/>
            <a:ext cx="818217" cy="887723"/>
          </a:xfrm>
          <a:prstGeom prst="chevron">
            <a:avLst>
              <a:gd name="adj" fmla="val 54429"/>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anchor="ctr"/>
          <a:lstStyle/>
          <a:p>
            <a:pPr algn="ctr" defTabSz="914332" fontAlgn="auto">
              <a:spcBef>
                <a:spcPts val="0"/>
              </a:spcBef>
              <a:spcAft>
                <a:spcPts val="0"/>
              </a:spcAft>
              <a:defRPr/>
            </a:pPr>
            <a:endParaRPr lang="zh-CN" altLang="en-US" sz="2489"/>
          </a:p>
        </p:txBody>
      </p:sp>
      <p:sp>
        <p:nvSpPr>
          <p:cNvPr id="5" name="燕尾形 4"/>
          <p:cNvSpPr/>
          <p:nvPr/>
        </p:nvSpPr>
        <p:spPr>
          <a:xfrm>
            <a:off x="3033703" y="2480499"/>
            <a:ext cx="818217" cy="887723"/>
          </a:xfrm>
          <a:prstGeom prst="chevron">
            <a:avLst>
              <a:gd name="adj" fmla="val 5442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anchor="ctr"/>
          <a:lstStyle/>
          <a:p>
            <a:pPr algn="ctr" defTabSz="914332" fontAlgn="auto">
              <a:spcBef>
                <a:spcPts val="0"/>
              </a:spcBef>
              <a:spcAft>
                <a:spcPts val="0"/>
              </a:spcAft>
              <a:defRPr/>
            </a:pPr>
            <a:endParaRPr lang="zh-CN" altLang="en-US" sz="2489"/>
          </a:p>
        </p:txBody>
      </p:sp>
      <p:cxnSp>
        <p:nvCxnSpPr>
          <p:cNvPr id="9" name="直接连接符 8"/>
          <p:cNvCxnSpPr/>
          <p:nvPr/>
        </p:nvCxnSpPr>
        <p:spPr>
          <a:xfrm rot="5400000">
            <a:off x="3816077" y="3018148"/>
            <a:ext cx="424815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2555776" y="2057728"/>
            <a:ext cx="0" cy="413246"/>
          </a:xfrm>
          <a:prstGeom prst="line">
            <a:avLst/>
          </a:prstGeom>
          <a:ln w="12700">
            <a:solidFill>
              <a:schemeClr val="bg1">
                <a:lumMod val="65000"/>
              </a:schemeClr>
            </a:solidFill>
            <a:headEnd type="stealth"/>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1115616" y="1563638"/>
            <a:ext cx="0" cy="910511"/>
          </a:xfrm>
          <a:prstGeom prst="line">
            <a:avLst/>
          </a:prstGeom>
          <a:ln w="12700">
            <a:solidFill>
              <a:schemeClr val="bg1">
                <a:lumMod val="65000"/>
              </a:schemeClr>
            </a:solidFill>
            <a:headEnd type="stealth"/>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275856" y="3353874"/>
            <a:ext cx="29068" cy="946068"/>
          </a:xfrm>
          <a:prstGeom prst="line">
            <a:avLst/>
          </a:prstGeom>
          <a:ln w="12700">
            <a:solidFill>
              <a:schemeClr val="bg1">
                <a:lumMod val="65000"/>
              </a:schemeClr>
            </a:solidFill>
            <a:headEnd type="stealth"/>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1763688" y="3353872"/>
            <a:ext cx="0" cy="370006"/>
          </a:xfrm>
          <a:prstGeom prst="line">
            <a:avLst/>
          </a:prstGeom>
          <a:ln w="12700">
            <a:solidFill>
              <a:schemeClr val="bg1">
                <a:lumMod val="65000"/>
              </a:schemeClr>
            </a:solidFill>
            <a:headEnd type="stealth"/>
          </a:ln>
        </p:spPr>
        <p:style>
          <a:lnRef idx="1">
            <a:schemeClr val="accent1"/>
          </a:lnRef>
          <a:fillRef idx="0">
            <a:schemeClr val="accent1"/>
          </a:fillRef>
          <a:effectRef idx="0">
            <a:schemeClr val="accent1"/>
          </a:effectRef>
          <a:fontRef idx="minor">
            <a:schemeClr val="tx1"/>
          </a:fontRef>
        </p:style>
      </p:cxnSp>
      <p:sp>
        <p:nvSpPr>
          <p:cNvPr id="29" name="五边形 28"/>
          <p:cNvSpPr/>
          <p:nvPr/>
        </p:nvSpPr>
        <p:spPr>
          <a:xfrm>
            <a:off x="-36512" y="2473083"/>
            <a:ext cx="5904655" cy="892732"/>
          </a:xfrm>
          <a:prstGeom prst="homePlate">
            <a:avLst>
              <a:gd name="adj" fmla="val 47961"/>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lIns="91431" tIns="45716" rIns="91431" bIns="45716" anchor="ctr"/>
          <a:lstStyle/>
          <a:p>
            <a:pPr algn="ctr" defTabSz="914332" fontAlgn="auto">
              <a:spcBef>
                <a:spcPts val="0"/>
              </a:spcBef>
              <a:spcAft>
                <a:spcPts val="0"/>
              </a:spcAft>
              <a:defRPr/>
            </a:pPr>
            <a:endParaRPr lang="zh-CN" altLang="en-US" sz="2489"/>
          </a:p>
        </p:txBody>
      </p:sp>
      <p:sp>
        <p:nvSpPr>
          <p:cNvPr id="30" name="TextBox 29"/>
          <p:cNvSpPr txBox="1"/>
          <p:nvPr/>
        </p:nvSpPr>
        <p:spPr>
          <a:xfrm>
            <a:off x="3563888" y="475567"/>
            <a:ext cx="2016224" cy="307777"/>
          </a:xfrm>
          <a:prstGeom prst="rect">
            <a:avLst/>
          </a:prstGeom>
          <a:noFill/>
        </p:spPr>
        <p:txBody>
          <a:bodyPr wrap="square" lIns="0" tIns="0" rIns="0" bIns="0" rtlCol="0">
            <a:spAutoFit/>
          </a:bodyPr>
          <a:lstStyle/>
          <a:p>
            <a:pPr algn="ctr"/>
            <a:r>
              <a:rPr lang="zh-CN" altLang="en-US" sz="2000" b="1" dirty="0" smtClean="0">
                <a:latin typeface="微软雅黑" pitchFamily="34" charset="-122"/>
                <a:ea typeface="微软雅黑" pitchFamily="34" charset="-122"/>
              </a:rPr>
              <a:t>我们的优势</a:t>
            </a:r>
            <a:endParaRPr lang="zh-CN" altLang="en-US" sz="1000" dirty="0">
              <a:latin typeface="微软雅黑" pitchFamily="34" charset="-122"/>
              <a:ea typeface="微软雅黑" pitchFamily="34" charset="-122"/>
            </a:endParaRPr>
          </a:p>
        </p:txBody>
      </p:sp>
      <p:sp>
        <p:nvSpPr>
          <p:cNvPr id="31" name="TextBox 30"/>
          <p:cNvSpPr txBox="1"/>
          <p:nvPr/>
        </p:nvSpPr>
        <p:spPr>
          <a:xfrm>
            <a:off x="6228184" y="1347613"/>
            <a:ext cx="2160240" cy="2169825"/>
          </a:xfrm>
          <a:prstGeom prst="rect">
            <a:avLst/>
          </a:prstGeom>
          <a:noFill/>
        </p:spPr>
        <p:txBody>
          <a:bodyPr wrap="square" rtlCol="0">
            <a:spAutoFit/>
          </a:bodyPr>
          <a:lstStyle/>
          <a:p>
            <a:pPr>
              <a:lnSpc>
                <a:spcPct val="150000"/>
              </a:lnSpc>
            </a:pPr>
            <a:r>
              <a:rPr lang="zh-CN" altLang="en-US" sz="1000" dirty="0" smtClean="0">
                <a:latin typeface="微软雅黑" pitchFamily="34" charset="-122"/>
                <a:ea typeface="微软雅黑" pitchFamily="34" charset="-122"/>
                <a:sym typeface="Calibri" pitchFamily="34" charset="0"/>
              </a:rPr>
              <a:t>      点击</a:t>
            </a:r>
            <a:r>
              <a:rPr lang="zh-CN" altLang="en-US" sz="1000" dirty="0">
                <a:latin typeface="微软雅黑" pitchFamily="34" charset="-122"/>
                <a:ea typeface="微软雅黑" pitchFamily="34" charset="-122"/>
                <a:sym typeface="Calibri" pitchFamily="34" charset="0"/>
              </a:rPr>
              <a:t>输入简要文字内容，文字内容需概括精炼，不用多余的文字修饰，言简意赅的说明该项内容</a:t>
            </a:r>
            <a:r>
              <a:rPr lang="zh-CN" altLang="en-US" sz="1000" dirty="0" smtClean="0">
                <a:latin typeface="微软雅黑" pitchFamily="34" charset="-122"/>
                <a:ea typeface="微软雅黑" pitchFamily="34" charset="-122"/>
                <a:sym typeface="Calibri" pitchFamily="34" charset="0"/>
              </a:rPr>
              <a:t>。</a:t>
            </a:r>
            <a:r>
              <a:rPr lang="zh-CN" altLang="en-US" sz="1000" dirty="0">
                <a:latin typeface="微软雅黑" pitchFamily="34" charset="-122"/>
                <a:ea typeface="微软雅黑" pitchFamily="34" charset="-122"/>
                <a:sym typeface="Calibri" pitchFamily="34" charset="0"/>
              </a:rPr>
              <a:t>点击输入简要文字内容，文字内容需概括精炼，不用多余的文字修饰，言简意赅的说明该项内容。</a:t>
            </a:r>
            <a:endParaRPr lang="en-US" altLang="zh-CN" sz="1000" dirty="0">
              <a:latin typeface="微软雅黑" pitchFamily="34" charset="-122"/>
              <a:ea typeface="微软雅黑" pitchFamily="34" charset="-122"/>
              <a:sym typeface="Calibri" pitchFamily="34" charset="0"/>
            </a:endParaRPr>
          </a:p>
          <a:p>
            <a:pPr>
              <a:lnSpc>
                <a:spcPct val="150000"/>
              </a:lnSpc>
            </a:pPr>
            <a:r>
              <a:rPr lang="zh-CN" altLang="en-US" sz="1000" dirty="0" smtClean="0">
                <a:latin typeface="微软雅黑" pitchFamily="34" charset="-122"/>
                <a:ea typeface="微软雅黑" pitchFamily="34" charset="-122"/>
                <a:sym typeface="Calibri" pitchFamily="34" charset="0"/>
              </a:rPr>
              <a:t>       点击</a:t>
            </a:r>
            <a:r>
              <a:rPr lang="zh-CN" altLang="en-US" sz="1000" dirty="0">
                <a:latin typeface="微软雅黑" pitchFamily="34" charset="-122"/>
                <a:ea typeface="微软雅黑" pitchFamily="34" charset="-122"/>
                <a:sym typeface="Calibri" pitchFamily="34" charset="0"/>
              </a:rPr>
              <a:t>输入简要文字内容，文字内容需概括精炼，不用多余的文字修饰，言简意赅的说明该项内容</a:t>
            </a:r>
            <a:r>
              <a:rPr lang="zh-CN" altLang="en-US" sz="1000" dirty="0" smtClean="0">
                <a:latin typeface="微软雅黑" pitchFamily="34" charset="-122"/>
                <a:ea typeface="微软雅黑" pitchFamily="34" charset="-122"/>
                <a:sym typeface="Calibri" pitchFamily="34" charset="0"/>
              </a:rPr>
              <a:t>。</a:t>
            </a:r>
            <a:endParaRPr lang="en-US" altLang="zh-CN" sz="1000" dirty="0">
              <a:latin typeface="微软雅黑" pitchFamily="34" charset="-122"/>
              <a:ea typeface="微软雅黑" pitchFamily="34" charset="-122"/>
              <a:sym typeface="Calibri" pitchFamily="34" charset="0"/>
            </a:endParaRPr>
          </a:p>
        </p:txBody>
      </p:sp>
      <p:grpSp>
        <p:nvGrpSpPr>
          <p:cNvPr id="32" name="组合 31"/>
          <p:cNvGrpSpPr/>
          <p:nvPr/>
        </p:nvGrpSpPr>
        <p:grpSpPr>
          <a:xfrm>
            <a:off x="899592" y="1119451"/>
            <a:ext cx="2327891" cy="444187"/>
            <a:chOff x="814328" y="3219334"/>
            <a:chExt cx="2266827" cy="432536"/>
          </a:xfrm>
        </p:grpSpPr>
        <p:grpSp>
          <p:nvGrpSpPr>
            <p:cNvPr id="33" name="组合 32"/>
            <p:cNvGrpSpPr/>
            <p:nvPr/>
          </p:nvGrpSpPr>
          <p:grpSpPr>
            <a:xfrm>
              <a:off x="814328" y="3219334"/>
              <a:ext cx="2266827" cy="432536"/>
              <a:chOff x="2173927" y="3285519"/>
              <a:chExt cx="2876394" cy="548848"/>
            </a:xfrm>
          </p:grpSpPr>
          <p:grpSp>
            <p:nvGrpSpPr>
              <p:cNvPr id="35" name="组合 34"/>
              <p:cNvGrpSpPr/>
              <p:nvPr/>
            </p:nvGrpSpPr>
            <p:grpSpPr>
              <a:xfrm>
                <a:off x="2173927" y="3285519"/>
                <a:ext cx="2876394" cy="548848"/>
                <a:chOff x="4304043" y="1286668"/>
                <a:chExt cx="6414044" cy="2757793"/>
              </a:xfrm>
              <a:effectLst>
                <a:outerShdw blurRad="381000" dist="254000" dir="8100000" algn="tr" rotWithShape="0">
                  <a:prstClr val="black">
                    <a:alpha val="40000"/>
                  </a:prstClr>
                </a:outerShdw>
              </a:effectLst>
            </p:grpSpPr>
            <p:sp>
              <p:nvSpPr>
                <p:cNvPr id="37" name="圆角矩形 36"/>
                <p:cNvSpPr/>
                <p:nvPr/>
              </p:nvSpPr>
              <p:spPr>
                <a:xfrm>
                  <a:off x="4304043" y="1286668"/>
                  <a:ext cx="64140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圆角矩形 37"/>
                <p:cNvSpPr/>
                <p:nvPr/>
              </p:nvSpPr>
              <p:spPr>
                <a:xfrm>
                  <a:off x="4351923" y="1373339"/>
                  <a:ext cx="6323887" cy="258445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6" name="椭圆 35"/>
              <p:cNvSpPr/>
              <p:nvPr/>
            </p:nvSpPr>
            <p:spPr>
              <a:xfrm>
                <a:off x="2270357" y="3351544"/>
                <a:ext cx="394740" cy="394741"/>
              </a:xfrm>
              <a:prstGeom prst="ellipse">
                <a:avLst/>
              </a:prstGeom>
              <a:solidFill>
                <a:schemeClr val="tx1">
                  <a:lumMod val="95000"/>
                  <a:lumOff val="5000"/>
                </a:schemeClr>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bg1"/>
                    </a:solidFill>
                  </a:rPr>
                  <a:t>1</a:t>
                </a:r>
                <a:endParaRPr lang="zh-CN" altLang="en-US" dirty="0">
                  <a:solidFill>
                    <a:schemeClr val="bg1"/>
                  </a:solidFill>
                </a:endParaRPr>
              </a:p>
            </p:txBody>
          </p:sp>
        </p:grpSp>
        <p:sp>
          <p:nvSpPr>
            <p:cNvPr id="34" name="TextBox 33"/>
            <p:cNvSpPr txBox="1"/>
            <p:nvPr/>
          </p:nvSpPr>
          <p:spPr>
            <a:xfrm>
              <a:off x="1139540" y="3319207"/>
              <a:ext cx="1926672" cy="194808"/>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r>
                <a:rPr lang="zh-CN" altLang="en-US" sz="1300" dirty="0" smtClean="0">
                  <a:solidFill>
                    <a:schemeClr val="tx1">
                      <a:lumMod val="65000"/>
                      <a:lumOff val="35000"/>
                    </a:schemeClr>
                  </a:solidFill>
                </a:rPr>
                <a:t>强大的执行力</a:t>
              </a:r>
              <a:endParaRPr lang="zh-CN" altLang="en-US" sz="1300" dirty="0">
                <a:solidFill>
                  <a:schemeClr val="accent2"/>
                </a:solidFill>
                <a:latin typeface="+mn-ea"/>
              </a:endParaRPr>
            </a:p>
          </p:txBody>
        </p:sp>
      </p:grpSp>
      <p:grpSp>
        <p:nvGrpSpPr>
          <p:cNvPr id="41" name="组合 40"/>
          <p:cNvGrpSpPr/>
          <p:nvPr/>
        </p:nvGrpSpPr>
        <p:grpSpPr>
          <a:xfrm>
            <a:off x="1547664" y="3723878"/>
            <a:ext cx="2327891" cy="444187"/>
            <a:chOff x="814325" y="3219334"/>
            <a:chExt cx="2266826" cy="432536"/>
          </a:xfrm>
        </p:grpSpPr>
        <p:grpSp>
          <p:nvGrpSpPr>
            <p:cNvPr id="42" name="组合 41"/>
            <p:cNvGrpSpPr/>
            <p:nvPr/>
          </p:nvGrpSpPr>
          <p:grpSpPr>
            <a:xfrm>
              <a:off x="814325" y="3219334"/>
              <a:ext cx="2266826" cy="432536"/>
              <a:chOff x="2173923" y="3285519"/>
              <a:chExt cx="2876392" cy="548848"/>
            </a:xfrm>
          </p:grpSpPr>
          <p:grpSp>
            <p:nvGrpSpPr>
              <p:cNvPr id="44" name="组合 43"/>
              <p:cNvGrpSpPr/>
              <p:nvPr/>
            </p:nvGrpSpPr>
            <p:grpSpPr>
              <a:xfrm>
                <a:off x="2173923" y="3285519"/>
                <a:ext cx="2876392" cy="548848"/>
                <a:chOff x="4304035" y="1286668"/>
                <a:chExt cx="6414035" cy="2757793"/>
              </a:xfrm>
              <a:effectLst>
                <a:outerShdw blurRad="381000" dist="254000" dir="8100000" algn="tr" rotWithShape="0">
                  <a:prstClr val="black">
                    <a:alpha val="40000"/>
                  </a:prstClr>
                </a:outerShdw>
              </a:effectLst>
            </p:grpSpPr>
            <p:sp>
              <p:nvSpPr>
                <p:cNvPr id="46" name="圆角矩形 45"/>
                <p:cNvSpPr/>
                <p:nvPr/>
              </p:nvSpPr>
              <p:spPr>
                <a:xfrm>
                  <a:off x="4304035" y="1286668"/>
                  <a:ext cx="6414035"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圆角矩形 46"/>
                <p:cNvSpPr/>
                <p:nvPr/>
              </p:nvSpPr>
              <p:spPr>
                <a:xfrm>
                  <a:off x="4351922" y="1373339"/>
                  <a:ext cx="6323878" cy="258445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5" name="椭圆 44"/>
              <p:cNvSpPr/>
              <p:nvPr/>
            </p:nvSpPr>
            <p:spPr>
              <a:xfrm>
                <a:off x="2288027" y="3372244"/>
                <a:ext cx="392760" cy="392761"/>
              </a:xfrm>
              <a:prstGeom prst="ellipse">
                <a:avLst/>
              </a:prstGeom>
              <a:solidFill>
                <a:schemeClr val="tx1">
                  <a:lumMod val="95000"/>
                  <a:lumOff val="5000"/>
                </a:schemeClr>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bg1"/>
                    </a:solidFill>
                  </a:rPr>
                  <a:t>2</a:t>
                </a:r>
                <a:endParaRPr lang="zh-CN" altLang="en-US" dirty="0">
                  <a:solidFill>
                    <a:schemeClr val="bg1"/>
                  </a:solidFill>
                </a:endParaRPr>
              </a:p>
            </p:txBody>
          </p:sp>
        </p:grpSp>
        <p:sp>
          <p:nvSpPr>
            <p:cNvPr id="43" name="TextBox 42"/>
            <p:cNvSpPr txBox="1"/>
            <p:nvPr/>
          </p:nvSpPr>
          <p:spPr>
            <a:xfrm>
              <a:off x="1249617" y="3331792"/>
              <a:ext cx="1808518" cy="194808"/>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r>
                <a:rPr lang="zh-CN" altLang="en-US" sz="1300" dirty="0" smtClean="0">
                  <a:solidFill>
                    <a:schemeClr val="tx1">
                      <a:lumMod val="65000"/>
                      <a:lumOff val="35000"/>
                    </a:schemeClr>
                  </a:solidFill>
                </a:rPr>
                <a:t>对该项目的深刻理解</a:t>
              </a:r>
              <a:endParaRPr lang="zh-CN" altLang="en-US" sz="1300" dirty="0">
                <a:solidFill>
                  <a:schemeClr val="tx1">
                    <a:lumMod val="65000"/>
                    <a:lumOff val="35000"/>
                  </a:schemeClr>
                </a:solidFill>
              </a:endParaRPr>
            </a:p>
          </p:txBody>
        </p:sp>
      </p:grpSp>
      <p:grpSp>
        <p:nvGrpSpPr>
          <p:cNvPr id="48" name="组合 47"/>
          <p:cNvGrpSpPr/>
          <p:nvPr/>
        </p:nvGrpSpPr>
        <p:grpSpPr>
          <a:xfrm>
            <a:off x="2295244" y="1623507"/>
            <a:ext cx="2327891" cy="444187"/>
            <a:chOff x="814328" y="3219334"/>
            <a:chExt cx="2266829" cy="432536"/>
          </a:xfrm>
        </p:grpSpPr>
        <p:grpSp>
          <p:nvGrpSpPr>
            <p:cNvPr id="49" name="组合 48"/>
            <p:cNvGrpSpPr/>
            <p:nvPr/>
          </p:nvGrpSpPr>
          <p:grpSpPr>
            <a:xfrm>
              <a:off x="814328" y="3219334"/>
              <a:ext cx="2266829" cy="432536"/>
              <a:chOff x="2173927" y="3285519"/>
              <a:chExt cx="2876396" cy="548848"/>
            </a:xfrm>
          </p:grpSpPr>
          <p:grpSp>
            <p:nvGrpSpPr>
              <p:cNvPr id="51" name="组合 50"/>
              <p:cNvGrpSpPr/>
              <p:nvPr/>
            </p:nvGrpSpPr>
            <p:grpSpPr>
              <a:xfrm>
                <a:off x="2173927" y="3285519"/>
                <a:ext cx="2876396" cy="548848"/>
                <a:chOff x="4304043" y="1286668"/>
                <a:chExt cx="6414045" cy="2757793"/>
              </a:xfrm>
              <a:effectLst>
                <a:outerShdw blurRad="381000" dist="254000" dir="8100000" algn="tr" rotWithShape="0">
                  <a:prstClr val="black">
                    <a:alpha val="40000"/>
                  </a:prstClr>
                </a:outerShdw>
              </a:effectLst>
            </p:grpSpPr>
            <p:sp>
              <p:nvSpPr>
                <p:cNvPr id="53" name="圆角矩形 52"/>
                <p:cNvSpPr/>
                <p:nvPr/>
              </p:nvSpPr>
              <p:spPr>
                <a:xfrm>
                  <a:off x="4304043" y="1286668"/>
                  <a:ext cx="6414045"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圆角矩形 53"/>
                <p:cNvSpPr/>
                <p:nvPr/>
              </p:nvSpPr>
              <p:spPr>
                <a:xfrm>
                  <a:off x="4351923" y="1373339"/>
                  <a:ext cx="6323888" cy="258445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2" name="椭圆 51"/>
              <p:cNvSpPr>
                <a:spLocks/>
              </p:cNvSpPr>
              <p:nvPr/>
            </p:nvSpPr>
            <p:spPr>
              <a:xfrm>
                <a:off x="2307129" y="3376773"/>
                <a:ext cx="392761" cy="392761"/>
              </a:xfrm>
              <a:prstGeom prst="ellipse">
                <a:avLst/>
              </a:prstGeom>
              <a:solidFill>
                <a:schemeClr val="tx1">
                  <a:lumMod val="95000"/>
                  <a:lumOff val="5000"/>
                </a:schemeClr>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bg1"/>
                    </a:solidFill>
                  </a:rPr>
                  <a:t>3</a:t>
                </a:r>
                <a:endParaRPr lang="zh-CN" altLang="en-US" dirty="0">
                  <a:solidFill>
                    <a:schemeClr val="bg1"/>
                  </a:solidFill>
                </a:endParaRPr>
              </a:p>
            </p:txBody>
          </p:sp>
        </p:grpSp>
        <p:sp>
          <p:nvSpPr>
            <p:cNvPr id="50" name="TextBox 49"/>
            <p:cNvSpPr txBox="1"/>
            <p:nvPr/>
          </p:nvSpPr>
          <p:spPr>
            <a:xfrm>
              <a:off x="1183671" y="3331792"/>
              <a:ext cx="1847692" cy="194808"/>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r>
                <a:rPr lang="zh-CN" altLang="en-US" sz="1300" dirty="0" smtClean="0">
                  <a:solidFill>
                    <a:schemeClr val="tx1">
                      <a:lumMod val="65000"/>
                      <a:lumOff val="35000"/>
                    </a:schemeClr>
                  </a:solidFill>
                </a:rPr>
                <a:t>精准的营销能力</a:t>
              </a:r>
              <a:endParaRPr lang="zh-CN" altLang="en-US" sz="1300" dirty="0">
                <a:solidFill>
                  <a:schemeClr val="accent2"/>
                </a:solidFill>
                <a:latin typeface="+mn-ea"/>
              </a:endParaRPr>
            </a:p>
          </p:txBody>
        </p:sp>
      </p:grpSp>
      <p:grpSp>
        <p:nvGrpSpPr>
          <p:cNvPr id="56" name="组合 55"/>
          <p:cNvGrpSpPr/>
          <p:nvPr/>
        </p:nvGrpSpPr>
        <p:grpSpPr>
          <a:xfrm>
            <a:off x="3059832" y="4299942"/>
            <a:ext cx="2327891" cy="444187"/>
            <a:chOff x="814328" y="3219334"/>
            <a:chExt cx="2266828" cy="432536"/>
          </a:xfrm>
        </p:grpSpPr>
        <p:grpSp>
          <p:nvGrpSpPr>
            <p:cNvPr id="57" name="组合 56"/>
            <p:cNvGrpSpPr/>
            <p:nvPr/>
          </p:nvGrpSpPr>
          <p:grpSpPr>
            <a:xfrm>
              <a:off x="814328" y="3219334"/>
              <a:ext cx="2266828" cy="432536"/>
              <a:chOff x="2173927" y="3285519"/>
              <a:chExt cx="2876395" cy="548848"/>
            </a:xfrm>
          </p:grpSpPr>
          <p:grpSp>
            <p:nvGrpSpPr>
              <p:cNvPr id="59" name="组合 58"/>
              <p:cNvGrpSpPr/>
              <p:nvPr/>
            </p:nvGrpSpPr>
            <p:grpSpPr>
              <a:xfrm>
                <a:off x="2173927" y="3285519"/>
                <a:ext cx="2876395" cy="548848"/>
                <a:chOff x="4304043" y="1286668"/>
                <a:chExt cx="6414045" cy="2757793"/>
              </a:xfrm>
              <a:effectLst>
                <a:outerShdw blurRad="381000" dist="254000" dir="8100000" algn="tr" rotWithShape="0">
                  <a:prstClr val="black">
                    <a:alpha val="40000"/>
                  </a:prstClr>
                </a:outerShdw>
              </a:effectLst>
            </p:grpSpPr>
            <p:sp>
              <p:nvSpPr>
                <p:cNvPr id="61" name="圆角矩形 60"/>
                <p:cNvSpPr/>
                <p:nvPr/>
              </p:nvSpPr>
              <p:spPr>
                <a:xfrm>
                  <a:off x="4304043" y="1286668"/>
                  <a:ext cx="6414045"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圆角矩形 61"/>
                <p:cNvSpPr/>
                <p:nvPr/>
              </p:nvSpPr>
              <p:spPr>
                <a:xfrm>
                  <a:off x="4351923" y="1373339"/>
                  <a:ext cx="6323888" cy="258445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0" name="椭圆 59"/>
              <p:cNvSpPr/>
              <p:nvPr/>
            </p:nvSpPr>
            <p:spPr>
              <a:xfrm>
                <a:off x="2280388" y="3389371"/>
                <a:ext cx="392761" cy="392761"/>
              </a:xfrm>
              <a:prstGeom prst="ellipse">
                <a:avLst/>
              </a:prstGeom>
              <a:solidFill>
                <a:schemeClr val="tx1">
                  <a:lumMod val="95000"/>
                  <a:lumOff val="5000"/>
                </a:schemeClr>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bg1"/>
                    </a:solidFill>
                  </a:rPr>
                  <a:t>4</a:t>
                </a:r>
                <a:endParaRPr lang="zh-CN" altLang="en-US" dirty="0">
                  <a:solidFill>
                    <a:schemeClr val="bg1"/>
                  </a:solidFill>
                </a:endParaRPr>
              </a:p>
            </p:txBody>
          </p:sp>
        </p:grpSp>
        <p:sp>
          <p:nvSpPr>
            <p:cNvPr id="58" name="TextBox 57"/>
            <p:cNvSpPr txBox="1"/>
            <p:nvPr/>
          </p:nvSpPr>
          <p:spPr>
            <a:xfrm>
              <a:off x="1085352" y="3345963"/>
              <a:ext cx="1926671" cy="194808"/>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r>
                <a:rPr lang="zh-CN" altLang="en-US" sz="1300" dirty="0" smtClean="0">
                  <a:solidFill>
                    <a:schemeClr val="tx1">
                      <a:lumMod val="65000"/>
                      <a:lumOff val="35000"/>
                    </a:schemeClr>
                  </a:solidFill>
                </a:rPr>
                <a:t>丰富的产品运营经验</a:t>
              </a:r>
              <a:endParaRPr lang="zh-CN" altLang="en-US" sz="1300" dirty="0">
                <a:solidFill>
                  <a:schemeClr val="accent2"/>
                </a:solidFill>
                <a:latin typeface="+mn-ea"/>
              </a:endParaRPr>
            </a:p>
          </p:txBody>
        </p:sp>
      </p:grpSp>
      <p:grpSp>
        <p:nvGrpSpPr>
          <p:cNvPr id="6" name="组合 5"/>
          <p:cNvGrpSpPr>
            <a:grpSpLocks noChangeAspect="1"/>
          </p:cNvGrpSpPr>
          <p:nvPr/>
        </p:nvGrpSpPr>
        <p:grpSpPr>
          <a:xfrm>
            <a:off x="3779912" y="2057728"/>
            <a:ext cx="1698901" cy="1620807"/>
            <a:chOff x="3197225" y="3458369"/>
            <a:chExt cx="533400" cy="487363"/>
          </a:xfrm>
          <a:solidFill>
            <a:srgbClr val="C00000"/>
          </a:solidFill>
        </p:grpSpPr>
        <p:sp>
          <p:nvSpPr>
            <p:cNvPr id="7" name="Oval 312"/>
            <p:cNvSpPr>
              <a:spLocks noChangeArrowheads="1"/>
            </p:cNvSpPr>
            <p:nvPr/>
          </p:nvSpPr>
          <p:spPr bwMode="auto">
            <a:xfrm>
              <a:off x="3568700" y="3458369"/>
              <a:ext cx="93663" cy="88900"/>
            </a:xfrm>
            <a:prstGeom prst="ellipse">
              <a:avLst/>
            </a:prstGeom>
            <a:grpFill/>
            <a:ln>
              <a:no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2" fontAlgn="auto">
                <a:spcBef>
                  <a:spcPts val="0"/>
                </a:spcBef>
                <a:spcAft>
                  <a:spcPts val="0"/>
                </a:spcAft>
                <a:defRPr/>
              </a:pPr>
              <a:endParaRPr lang="zh-CN" altLang="en-US" sz="2489"/>
            </a:p>
          </p:txBody>
        </p:sp>
        <p:sp>
          <p:nvSpPr>
            <p:cNvPr id="8" name="Freeform 313"/>
            <p:cNvSpPr>
              <a:spLocks/>
            </p:cNvSpPr>
            <p:nvPr/>
          </p:nvSpPr>
          <p:spPr bwMode="auto">
            <a:xfrm>
              <a:off x="3197225" y="3513932"/>
              <a:ext cx="533400" cy="431800"/>
            </a:xfrm>
            <a:custGeom>
              <a:avLst/>
              <a:gdLst>
                <a:gd name="T0" fmla="*/ 7 w 142"/>
                <a:gd name="T1" fmla="*/ 60 h 115"/>
                <a:gd name="T2" fmla="*/ 9 w 142"/>
                <a:gd name="T3" fmla="*/ 60 h 115"/>
                <a:gd name="T4" fmla="*/ 36 w 142"/>
                <a:gd name="T5" fmla="*/ 60 h 115"/>
                <a:gd name="T6" fmla="*/ 77 w 142"/>
                <a:gd name="T7" fmla="*/ 12 h 115"/>
                <a:gd name="T8" fmla="*/ 67 w 142"/>
                <a:gd name="T9" fmla="*/ 12 h 115"/>
                <a:gd name="T10" fmla="*/ 48 w 142"/>
                <a:gd name="T11" fmla="*/ 34 h 115"/>
                <a:gd name="T12" fmla="*/ 43 w 142"/>
                <a:gd name="T13" fmla="*/ 36 h 115"/>
                <a:gd name="T14" fmla="*/ 37 w 142"/>
                <a:gd name="T15" fmla="*/ 30 h 115"/>
                <a:gd name="T16" fmla="*/ 39 w 142"/>
                <a:gd name="T17" fmla="*/ 25 h 115"/>
                <a:gd name="T18" fmla="*/ 59 w 142"/>
                <a:gd name="T19" fmla="*/ 2 h 115"/>
                <a:gd name="T20" fmla="*/ 64 w 142"/>
                <a:gd name="T21" fmla="*/ 0 h 115"/>
                <a:gd name="T22" fmla="*/ 93 w 142"/>
                <a:gd name="T23" fmla="*/ 0 h 115"/>
                <a:gd name="T24" fmla="*/ 114 w 142"/>
                <a:gd name="T25" fmla="*/ 15 h 115"/>
                <a:gd name="T26" fmla="*/ 114 w 142"/>
                <a:gd name="T27" fmla="*/ 32 h 115"/>
                <a:gd name="T28" fmla="*/ 135 w 142"/>
                <a:gd name="T29" fmla="*/ 32 h 115"/>
                <a:gd name="T30" fmla="*/ 139 w 142"/>
                <a:gd name="T31" fmla="*/ 34 h 115"/>
                <a:gd name="T32" fmla="*/ 139 w 142"/>
                <a:gd name="T33" fmla="*/ 43 h 115"/>
                <a:gd name="T34" fmla="*/ 135 w 142"/>
                <a:gd name="T35" fmla="*/ 45 h 115"/>
                <a:gd name="T36" fmla="*/ 109 w 142"/>
                <a:gd name="T37" fmla="*/ 45 h 115"/>
                <a:gd name="T38" fmla="*/ 101 w 142"/>
                <a:gd name="T39" fmla="*/ 38 h 115"/>
                <a:gd name="T40" fmla="*/ 101 w 142"/>
                <a:gd name="T41" fmla="*/ 27 h 115"/>
                <a:gd name="T42" fmla="*/ 86 w 142"/>
                <a:gd name="T43" fmla="*/ 45 h 115"/>
                <a:gd name="T44" fmla="*/ 100 w 142"/>
                <a:gd name="T45" fmla="*/ 59 h 115"/>
                <a:gd name="T46" fmla="*/ 101 w 142"/>
                <a:gd name="T47" fmla="*/ 69 h 115"/>
                <a:gd name="T48" fmla="*/ 92 w 142"/>
                <a:gd name="T49" fmla="*/ 109 h 115"/>
                <a:gd name="T50" fmla="*/ 85 w 142"/>
                <a:gd name="T51" fmla="*/ 115 h 115"/>
                <a:gd name="T52" fmla="*/ 77 w 142"/>
                <a:gd name="T53" fmla="*/ 108 h 115"/>
                <a:gd name="T54" fmla="*/ 77 w 142"/>
                <a:gd name="T55" fmla="*/ 106 h 115"/>
                <a:gd name="T56" fmla="*/ 85 w 142"/>
                <a:gd name="T57" fmla="*/ 72 h 115"/>
                <a:gd name="T58" fmla="*/ 66 w 142"/>
                <a:gd name="T59" fmla="*/ 54 h 115"/>
                <a:gd name="T60" fmla="*/ 50 w 142"/>
                <a:gd name="T61" fmla="*/ 72 h 115"/>
                <a:gd name="T62" fmla="*/ 41 w 142"/>
                <a:gd name="T63" fmla="*/ 75 h 115"/>
                <a:gd name="T64" fmla="*/ 8 w 142"/>
                <a:gd name="T65" fmla="*/ 75 h 115"/>
                <a:gd name="T66" fmla="*/ 1 w 142"/>
                <a:gd name="T67" fmla="*/ 69 h 115"/>
                <a:gd name="T68" fmla="*/ 7 w 142"/>
                <a:gd name="T69" fmla="*/ 6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2" h="115">
                  <a:moveTo>
                    <a:pt x="7" y="60"/>
                  </a:moveTo>
                  <a:cubicBezTo>
                    <a:pt x="7" y="60"/>
                    <a:pt x="8" y="60"/>
                    <a:pt x="9" y="60"/>
                  </a:cubicBezTo>
                  <a:cubicBezTo>
                    <a:pt x="36" y="60"/>
                    <a:pt x="36" y="60"/>
                    <a:pt x="36" y="60"/>
                  </a:cubicBezTo>
                  <a:cubicBezTo>
                    <a:pt x="77" y="12"/>
                    <a:pt x="77" y="12"/>
                    <a:pt x="77" y="12"/>
                  </a:cubicBezTo>
                  <a:cubicBezTo>
                    <a:pt x="67" y="12"/>
                    <a:pt x="67" y="12"/>
                    <a:pt x="67" y="12"/>
                  </a:cubicBezTo>
                  <a:cubicBezTo>
                    <a:pt x="48" y="34"/>
                    <a:pt x="48" y="34"/>
                    <a:pt x="48" y="34"/>
                  </a:cubicBezTo>
                  <a:cubicBezTo>
                    <a:pt x="47" y="35"/>
                    <a:pt x="45" y="36"/>
                    <a:pt x="43" y="36"/>
                  </a:cubicBezTo>
                  <a:cubicBezTo>
                    <a:pt x="40" y="36"/>
                    <a:pt x="37" y="33"/>
                    <a:pt x="37" y="30"/>
                  </a:cubicBezTo>
                  <a:cubicBezTo>
                    <a:pt x="37" y="28"/>
                    <a:pt x="38" y="26"/>
                    <a:pt x="39" y="25"/>
                  </a:cubicBezTo>
                  <a:cubicBezTo>
                    <a:pt x="59" y="2"/>
                    <a:pt x="59" y="2"/>
                    <a:pt x="59" y="2"/>
                  </a:cubicBezTo>
                  <a:cubicBezTo>
                    <a:pt x="61" y="1"/>
                    <a:pt x="62" y="0"/>
                    <a:pt x="64" y="0"/>
                  </a:cubicBezTo>
                  <a:cubicBezTo>
                    <a:pt x="93" y="0"/>
                    <a:pt x="93" y="0"/>
                    <a:pt x="93" y="0"/>
                  </a:cubicBezTo>
                  <a:cubicBezTo>
                    <a:pt x="93" y="0"/>
                    <a:pt x="112" y="14"/>
                    <a:pt x="114" y="15"/>
                  </a:cubicBezTo>
                  <a:cubicBezTo>
                    <a:pt x="114" y="32"/>
                    <a:pt x="114" y="32"/>
                    <a:pt x="114" y="32"/>
                  </a:cubicBezTo>
                  <a:cubicBezTo>
                    <a:pt x="135" y="32"/>
                    <a:pt x="135" y="32"/>
                    <a:pt x="135" y="32"/>
                  </a:cubicBezTo>
                  <a:cubicBezTo>
                    <a:pt x="137" y="32"/>
                    <a:pt x="138" y="33"/>
                    <a:pt x="139" y="34"/>
                  </a:cubicBezTo>
                  <a:cubicBezTo>
                    <a:pt x="142" y="36"/>
                    <a:pt x="142" y="40"/>
                    <a:pt x="139" y="43"/>
                  </a:cubicBezTo>
                  <a:cubicBezTo>
                    <a:pt x="138" y="44"/>
                    <a:pt x="137" y="44"/>
                    <a:pt x="135" y="45"/>
                  </a:cubicBezTo>
                  <a:cubicBezTo>
                    <a:pt x="109" y="45"/>
                    <a:pt x="109" y="45"/>
                    <a:pt x="109" y="45"/>
                  </a:cubicBezTo>
                  <a:cubicBezTo>
                    <a:pt x="101" y="44"/>
                    <a:pt x="101" y="38"/>
                    <a:pt x="101" y="38"/>
                  </a:cubicBezTo>
                  <a:cubicBezTo>
                    <a:pt x="101" y="27"/>
                    <a:pt x="101" y="27"/>
                    <a:pt x="101" y="27"/>
                  </a:cubicBezTo>
                  <a:cubicBezTo>
                    <a:pt x="86" y="45"/>
                    <a:pt x="86" y="45"/>
                    <a:pt x="86" y="45"/>
                  </a:cubicBezTo>
                  <a:cubicBezTo>
                    <a:pt x="100" y="59"/>
                    <a:pt x="100" y="59"/>
                    <a:pt x="100" y="59"/>
                  </a:cubicBezTo>
                  <a:cubicBezTo>
                    <a:pt x="100" y="59"/>
                    <a:pt x="103" y="62"/>
                    <a:pt x="101" y="69"/>
                  </a:cubicBezTo>
                  <a:cubicBezTo>
                    <a:pt x="92" y="109"/>
                    <a:pt x="92" y="109"/>
                    <a:pt x="92" y="109"/>
                  </a:cubicBezTo>
                  <a:cubicBezTo>
                    <a:pt x="92" y="113"/>
                    <a:pt x="88" y="115"/>
                    <a:pt x="85" y="115"/>
                  </a:cubicBezTo>
                  <a:cubicBezTo>
                    <a:pt x="80" y="115"/>
                    <a:pt x="77" y="112"/>
                    <a:pt x="77" y="108"/>
                  </a:cubicBezTo>
                  <a:cubicBezTo>
                    <a:pt x="77" y="107"/>
                    <a:pt x="77" y="106"/>
                    <a:pt x="77" y="106"/>
                  </a:cubicBezTo>
                  <a:cubicBezTo>
                    <a:pt x="85" y="72"/>
                    <a:pt x="85" y="72"/>
                    <a:pt x="85" y="72"/>
                  </a:cubicBezTo>
                  <a:cubicBezTo>
                    <a:pt x="66" y="54"/>
                    <a:pt x="66" y="54"/>
                    <a:pt x="66" y="54"/>
                  </a:cubicBezTo>
                  <a:cubicBezTo>
                    <a:pt x="50" y="72"/>
                    <a:pt x="50" y="72"/>
                    <a:pt x="50" y="72"/>
                  </a:cubicBezTo>
                  <a:cubicBezTo>
                    <a:pt x="50" y="72"/>
                    <a:pt x="48" y="75"/>
                    <a:pt x="41" y="75"/>
                  </a:cubicBezTo>
                  <a:cubicBezTo>
                    <a:pt x="8" y="75"/>
                    <a:pt x="8" y="75"/>
                    <a:pt x="8" y="75"/>
                  </a:cubicBezTo>
                  <a:cubicBezTo>
                    <a:pt x="5" y="75"/>
                    <a:pt x="2" y="73"/>
                    <a:pt x="1" y="69"/>
                  </a:cubicBezTo>
                  <a:cubicBezTo>
                    <a:pt x="0" y="65"/>
                    <a:pt x="2" y="61"/>
                    <a:pt x="7" y="60"/>
                  </a:cubicBezTo>
                  <a:close/>
                </a:path>
              </a:pathLst>
            </a:custGeom>
            <a:grpFill/>
            <a:ln>
              <a:no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2" fontAlgn="auto">
                <a:spcBef>
                  <a:spcPts val="0"/>
                </a:spcBef>
                <a:spcAft>
                  <a:spcPts val="0"/>
                </a:spcAft>
                <a:defRPr/>
              </a:pPr>
              <a:endParaRPr lang="zh-CN" altLang="en-US" sz="2489"/>
            </a:p>
          </p:txBody>
        </p:sp>
      </p:grpSp>
    </p:spTree>
    <p:extLst>
      <p:ext uri="{BB962C8B-B14F-4D97-AF65-F5344CB8AC3E}">
        <p14:creationId xmlns:p14="http://schemas.microsoft.com/office/powerpoint/2010/main" val="381735274"/>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400" fill="hold"/>
                                        <p:tgtEl>
                                          <p:spTgt spid="29"/>
                                        </p:tgtEl>
                                        <p:attrNameLst>
                                          <p:attrName>ppt_x</p:attrName>
                                        </p:attrNameLst>
                                      </p:cBhvr>
                                      <p:tavLst>
                                        <p:tav tm="0">
                                          <p:val>
                                            <p:strVal val="0-#ppt_w/2"/>
                                          </p:val>
                                        </p:tav>
                                        <p:tav tm="100000">
                                          <p:val>
                                            <p:strVal val="#ppt_x"/>
                                          </p:val>
                                        </p:tav>
                                      </p:tavLst>
                                    </p:anim>
                                    <p:anim calcmode="lin" valueType="num">
                                      <p:cBhvr additive="base">
                                        <p:cTn id="8" dur="400" fill="hold"/>
                                        <p:tgtEl>
                                          <p:spTgt spid="29"/>
                                        </p:tgtEl>
                                        <p:attrNameLst>
                                          <p:attrName>ppt_y</p:attrName>
                                        </p:attrNameLst>
                                      </p:cBhvr>
                                      <p:tavLst>
                                        <p:tav tm="0">
                                          <p:val>
                                            <p:strVal val="#ppt_y"/>
                                          </p:val>
                                        </p:tav>
                                        <p:tav tm="100000">
                                          <p:val>
                                            <p:strVal val="#ppt_y"/>
                                          </p:val>
                                        </p:tav>
                                      </p:tavLst>
                                    </p:anim>
                                  </p:childTnLst>
                                </p:cTn>
                              </p:par>
                            </p:childTnLst>
                          </p:cTn>
                        </p:par>
                        <p:par>
                          <p:cTn id="9" fill="hold">
                            <p:stCondLst>
                              <p:cond delay="400"/>
                            </p:stCondLst>
                            <p:childTnLst>
                              <p:par>
                                <p:cTn id="10" presetID="2" presetClass="entr" presetSubtype="8"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400" fill="hold"/>
                                        <p:tgtEl>
                                          <p:spTgt spid="6"/>
                                        </p:tgtEl>
                                        <p:attrNameLst>
                                          <p:attrName>ppt_x</p:attrName>
                                        </p:attrNameLst>
                                      </p:cBhvr>
                                      <p:tavLst>
                                        <p:tav tm="0">
                                          <p:val>
                                            <p:strVal val="0-#ppt_w/2"/>
                                          </p:val>
                                        </p:tav>
                                        <p:tav tm="100000">
                                          <p:val>
                                            <p:strVal val="#ppt_x"/>
                                          </p:val>
                                        </p:tav>
                                      </p:tavLst>
                                    </p:anim>
                                    <p:anim calcmode="lin" valueType="num">
                                      <p:cBhvr additive="base">
                                        <p:cTn id="13" dur="4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800"/>
                            </p:stCondLst>
                            <p:childTnLst>
                              <p:par>
                                <p:cTn id="15" presetID="1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400"/>
                                        <p:tgtEl>
                                          <p:spTgt spid="2"/>
                                        </p:tgtEl>
                                        <p:attrNameLst>
                                          <p:attrName>ppt_x</p:attrName>
                                        </p:attrNameLst>
                                      </p:cBhvr>
                                      <p:tavLst>
                                        <p:tav tm="0">
                                          <p:val>
                                            <p:strVal val="#ppt_x-#ppt_w*1.125000"/>
                                          </p:val>
                                        </p:tav>
                                        <p:tav tm="100000">
                                          <p:val>
                                            <p:strVal val="#ppt_x"/>
                                          </p:val>
                                        </p:tav>
                                      </p:tavLst>
                                    </p:anim>
                                    <p:animEffect transition="in" filter="wipe(right)">
                                      <p:cBhvr>
                                        <p:cTn id="18" dur="400"/>
                                        <p:tgtEl>
                                          <p:spTgt spid="2"/>
                                        </p:tgtEl>
                                      </p:cBhvr>
                                    </p:animEffect>
                                  </p:childTnLst>
                                </p:cTn>
                              </p:par>
                            </p:childTnLst>
                          </p:cTn>
                        </p:par>
                        <p:par>
                          <p:cTn id="19" fill="hold">
                            <p:stCondLst>
                              <p:cond delay="1200"/>
                            </p:stCondLst>
                            <p:childTnLst>
                              <p:par>
                                <p:cTn id="20" presetID="12" presetClass="entr" presetSubtype="4"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400"/>
                                        <p:tgtEl>
                                          <p:spTgt spid="11"/>
                                        </p:tgtEl>
                                        <p:attrNameLst>
                                          <p:attrName>ppt_y</p:attrName>
                                        </p:attrNameLst>
                                      </p:cBhvr>
                                      <p:tavLst>
                                        <p:tav tm="0">
                                          <p:val>
                                            <p:strVal val="#ppt_y+#ppt_h*1.125000"/>
                                          </p:val>
                                        </p:tav>
                                        <p:tav tm="100000">
                                          <p:val>
                                            <p:strVal val="#ppt_y"/>
                                          </p:val>
                                        </p:tav>
                                      </p:tavLst>
                                    </p:anim>
                                    <p:animEffect transition="in" filter="wipe(up)">
                                      <p:cBhvr>
                                        <p:cTn id="23" dur="400"/>
                                        <p:tgtEl>
                                          <p:spTgt spid="11"/>
                                        </p:tgtEl>
                                      </p:cBhvr>
                                    </p:animEffect>
                                  </p:childTnLst>
                                </p:cTn>
                              </p:par>
                            </p:childTnLst>
                          </p:cTn>
                        </p:par>
                        <p:par>
                          <p:cTn id="24" fill="hold">
                            <p:stCondLst>
                              <p:cond delay="1600"/>
                            </p:stCondLst>
                            <p:childTnLst>
                              <p:par>
                                <p:cTn id="25" presetID="53" presetClass="entr" presetSubtype="16" fill="hold" nodeType="after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p:cTn id="27" dur="500" fill="hold"/>
                                        <p:tgtEl>
                                          <p:spTgt spid="32"/>
                                        </p:tgtEl>
                                        <p:attrNameLst>
                                          <p:attrName>ppt_w</p:attrName>
                                        </p:attrNameLst>
                                      </p:cBhvr>
                                      <p:tavLst>
                                        <p:tav tm="0">
                                          <p:val>
                                            <p:fltVal val="0"/>
                                          </p:val>
                                        </p:tav>
                                        <p:tav tm="100000">
                                          <p:val>
                                            <p:strVal val="#ppt_w"/>
                                          </p:val>
                                        </p:tav>
                                      </p:tavLst>
                                    </p:anim>
                                    <p:anim calcmode="lin" valueType="num">
                                      <p:cBhvr>
                                        <p:cTn id="28" dur="500" fill="hold"/>
                                        <p:tgtEl>
                                          <p:spTgt spid="32"/>
                                        </p:tgtEl>
                                        <p:attrNameLst>
                                          <p:attrName>ppt_h</p:attrName>
                                        </p:attrNameLst>
                                      </p:cBhvr>
                                      <p:tavLst>
                                        <p:tav tm="0">
                                          <p:val>
                                            <p:fltVal val="0"/>
                                          </p:val>
                                        </p:tav>
                                        <p:tav tm="100000">
                                          <p:val>
                                            <p:strVal val="#ppt_h"/>
                                          </p:val>
                                        </p:tav>
                                      </p:tavLst>
                                    </p:anim>
                                    <p:animEffect transition="in" filter="fade">
                                      <p:cBhvr>
                                        <p:cTn id="29" dur="500"/>
                                        <p:tgtEl>
                                          <p:spTgt spid="32"/>
                                        </p:tgtEl>
                                      </p:cBhvr>
                                    </p:animEffect>
                                  </p:childTnLst>
                                </p:cTn>
                              </p:par>
                            </p:childTnLst>
                          </p:cTn>
                        </p:par>
                        <p:par>
                          <p:cTn id="30" fill="hold">
                            <p:stCondLst>
                              <p:cond delay="2100"/>
                            </p:stCondLst>
                            <p:childTnLst>
                              <p:par>
                                <p:cTn id="31" presetID="12" presetClass="entr" presetSubtype="8" fill="hold" grpId="0" nodeType="after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400"/>
                                        <p:tgtEl>
                                          <p:spTgt spid="3"/>
                                        </p:tgtEl>
                                        <p:attrNameLst>
                                          <p:attrName>ppt_x</p:attrName>
                                        </p:attrNameLst>
                                      </p:cBhvr>
                                      <p:tavLst>
                                        <p:tav tm="0">
                                          <p:val>
                                            <p:strVal val="#ppt_x-#ppt_w*1.125000"/>
                                          </p:val>
                                        </p:tav>
                                        <p:tav tm="100000">
                                          <p:val>
                                            <p:strVal val="#ppt_x"/>
                                          </p:val>
                                        </p:tav>
                                      </p:tavLst>
                                    </p:anim>
                                    <p:animEffect transition="in" filter="wipe(right)">
                                      <p:cBhvr>
                                        <p:cTn id="34" dur="400"/>
                                        <p:tgtEl>
                                          <p:spTgt spid="3"/>
                                        </p:tgtEl>
                                      </p:cBhvr>
                                    </p:animEffect>
                                  </p:childTnLst>
                                </p:cTn>
                              </p:par>
                            </p:childTnLst>
                          </p:cTn>
                        </p:par>
                        <p:par>
                          <p:cTn id="35" fill="hold">
                            <p:stCondLst>
                              <p:cond delay="2500"/>
                            </p:stCondLst>
                            <p:childTnLst>
                              <p:par>
                                <p:cTn id="36" presetID="12" presetClass="entr" presetSubtype="1"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400"/>
                                        <p:tgtEl>
                                          <p:spTgt spid="13"/>
                                        </p:tgtEl>
                                        <p:attrNameLst>
                                          <p:attrName>ppt_y</p:attrName>
                                        </p:attrNameLst>
                                      </p:cBhvr>
                                      <p:tavLst>
                                        <p:tav tm="0">
                                          <p:val>
                                            <p:strVal val="#ppt_y-#ppt_h*1.125000"/>
                                          </p:val>
                                        </p:tav>
                                        <p:tav tm="100000">
                                          <p:val>
                                            <p:strVal val="#ppt_y"/>
                                          </p:val>
                                        </p:tav>
                                      </p:tavLst>
                                    </p:anim>
                                    <p:animEffect transition="in" filter="wipe(down)">
                                      <p:cBhvr>
                                        <p:cTn id="39" dur="400"/>
                                        <p:tgtEl>
                                          <p:spTgt spid="13"/>
                                        </p:tgtEl>
                                      </p:cBhvr>
                                    </p:animEffect>
                                  </p:childTnLst>
                                </p:cTn>
                              </p:par>
                            </p:childTnLst>
                          </p:cTn>
                        </p:par>
                        <p:par>
                          <p:cTn id="40" fill="hold">
                            <p:stCondLst>
                              <p:cond delay="2900"/>
                            </p:stCondLst>
                            <p:childTnLst>
                              <p:par>
                                <p:cTn id="41" presetID="53" presetClass="entr" presetSubtype="16" fill="hold" nodeType="afterEffect">
                                  <p:stCondLst>
                                    <p:cond delay="0"/>
                                  </p:stCondLst>
                                  <p:childTnLst>
                                    <p:set>
                                      <p:cBhvr>
                                        <p:cTn id="42" dur="1" fill="hold">
                                          <p:stCondLst>
                                            <p:cond delay="0"/>
                                          </p:stCondLst>
                                        </p:cTn>
                                        <p:tgtEl>
                                          <p:spTgt spid="41"/>
                                        </p:tgtEl>
                                        <p:attrNameLst>
                                          <p:attrName>style.visibility</p:attrName>
                                        </p:attrNameLst>
                                      </p:cBhvr>
                                      <p:to>
                                        <p:strVal val="visible"/>
                                      </p:to>
                                    </p:set>
                                    <p:anim calcmode="lin" valueType="num">
                                      <p:cBhvr>
                                        <p:cTn id="43" dur="500" fill="hold"/>
                                        <p:tgtEl>
                                          <p:spTgt spid="41"/>
                                        </p:tgtEl>
                                        <p:attrNameLst>
                                          <p:attrName>ppt_w</p:attrName>
                                        </p:attrNameLst>
                                      </p:cBhvr>
                                      <p:tavLst>
                                        <p:tav tm="0">
                                          <p:val>
                                            <p:fltVal val="0"/>
                                          </p:val>
                                        </p:tav>
                                        <p:tav tm="100000">
                                          <p:val>
                                            <p:strVal val="#ppt_w"/>
                                          </p:val>
                                        </p:tav>
                                      </p:tavLst>
                                    </p:anim>
                                    <p:anim calcmode="lin" valueType="num">
                                      <p:cBhvr>
                                        <p:cTn id="44" dur="500" fill="hold"/>
                                        <p:tgtEl>
                                          <p:spTgt spid="41"/>
                                        </p:tgtEl>
                                        <p:attrNameLst>
                                          <p:attrName>ppt_h</p:attrName>
                                        </p:attrNameLst>
                                      </p:cBhvr>
                                      <p:tavLst>
                                        <p:tav tm="0">
                                          <p:val>
                                            <p:fltVal val="0"/>
                                          </p:val>
                                        </p:tav>
                                        <p:tav tm="100000">
                                          <p:val>
                                            <p:strVal val="#ppt_h"/>
                                          </p:val>
                                        </p:tav>
                                      </p:tavLst>
                                    </p:anim>
                                    <p:animEffect transition="in" filter="fade">
                                      <p:cBhvr>
                                        <p:cTn id="45" dur="500"/>
                                        <p:tgtEl>
                                          <p:spTgt spid="41"/>
                                        </p:tgtEl>
                                      </p:cBhvr>
                                    </p:animEffect>
                                  </p:childTnLst>
                                </p:cTn>
                              </p:par>
                            </p:childTnLst>
                          </p:cTn>
                        </p:par>
                        <p:par>
                          <p:cTn id="46" fill="hold">
                            <p:stCondLst>
                              <p:cond delay="3400"/>
                            </p:stCondLst>
                            <p:childTnLst>
                              <p:par>
                                <p:cTn id="47" presetID="12" presetClass="entr" presetSubtype="8" fill="hold" grpId="0" nodeType="after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additive="base">
                                        <p:cTn id="49" dur="400"/>
                                        <p:tgtEl>
                                          <p:spTgt spid="4"/>
                                        </p:tgtEl>
                                        <p:attrNameLst>
                                          <p:attrName>ppt_x</p:attrName>
                                        </p:attrNameLst>
                                      </p:cBhvr>
                                      <p:tavLst>
                                        <p:tav tm="0">
                                          <p:val>
                                            <p:strVal val="#ppt_x-#ppt_w*1.125000"/>
                                          </p:val>
                                        </p:tav>
                                        <p:tav tm="100000">
                                          <p:val>
                                            <p:strVal val="#ppt_x"/>
                                          </p:val>
                                        </p:tav>
                                      </p:tavLst>
                                    </p:anim>
                                    <p:animEffect transition="in" filter="wipe(right)">
                                      <p:cBhvr>
                                        <p:cTn id="50" dur="400"/>
                                        <p:tgtEl>
                                          <p:spTgt spid="4"/>
                                        </p:tgtEl>
                                      </p:cBhvr>
                                    </p:animEffect>
                                  </p:childTnLst>
                                </p:cTn>
                              </p:par>
                            </p:childTnLst>
                          </p:cTn>
                        </p:par>
                        <p:par>
                          <p:cTn id="51" fill="hold">
                            <p:stCondLst>
                              <p:cond delay="3800"/>
                            </p:stCondLst>
                            <p:childTnLst>
                              <p:par>
                                <p:cTn id="52" presetID="12" presetClass="entr" presetSubtype="4" fill="hold" nodeType="afterEffect">
                                  <p:stCondLst>
                                    <p:cond delay="0"/>
                                  </p:stCondLst>
                                  <p:childTnLst>
                                    <p:set>
                                      <p:cBhvr>
                                        <p:cTn id="53" dur="1" fill="hold">
                                          <p:stCondLst>
                                            <p:cond delay="0"/>
                                          </p:stCondLst>
                                        </p:cTn>
                                        <p:tgtEl>
                                          <p:spTgt spid="10"/>
                                        </p:tgtEl>
                                        <p:attrNameLst>
                                          <p:attrName>style.visibility</p:attrName>
                                        </p:attrNameLst>
                                      </p:cBhvr>
                                      <p:to>
                                        <p:strVal val="visible"/>
                                      </p:to>
                                    </p:set>
                                    <p:anim calcmode="lin" valueType="num">
                                      <p:cBhvr additive="base">
                                        <p:cTn id="54" dur="400"/>
                                        <p:tgtEl>
                                          <p:spTgt spid="10"/>
                                        </p:tgtEl>
                                        <p:attrNameLst>
                                          <p:attrName>ppt_y</p:attrName>
                                        </p:attrNameLst>
                                      </p:cBhvr>
                                      <p:tavLst>
                                        <p:tav tm="0">
                                          <p:val>
                                            <p:strVal val="#ppt_y+#ppt_h*1.125000"/>
                                          </p:val>
                                        </p:tav>
                                        <p:tav tm="100000">
                                          <p:val>
                                            <p:strVal val="#ppt_y"/>
                                          </p:val>
                                        </p:tav>
                                      </p:tavLst>
                                    </p:anim>
                                    <p:animEffect transition="in" filter="wipe(up)">
                                      <p:cBhvr>
                                        <p:cTn id="55" dur="400"/>
                                        <p:tgtEl>
                                          <p:spTgt spid="10"/>
                                        </p:tgtEl>
                                      </p:cBhvr>
                                    </p:animEffect>
                                  </p:childTnLst>
                                </p:cTn>
                              </p:par>
                            </p:childTnLst>
                          </p:cTn>
                        </p:par>
                        <p:par>
                          <p:cTn id="56" fill="hold">
                            <p:stCondLst>
                              <p:cond delay="4200"/>
                            </p:stCondLst>
                            <p:childTnLst>
                              <p:par>
                                <p:cTn id="57" presetID="53" presetClass="entr" presetSubtype="16" fill="hold" nodeType="afterEffect">
                                  <p:stCondLst>
                                    <p:cond delay="0"/>
                                  </p:stCondLst>
                                  <p:childTnLst>
                                    <p:set>
                                      <p:cBhvr>
                                        <p:cTn id="58" dur="1" fill="hold">
                                          <p:stCondLst>
                                            <p:cond delay="0"/>
                                          </p:stCondLst>
                                        </p:cTn>
                                        <p:tgtEl>
                                          <p:spTgt spid="48"/>
                                        </p:tgtEl>
                                        <p:attrNameLst>
                                          <p:attrName>style.visibility</p:attrName>
                                        </p:attrNameLst>
                                      </p:cBhvr>
                                      <p:to>
                                        <p:strVal val="visible"/>
                                      </p:to>
                                    </p:set>
                                    <p:anim calcmode="lin" valueType="num">
                                      <p:cBhvr>
                                        <p:cTn id="59" dur="500" fill="hold"/>
                                        <p:tgtEl>
                                          <p:spTgt spid="48"/>
                                        </p:tgtEl>
                                        <p:attrNameLst>
                                          <p:attrName>ppt_w</p:attrName>
                                        </p:attrNameLst>
                                      </p:cBhvr>
                                      <p:tavLst>
                                        <p:tav tm="0">
                                          <p:val>
                                            <p:fltVal val="0"/>
                                          </p:val>
                                        </p:tav>
                                        <p:tav tm="100000">
                                          <p:val>
                                            <p:strVal val="#ppt_w"/>
                                          </p:val>
                                        </p:tav>
                                      </p:tavLst>
                                    </p:anim>
                                    <p:anim calcmode="lin" valueType="num">
                                      <p:cBhvr>
                                        <p:cTn id="60" dur="500" fill="hold"/>
                                        <p:tgtEl>
                                          <p:spTgt spid="48"/>
                                        </p:tgtEl>
                                        <p:attrNameLst>
                                          <p:attrName>ppt_h</p:attrName>
                                        </p:attrNameLst>
                                      </p:cBhvr>
                                      <p:tavLst>
                                        <p:tav tm="0">
                                          <p:val>
                                            <p:fltVal val="0"/>
                                          </p:val>
                                        </p:tav>
                                        <p:tav tm="100000">
                                          <p:val>
                                            <p:strVal val="#ppt_h"/>
                                          </p:val>
                                        </p:tav>
                                      </p:tavLst>
                                    </p:anim>
                                    <p:animEffect transition="in" filter="fade">
                                      <p:cBhvr>
                                        <p:cTn id="61" dur="500"/>
                                        <p:tgtEl>
                                          <p:spTgt spid="48"/>
                                        </p:tgtEl>
                                      </p:cBhvr>
                                    </p:animEffect>
                                  </p:childTnLst>
                                </p:cTn>
                              </p:par>
                            </p:childTnLst>
                          </p:cTn>
                        </p:par>
                        <p:par>
                          <p:cTn id="62" fill="hold">
                            <p:stCondLst>
                              <p:cond delay="4700"/>
                            </p:stCondLst>
                            <p:childTnLst>
                              <p:par>
                                <p:cTn id="63" presetID="12" presetClass="entr" presetSubtype="8" fill="hold" grpId="0" nodeType="afterEffect">
                                  <p:stCondLst>
                                    <p:cond delay="0"/>
                                  </p:stCondLst>
                                  <p:childTnLst>
                                    <p:set>
                                      <p:cBhvr>
                                        <p:cTn id="64" dur="1" fill="hold">
                                          <p:stCondLst>
                                            <p:cond delay="0"/>
                                          </p:stCondLst>
                                        </p:cTn>
                                        <p:tgtEl>
                                          <p:spTgt spid="5"/>
                                        </p:tgtEl>
                                        <p:attrNameLst>
                                          <p:attrName>style.visibility</p:attrName>
                                        </p:attrNameLst>
                                      </p:cBhvr>
                                      <p:to>
                                        <p:strVal val="visible"/>
                                      </p:to>
                                    </p:set>
                                    <p:anim calcmode="lin" valueType="num">
                                      <p:cBhvr additive="base">
                                        <p:cTn id="65" dur="400"/>
                                        <p:tgtEl>
                                          <p:spTgt spid="5"/>
                                        </p:tgtEl>
                                        <p:attrNameLst>
                                          <p:attrName>ppt_x</p:attrName>
                                        </p:attrNameLst>
                                      </p:cBhvr>
                                      <p:tavLst>
                                        <p:tav tm="0">
                                          <p:val>
                                            <p:strVal val="#ppt_x-#ppt_w*1.125000"/>
                                          </p:val>
                                        </p:tav>
                                        <p:tav tm="100000">
                                          <p:val>
                                            <p:strVal val="#ppt_x"/>
                                          </p:val>
                                        </p:tav>
                                      </p:tavLst>
                                    </p:anim>
                                    <p:animEffect transition="in" filter="wipe(right)">
                                      <p:cBhvr>
                                        <p:cTn id="66" dur="400"/>
                                        <p:tgtEl>
                                          <p:spTgt spid="5"/>
                                        </p:tgtEl>
                                      </p:cBhvr>
                                    </p:animEffect>
                                  </p:childTnLst>
                                </p:cTn>
                              </p:par>
                            </p:childTnLst>
                          </p:cTn>
                        </p:par>
                        <p:par>
                          <p:cTn id="67" fill="hold">
                            <p:stCondLst>
                              <p:cond delay="5100"/>
                            </p:stCondLst>
                            <p:childTnLst>
                              <p:par>
                                <p:cTn id="68" presetID="12" presetClass="entr" presetSubtype="1" fill="hold" nodeType="afterEffect">
                                  <p:stCondLst>
                                    <p:cond delay="0"/>
                                  </p:stCondLst>
                                  <p:childTnLst>
                                    <p:set>
                                      <p:cBhvr>
                                        <p:cTn id="69" dur="1" fill="hold">
                                          <p:stCondLst>
                                            <p:cond delay="0"/>
                                          </p:stCondLst>
                                        </p:cTn>
                                        <p:tgtEl>
                                          <p:spTgt spid="12"/>
                                        </p:tgtEl>
                                        <p:attrNameLst>
                                          <p:attrName>style.visibility</p:attrName>
                                        </p:attrNameLst>
                                      </p:cBhvr>
                                      <p:to>
                                        <p:strVal val="visible"/>
                                      </p:to>
                                    </p:set>
                                    <p:anim calcmode="lin" valueType="num">
                                      <p:cBhvr additive="base">
                                        <p:cTn id="70" dur="400"/>
                                        <p:tgtEl>
                                          <p:spTgt spid="12"/>
                                        </p:tgtEl>
                                        <p:attrNameLst>
                                          <p:attrName>ppt_y</p:attrName>
                                        </p:attrNameLst>
                                      </p:cBhvr>
                                      <p:tavLst>
                                        <p:tav tm="0">
                                          <p:val>
                                            <p:strVal val="#ppt_y-#ppt_h*1.125000"/>
                                          </p:val>
                                        </p:tav>
                                        <p:tav tm="100000">
                                          <p:val>
                                            <p:strVal val="#ppt_y"/>
                                          </p:val>
                                        </p:tav>
                                      </p:tavLst>
                                    </p:anim>
                                    <p:animEffect transition="in" filter="wipe(down)">
                                      <p:cBhvr>
                                        <p:cTn id="71" dur="400"/>
                                        <p:tgtEl>
                                          <p:spTgt spid="12"/>
                                        </p:tgtEl>
                                      </p:cBhvr>
                                    </p:animEffect>
                                  </p:childTnLst>
                                </p:cTn>
                              </p:par>
                            </p:childTnLst>
                          </p:cTn>
                        </p:par>
                        <p:par>
                          <p:cTn id="72" fill="hold">
                            <p:stCondLst>
                              <p:cond delay="5500"/>
                            </p:stCondLst>
                            <p:childTnLst>
                              <p:par>
                                <p:cTn id="73" presetID="53" presetClass="entr" presetSubtype="16" fill="hold" nodeType="afterEffect">
                                  <p:stCondLst>
                                    <p:cond delay="0"/>
                                  </p:stCondLst>
                                  <p:childTnLst>
                                    <p:set>
                                      <p:cBhvr>
                                        <p:cTn id="74" dur="1" fill="hold">
                                          <p:stCondLst>
                                            <p:cond delay="0"/>
                                          </p:stCondLst>
                                        </p:cTn>
                                        <p:tgtEl>
                                          <p:spTgt spid="56"/>
                                        </p:tgtEl>
                                        <p:attrNameLst>
                                          <p:attrName>style.visibility</p:attrName>
                                        </p:attrNameLst>
                                      </p:cBhvr>
                                      <p:to>
                                        <p:strVal val="visible"/>
                                      </p:to>
                                    </p:set>
                                    <p:anim calcmode="lin" valueType="num">
                                      <p:cBhvr>
                                        <p:cTn id="75" dur="500" fill="hold"/>
                                        <p:tgtEl>
                                          <p:spTgt spid="56"/>
                                        </p:tgtEl>
                                        <p:attrNameLst>
                                          <p:attrName>ppt_w</p:attrName>
                                        </p:attrNameLst>
                                      </p:cBhvr>
                                      <p:tavLst>
                                        <p:tav tm="0">
                                          <p:val>
                                            <p:fltVal val="0"/>
                                          </p:val>
                                        </p:tav>
                                        <p:tav tm="100000">
                                          <p:val>
                                            <p:strVal val="#ppt_w"/>
                                          </p:val>
                                        </p:tav>
                                      </p:tavLst>
                                    </p:anim>
                                    <p:anim calcmode="lin" valueType="num">
                                      <p:cBhvr>
                                        <p:cTn id="76" dur="500" fill="hold"/>
                                        <p:tgtEl>
                                          <p:spTgt spid="56"/>
                                        </p:tgtEl>
                                        <p:attrNameLst>
                                          <p:attrName>ppt_h</p:attrName>
                                        </p:attrNameLst>
                                      </p:cBhvr>
                                      <p:tavLst>
                                        <p:tav tm="0">
                                          <p:val>
                                            <p:fltVal val="0"/>
                                          </p:val>
                                        </p:tav>
                                        <p:tav tm="100000">
                                          <p:val>
                                            <p:strVal val="#ppt_h"/>
                                          </p:val>
                                        </p:tav>
                                      </p:tavLst>
                                    </p:anim>
                                    <p:animEffect transition="in" filter="fade">
                                      <p:cBhvr>
                                        <p:cTn id="77" dur="500"/>
                                        <p:tgtEl>
                                          <p:spTgt spid="56"/>
                                        </p:tgtEl>
                                      </p:cBhvr>
                                    </p:animEffect>
                                  </p:childTnLst>
                                </p:cTn>
                              </p:par>
                            </p:childTnLst>
                          </p:cTn>
                        </p:par>
                        <p:par>
                          <p:cTn id="78" fill="hold">
                            <p:stCondLst>
                              <p:cond delay="6000"/>
                            </p:stCondLst>
                            <p:childTnLst>
                              <p:par>
                                <p:cTn id="79" presetID="16" presetClass="entr" presetSubtype="42" fill="hold" nodeType="afterEffect">
                                  <p:stCondLst>
                                    <p:cond delay="0"/>
                                  </p:stCondLst>
                                  <p:childTnLst>
                                    <p:set>
                                      <p:cBhvr>
                                        <p:cTn id="80" dur="1" fill="hold">
                                          <p:stCondLst>
                                            <p:cond delay="0"/>
                                          </p:stCondLst>
                                        </p:cTn>
                                        <p:tgtEl>
                                          <p:spTgt spid="9"/>
                                        </p:tgtEl>
                                        <p:attrNameLst>
                                          <p:attrName>style.visibility</p:attrName>
                                        </p:attrNameLst>
                                      </p:cBhvr>
                                      <p:to>
                                        <p:strVal val="visible"/>
                                      </p:to>
                                    </p:set>
                                    <p:animEffect transition="in" filter="barn(outHorizontal)">
                                      <p:cBhvr>
                                        <p:cTn id="81" dur="400"/>
                                        <p:tgtEl>
                                          <p:spTgt spid="9"/>
                                        </p:tgtEl>
                                      </p:cBhvr>
                                    </p:animEffect>
                                  </p:childTnLst>
                                </p:cTn>
                              </p:par>
                            </p:childTnLst>
                          </p:cTn>
                        </p:par>
                        <p:par>
                          <p:cTn id="82" fill="hold">
                            <p:stCondLst>
                              <p:cond delay="6400"/>
                            </p:stCondLst>
                            <p:childTnLst>
                              <p:par>
                                <p:cTn id="83" presetID="22" presetClass="entr" presetSubtype="8" fill="hold" grpId="0" nodeType="afterEffect">
                                  <p:stCondLst>
                                    <p:cond delay="0"/>
                                  </p:stCondLst>
                                  <p:iterate type="lt">
                                    <p:tmPct val="30000"/>
                                  </p:iterate>
                                  <p:childTnLst>
                                    <p:set>
                                      <p:cBhvr>
                                        <p:cTn id="84" dur="1" fill="hold">
                                          <p:stCondLst>
                                            <p:cond delay="0"/>
                                          </p:stCondLst>
                                        </p:cTn>
                                        <p:tgtEl>
                                          <p:spTgt spid="31"/>
                                        </p:tgtEl>
                                        <p:attrNameLst>
                                          <p:attrName>style.visibility</p:attrName>
                                        </p:attrNameLst>
                                      </p:cBhvr>
                                      <p:to>
                                        <p:strVal val="visible"/>
                                      </p:to>
                                    </p:set>
                                    <p:animEffect transition="in" filter="wipe(left)">
                                      <p:cBhvr>
                                        <p:cTn id="85" dur="50"/>
                                        <p:tgtEl>
                                          <p:spTgt spid="31"/>
                                        </p:tgtEl>
                                      </p:cBhvr>
                                    </p:animEffect>
                                  </p:childTnLst>
                                </p:cTn>
                              </p:par>
                              <p:par>
                                <p:cTn id="86" presetID="36" presetClass="emph" presetSubtype="0" fill="hold" grpId="1" nodeType="withEffect">
                                  <p:stCondLst>
                                    <p:cond delay="0"/>
                                  </p:stCondLst>
                                  <p:iterate type="lt">
                                    <p:tmPct val="30000"/>
                                  </p:iterate>
                                  <p:childTnLst>
                                    <p:animScale>
                                      <p:cBhvr>
                                        <p:cTn id="87" dur="25" autoRev="1" fill="hold">
                                          <p:stCondLst>
                                            <p:cond delay="0"/>
                                          </p:stCondLst>
                                        </p:cTn>
                                        <p:tgtEl>
                                          <p:spTgt spid="31"/>
                                        </p:tgtEl>
                                      </p:cBhvr>
                                      <p:to x="80000" y="100000"/>
                                    </p:animScale>
                                    <p:anim by="(#ppt_w*0.10)" calcmode="lin" valueType="num">
                                      <p:cBhvr>
                                        <p:cTn id="88" dur="25" autoRev="1" fill="hold">
                                          <p:stCondLst>
                                            <p:cond delay="0"/>
                                          </p:stCondLst>
                                        </p:cTn>
                                        <p:tgtEl>
                                          <p:spTgt spid="31"/>
                                        </p:tgtEl>
                                        <p:attrNameLst>
                                          <p:attrName>ppt_x</p:attrName>
                                        </p:attrNameLst>
                                      </p:cBhvr>
                                    </p:anim>
                                    <p:anim by="(-#ppt_w*0.10)" calcmode="lin" valueType="num">
                                      <p:cBhvr>
                                        <p:cTn id="89" dur="25" autoRev="1" fill="hold">
                                          <p:stCondLst>
                                            <p:cond delay="0"/>
                                          </p:stCondLst>
                                        </p:cTn>
                                        <p:tgtEl>
                                          <p:spTgt spid="31"/>
                                        </p:tgtEl>
                                        <p:attrNameLst>
                                          <p:attrName>ppt_y</p:attrName>
                                        </p:attrNameLst>
                                      </p:cBhvr>
                                    </p:anim>
                                    <p:animRot by="-480000">
                                      <p:cBhvr>
                                        <p:cTn id="90" dur="25" autoRev="1" fill="hold">
                                          <p:stCondLst>
                                            <p:cond delay="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29" grpId="0" animBg="1"/>
      <p:bldP spid="31" grpId="0"/>
      <p:bldP spid="31"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34648" y="2478359"/>
            <a:ext cx="954107" cy="323165"/>
          </a:xfrm>
          <a:prstGeom prst="rect">
            <a:avLst/>
          </a:prstGeom>
          <a:noFill/>
        </p:spPr>
        <p:txBody>
          <a:bodyPr wrap="none" rtlCol="0">
            <a:spAutoFit/>
          </a:bodyPr>
          <a:lstStyle/>
          <a:p>
            <a:pPr algn="r"/>
            <a:r>
              <a:rPr lang="zh-CN" altLang="en-US" sz="1500" dirty="0" smtClean="0">
                <a:latin typeface="微软雅黑" pitchFamily="34" charset="-122"/>
                <a:ea typeface="微软雅黑" pitchFamily="34" charset="-122"/>
              </a:rPr>
              <a:t>时间</a:t>
            </a:r>
            <a:r>
              <a:rPr lang="zh-CN" altLang="en-US" sz="1500" dirty="0">
                <a:latin typeface="微软雅黑" pitchFamily="34" charset="-122"/>
                <a:ea typeface="微软雅黑" pitchFamily="34" charset="-122"/>
              </a:rPr>
              <a:t>进度</a:t>
            </a:r>
          </a:p>
        </p:txBody>
      </p:sp>
      <p:sp>
        <p:nvSpPr>
          <p:cNvPr id="3" name="TextBox 2"/>
          <p:cNvSpPr txBox="1"/>
          <p:nvPr/>
        </p:nvSpPr>
        <p:spPr>
          <a:xfrm>
            <a:off x="1953032" y="3569150"/>
            <a:ext cx="954107" cy="323165"/>
          </a:xfrm>
          <a:prstGeom prst="rect">
            <a:avLst/>
          </a:prstGeom>
          <a:noFill/>
        </p:spPr>
        <p:txBody>
          <a:bodyPr wrap="none" rtlCol="0">
            <a:spAutoFit/>
          </a:bodyPr>
          <a:lstStyle/>
          <a:p>
            <a:pPr algn="r"/>
            <a:r>
              <a:rPr lang="zh-CN" altLang="en-US" sz="1500" dirty="0">
                <a:latin typeface="微软雅黑" pitchFamily="34" charset="-122"/>
                <a:ea typeface="微软雅黑" pitchFamily="34" charset="-122"/>
              </a:rPr>
              <a:t>效益预测</a:t>
            </a:r>
          </a:p>
        </p:txBody>
      </p:sp>
      <p:sp>
        <p:nvSpPr>
          <p:cNvPr id="4" name="TextBox 3"/>
          <p:cNvSpPr txBox="1"/>
          <p:nvPr/>
        </p:nvSpPr>
        <p:spPr>
          <a:xfrm>
            <a:off x="6228184" y="2464609"/>
            <a:ext cx="1338828" cy="323165"/>
          </a:xfrm>
          <a:prstGeom prst="rect">
            <a:avLst/>
          </a:prstGeom>
          <a:noFill/>
        </p:spPr>
        <p:txBody>
          <a:bodyPr wrap="none" rtlCol="0">
            <a:spAutoFit/>
          </a:bodyPr>
          <a:lstStyle/>
          <a:p>
            <a:r>
              <a:rPr lang="zh-CN" altLang="en-US" sz="1500" dirty="0">
                <a:latin typeface="微软雅黑" pitchFamily="34" charset="-122"/>
                <a:ea typeface="微软雅黑" pitchFamily="34" charset="-122"/>
              </a:rPr>
              <a:t>操作方式科学</a:t>
            </a:r>
          </a:p>
        </p:txBody>
      </p:sp>
      <p:sp>
        <p:nvSpPr>
          <p:cNvPr id="5" name="TextBox 4"/>
          <p:cNvSpPr txBox="1"/>
          <p:nvPr/>
        </p:nvSpPr>
        <p:spPr>
          <a:xfrm>
            <a:off x="5753452" y="3572229"/>
            <a:ext cx="1338828" cy="323165"/>
          </a:xfrm>
          <a:prstGeom prst="rect">
            <a:avLst/>
          </a:prstGeom>
          <a:noFill/>
        </p:spPr>
        <p:txBody>
          <a:bodyPr wrap="none" rtlCol="0">
            <a:spAutoFit/>
          </a:bodyPr>
          <a:lstStyle/>
          <a:p>
            <a:r>
              <a:rPr lang="zh-CN" altLang="en-US" sz="1500" dirty="0">
                <a:latin typeface="微软雅黑" pitchFamily="34" charset="-122"/>
                <a:ea typeface="微软雅黑" pitchFamily="34" charset="-122"/>
              </a:rPr>
              <a:t>资金准备充足</a:t>
            </a:r>
          </a:p>
        </p:txBody>
      </p:sp>
      <p:sp>
        <p:nvSpPr>
          <p:cNvPr id="6" name="椭圆 34"/>
          <p:cNvSpPr/>
          <p:nvPr/>
        </p:nvSpPr>
        <p:spPr>
          <a:xfrm rot="16200000">
            <a:off x="3721110" y="2235708"/>
            <a:ext cx="916299" cy="1178414"/>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chemeClr val="tx1">
              <a:lumMod val="95000"/>
              <a:lumOff val="5000"/>
            </a:schemeClr>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latin typeface="微软雅黑" pitchFamily="34" charset="-122"/>
              <a:ea typeface="微软雅黑" pitchFamily="34" charset="-122"/>
            </a:endParaRPr>
          </a:p>
        </p:txBody>
      </p:sp>
      <p:grpSp>
        <p:nvGrpSpPr>
          <p:cNvPr id="7" name="组合 6"/>
          <p:cNvGrpSpPr/>
          <p:nvPr/>
        </p:nvGrpSpPr>
        <p:grpSpPr>
          <a:xfrm rot="5400000">
            <a:off x="5162168" y="2210323"/>
            <a:ext cx="902720" cy="1172844"/>
            <a:chOff x="4020870" y="2194485"/>
            <a:chExt cx="1102258" cy="1432090"/>
          </a:xfrm>
          <a:effectLst>
            <a:outerShdw blurRad="444500" dist="254000" dir="8100000" algn="tr" rotWithShape="0">
              <a:prstClr val="black">
                <a:alpha val="50000"/>
              </a:prstClr>
            </a:outerShdw>
          </a:effectLst>
        </p:grpSpPr>
        <p:sp>
          <p:nvSpPr>
            <p:cNvPr id="8"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chemeClr val="tx1"/>
                </a:solidFill>
                <a:latin typeface="微软雅黑" pitchFamily="34" charset="-122"/>
                <a:ea typeface="微软雅黑" pitchFamily="34" charset="-122"/>
              </a:endParaRPr>
            </a:p>
          </p:txBody>
        </p:sp>
        <p:sp>
          <p:nvSpPr>
            <p:cNvPr id="9"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latin typeface="微软雅黑" pitchFamily="34" charset="-122"/>
                <a:ea typeface="微软雅黑" pitchFamily="34" charset="-122"/>
              </a:endParaRPr>
            </a:p>
          </p:txBody>
        </p:sp>
      </p:grpSp>
      <p:sp>
        <p:nvSpPr>
          <p:cNvPr id="10" name="椭圆 34"/>
          <p:cNvSpPr/>
          <p:nvPr/>
        </p:nvSpPr>
        <p:spPr>
          <a:xfrm rot="5400000">
            <a:off x="4583471" y="3324594"/>
            <a:ext cx="916298" cy="1178413"/>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chemeClr val="tx1">
              <a:lumMod val="95000"/>
              <a:lumOff val="5000"/>
            </a:schemeClr>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latin typeface="微软雅黑" pitchFamily="34" charset="-122"/>
              <a:ea typeface="微软雅黑" pitchFamily="34" charset="-122"/>
            </a:endParaRPr>
          </a:p>
        </p:txBody>
      </p:sp>
      <p:grpSp>
        <p:nvGrpSpPr>
          <p:cNvPr id="11" name="组合 10"/>
          <p:cNvGrpSpPr/>
          <p:nvPr/>
        </p:nvGrpSpPr>
        <p:grpSpPr>
          <a:xfrm rot="16200000">
            <a:off x="3181254" y="3300887"/>
            <a:ext cx="902720" cy="1172844"/>
            <a:chOff x="4020870" y="2194485"/>
            <a:chExt cx="1102258" cy="1432090"/>
          </a:xfrm>
          <a:effectLst>
            <a:outerShdw blurRad="444500" dist="254000" dir="8100000" algn="tr" rotWithShape="0">
              <a:prstClr val="black">
                <a:alpha val="50000"/>
              </a:prstClr>
            </a:outerShdw>
          </a:effectLst>
        </p:grpSpPr>
        <p:sp>
          <p:nvSpPr>
            <p:cNvPr id="12"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chemeClr val="tx1"/>
                </a:solidFill>
                <a:latin typeface="微软雅黑" pitchFamily="34" charset="-122"/>
                <a:ea typeface="微软雅黑" pitchFamily="34" charset="-122"/>
              </a:endParaRPr>
            </a:p>
          </p:txBody>
        </p:sp>
        <p:sp>
          <p:nvSpPr>
            <p:cNvPr id="13"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5000">
                  <a:schemeClr val="bg1">
                    <a:lumMod val="95000"/>
                  </a:schemeClr>
                </a:gs>
                <a:gs pos="100000">
                  <a:schemeClr val="bg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latin typeface="微软雅黑" pitchFamily="34" charset="-122"/>
                <a:ea typeface="微软雅黑" pitchFamily="34" charset="-122"/>
              </a:endParaRPr>
            </a:p>
          </p:txBody>
        </p:sp>
      </p:grpSp>
      <p:sp>
        <p:nvSpPr>
          <p:cNvPr id="14" name="TextBox 13"/>
          <p:cNvSpPr txBox="1"/>
          <p:nvPr/>
        </p:nvSpPr>
        <p:spPr>
          <a:xfrm>
            <a:off x="5736609" y="3910305"/>
            <a:ext cx="2723823" cy="430887"/>
          </a:xfrm>
          <a:prstGeom prst="rect">
            <a:avLst/>
          </a:prstGeom>
          <a:noFill/>
        </p:spPr>
        <p:txBody>
          <a:bodyPr wrap="none" rtlCol="0">
            <a:spAutoFit/>
          </a:bodyPr>
          <a:lstStyle/>
          <a:p>
            <a:pPr>
              <a:defRPr/>
            </a:pPr>
            <a:r>
              <a:rPr lang="zh-CN" altLang="en-US" sz="1100" dirty="0">
                <a:latin typeface="微软雅黑" pitchFamily="34" charset="-122"/>
                <a:ea typeface="微软雅黑" pitchFamily="34" charset="-122"/>
              </a:rPr>
              <a:t>单击此处添加简短说明，添加简短文字，</a:t>
            </a:r>
            <a:endParaRPr lang="en-US" altLang="zh-CN" sz="1100" dirty="0">
              <a:latin typeface="微软雅黑" pitchFamily="34" charset="-122"/>
              <a:ea typeface="微软雅黑" pitchFamily="34" charset="-122"/>
            </a:endParaRPr>
          </a:p>
          <a:p>
            <a:pPr>
              <a:defRPr/>
            </a:pPr>
            <a:r>
              <a:rPr lang="zh-CN" altLang="en-US" sz="1100" dirty="0">
                <a:latin typeface="微软雅黑" pitchFamily="34" charset="-122"/>
                <a:ea typeface="微软雅黑" pitchFamily="34" charset="-122"/>
              </a:rPr>
              <a:t>具体文字添加此处。</a:t>
            </a:r>
            <a:endParaRPr lang="en-US" altLang="zh-CN" sz="1100" dirty="0">
              <a:latin typeface="微软雅黑" pitchFamily="34" charset="-122"/>
              <a:ea typeface="微软雅黑" pitchFamily="34" charset="-122"/>
            </a:endParaRPr>
          </a:p>
        </p:txBody>
      </p:sp>
      <p:sp>
        <p:nvSpPr>
          <p:cNvPr id="15" name="TextBox 14"/>
          <p:cNvSpPr txBox="1"/>
          <p:nvPr/>
        </p:nvSpPr>
        <p:spPr>
          <a:xfrm>
            <a:off x="768057" y="2822149"/>
            <a:ext cx="2723823" cy="430887"/>
          </a:xfrm>
          <a:prstGeom prst="rect">
            <a:avLst/>
          </a:prstGeom>
          <a:noFill/>
        </p:spPr>
        <p:txBody>
          <a:bodyPr wrap="none" rtlCol="0">
            <a:spAutoFit/>
          </a:bodyPr>
          <a:lstStyle/>
          <a:p>
            <a:pPr algn="r">
              <a:defRPr/>
            </a:pPr>
            <a:r>
              <a:rPr lang="zh-CN" altLang="en-US" sz="1100" dirty="0">
                <a:latin typeface="微软雅黑" pitchFamily="34" charset="-122"/>
                <a:ea typeface="微软雅黑" pitchFamily="34" charset="-122"/>
              </a:rPr>
              <a:t>单击此处添加简短说明，添加简短文字，</a:t>
            </a:r>
            <a:endParaRPr lang="en-US" altLang="zh-CN" sz="1100" dirty="0">
              <a:latin typeface="微软雅黑" pitchFamily="34" charset="-122"/>
              <a:ea typeface="微软雅黑" pitchFamily="34" charset="-122"/>
            </a:endParaRPr>
          </a:p>
          <a:p>
            <a:pPr algn="r">
              <a:defRPr/>
            </a:pPr>
            <a:r>
              <a:rPr lang="zh-CN" altLang="en-US" sz="1100" dirty="0">
                <a:latin typeface="微软雅黑" pitchFamily="34" charset="-122"/>
                <a:ea typeface="微软雅黑" pitchFamily="34" charset="-122"/>
              </a:rPr>
              <a:t>具体文字添加此处。</a:t>
            </a:r>
            <a:endParaRPr lang="en-US" altLang="zh-CN" sz="1100" dirty="0">
              <a:latin typeface="微软雅黑" pitchFamily="34" charset="-122"/>
              <a:ea typeface="微软雅黑" pitchFamily="34" charset="-122"/>
            </a:endParaRPr>
          </a:p>
        </p:txBody>
      </p:sp>
      <p:sp>
        <p:nvSpPr>
          <p:cNvPr id="16" name="TextBox 15"/>
          <p:cNvSpPr txBox="1"/>
          <p:nvPr/>
        </p:nvSpPr>
        <p:spPr>
          <a:xfrm>
            <a:off x="287848" y="3906688"/>
            <a:ext cx="2723823" cy="430887"/>
          </a:xfrm>
          <a:prstGeom prst="rect">
            <a:avLst/>
          </a:prstGeom>
          <a:noFill/>
        </p:spPr>
        <p:txBody>
          <a:bodyPr wrap="none" rtlCol="0">
            <a:spAutoFit/>
          </a:bodyPr>
          <a:lstStyle/>
          <a:p>
            <a:pPr algn="r">
              <a:defRPr/>
            </a:pPr>
            <a:r>
              <a:rPr lang="zh-CN" altLang="en-US" sz="1100" dirty="0">
                <a:latin typeface="微软雅黑" pitchFamily="34" charset="-122"/>
                <a:ea typeface="微软雅黑" pitchFamily="34" charset="-122"/>
              </a:rPr>
              <a:t>单击此处添加简短说明，添加简短文字，</a:t>
            </a:r>
            <a:endParaRPr lang="en-US" altLang="zh-CN" sz="1100" dirty="0">
              <a:latin typeface="微软雅黑" pitchFamily="34" charset="-122"/>
              <a:ea typeface="微软雅黑" pitchFamily="34" charset="-122"/>
            </a:endParaRPr>
          </a:p>
          <a:p>
            <a:pPr algn="r">
              <a:defRPr/>
            </a:pPr>
            <a:r>
              <a:rPr lang="zh-CN" altLang="en-US" sz="1100" dirty="0">
                <a:latin typeface="微软雅黑" pitchFamily="34" charset="-122"/>
                <a:ea typeface="微软雅黑" pitchFamily="34" charset="-122"/>
              </a:rPr>
              <a:t>具体文字添加此处。</a:t>
            </a:r>
            <a:endParaRPr lang="en-US" altLang="zh-CN" sz="1100" dirty="0">
              <a:latin typeface="微软雅黑" pitchFamily="34" charset="-122"/>
              <a:ea typeface="微软雅黑" pitchFamily="34" charset="-122"/>
            </a:endParaRPr>
          </a:p>
        </p:txBody>
      </p:sp>
      <p:sp>
        <p:nvSpPr>
          <p:cNvPr id="17" name="TextBox 16"/>
          <p:cNvSpPr txBox="1"/>
          <p:nvPr/>
        </p:nvSpPr>
        <p:spPr>
          <a:xfrm>
            <a:off x="6228184" y="2788935"/>
            <a:ext cx="2723823" cy="430887"/>
          </a:xfrm>
          <a:prstGeom prst="rect">
            <a:avLst/>
          </a:prstGeom>
          <a:noFill/>
        </p:spPr>
        <p:txBody>
          <a:bodyPr wrap="none" rtlCol="0">
            <a:spAutoFit/>
          </a:bodyPr>
          <a:lstStyle/>
          <a:p>
            <a:pPr>
              <a:defRPr/>
            </a:pPr>
            <a:r>
              <a:rPr lang="zh-CN" altLang="en-US" sz="1100" dirty="0">
                <a:latin typeface="微软雅黑" pitchFamily="34" charset="-122"/>
                <a:ea typeface="微软雅黑" pitchFamily="34" charset="-122"/>
              </a:rPr>
              <a:t>单击此处添加简短说明，添加简短文字，</a:t>
            </a:r>
            <a:endParaRPr lang="en-US" altLang="zh-CN" sz="1100" dirty="0">
              <a:latin typeface="微软雅黑" pitchFamily="34" charset="-122"/>
              <a:ea typeface="微软雅黑" pitchFamily="34" charset="-122"/>
            </a:endParaRPr>
          </a:p>
          <a:p>
            <a:pPr>
              <a:defRPr/>
            </a:pPr>
            <a:r>
              <a:rPr lang="zh-CN" altLang="en-US" sz="1100" dirty="0">
                <a:latin typeface="微软雅黑" pitchFamily="34" charset="-122"/>
                <a:ea typeface="微软雅黑" pitchFamily="34" charset="-122"/>
              </a:rPr>
              <a:t>具体文字添加此处。</a:t>
            </a:r>
            <a:endParaRPr lang="en-US" altLang="zh-CN" sz="1100" dirty="0">
              <a:latin typeface="微软雅黑" pitchFamily="34" charset="-122"/>
              <a:ea typeface="微软雅黑" pitchFamily="34" charset="-122"/>
            </a:endParaRPr>
          </a:p>
        </p:txBody>
      </p:sp>
      <p:sp>
        <p:nvSpPr>
          <p:cNvPr id="18" name="TextBox 17"/>
          <p:cNvSpPr txBox="1"/>
          <p:nvPr/>
        </p:nvSpPr>
        <p:spPr>
          <a:xfrm>
            <a:off x="2057564" y="1384489"/>
            <a:ext cx="954107" cy="323165"/>
          </a:xfrm>
          <a:prstGeom prst="rect">
            <a:avLst/>
          </a:prstGeom>
          <a:noFill/>
        </p:spPr>
        <p:txBody>
          <a:bodyPr wrap="none" rtlCol="0">
            <a:spAutoFit/>
          </a:bodyPr>
          <a:lstStyle/>
          <a:p>
            <a:pPr algn="r"/>
            <a:r>
              <a:rPr lang="zh-CN" altLang="en-US" sz="1500" dirty="0" smtClean="0">
                <a:latin typeface="微软雅黑" pitchFamily="34" charset="-122"/>
                <a:ea typeface="微软雅黑" pitchFamily="34" charset="-122"/>
              </a:rPr>
              <a:t>主要</a:t>
            </a:r>
            <a:r>
              <a:rPr lang="zh-CN" altLang="en-US" sz="1500" dirty="0">
                <a:latin typeface="微软雅黑" pitchFamily="34" charset="-122"/>
                <a:ea typeface="微软雅黑" pitchFamily="34" charset="-122"/>
              </a:rPr>
              <a:t>任务</a:t>
            </a:r>
          </a:p>
        </p:txBody>
      </p:sp>
      <p:sp>
        <p:nvSpPr>
          <p:cNvPr id="19" name="TextBox 18"/>
          <p:cNvSpPr txBox="1"/>
          <p:nvPr/>
        </p:nvSpPr>
        <p:spPr>
          <a:xfrm>
            <a:off x="5730998" y="1419622"/>
            <a:ext cx="1531188" cy="323165"/>
          </a:xfrm>
          <a:prstGeom prst="rect">
            <a:avLst/>
          </a:prstGeom>
          <a:noFill/>
        </p:spPr>
        <p:txBody>
          <a:bodyPr wrap="none" rtlCol="0">
            <a:spAutoFit/>
          </a:bodyPr>
          <a:lstStyle/>
          <a:p>
            <a:r>
              <a:rPr lang="zh-CN" altLang="en-US" sz="1500" dirty="0">
                <a:latin typeface="微软雅黑" pitchFamily="34" charset="-122"/>
                <a:ea typeface="微软雅黑" pitchFamily="34" charset="-122"/>
              </a:rPr>
              <a:t>团队协作能力强</a:t>
            </a:r>
          </a:p>
        </p:txBody>
      </p:sp>
      <p:sp>
        <p:nvSpPr>
          <p:cNvPr id="20" name="椭圆 34"/>
          <p:cNvSpPr/>
          <p:nvPr/>
        </p:nvSpPr>
        <p:spPr>
          <a:xfrm rot="5400000">
            <a:off x="4599289" y="1164252"/>
            <a:ext cx="916298" cy="1178413"/>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chemeClr val="tx1">
              <a:lumMod val="95000"/>
              <a:lumOff val="5000"/>
            </a:schemeClr>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latin typeface="微软雅黑" pitchFamily="34" charset="-122"/>
              <a:ea typeface="微软雅黑" pitchFamily="34" charset="-122"/>
            </a:endParaRPr>
          </a:p>
        </p:txBody>
      </p:sp>
      <p:grpSp>
        <p:nvGrpSpPr>
          <p:cNvPr id="21" name="组合 20"/>
          <p:cNvGrpSpPr/>
          <p:nvPr/>
        </p:nvGrpSpPr>
        <p:grpSpPr>
          <a:xfrm rot="16200000">
            <a:off x="3197072" y="1140545"/>
            <a:ext cx="902720" cy="1172844"/>
            <a:chOff x="4020870" y="2194485"/>
            <a:chExt cx="1102258" cy="1432090"/>
          </a:xfrm>
          <a:effectLst>
            <a:outerShdw blurRad="444500" dist="254000" dir="8100000" algn="tr" rotWithShape="0">
              <a:prstClr val="black">
                <a:alpha val="50000"/>
              </a:prstClr>
            </a:outerShdw>
          </a:effectLst>
        </p:grpSpPr>
        <p:sp>
          <p:nvSpPr>
            <p:cNvPr id="22"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solidFill>
                  <a:schemeClr val="tx1"/>
                </a:solidFill>
                <a:latin typeface="微软雅黑" pitchFamily="34" charset="-122"/>
                <a:ea typeface="微软雅黑" pitchFamily="34" charset="-122"/>
              </a:endParaRPr>
            </a:p>
          </p:txBody>
        </p:sp>
        <p:sp>
          <p:nvSpPr>
            <p:cNvPr id="23"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5000">
                  <a:schemeClr val="bg1">
                    <a:lumMod val="95000"/>
                  </a:schemeClr>
                </a:gs>
                <a:gs pos="100000">
                  <a:schemeClr val="bg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latin typeface="微软雅黑" pitchFamily="34" charset="-122"/>
                <a:ea typeface="微软雅黑" pitchFamily="34" charset="-122"/>
              </a:endParaRPr>
            </a:p>
          </p:txBody>
        </p:sp>
      </p:grpSp>
      <p:sp>
        <p:nvSpPr>
          <p:cNvPr id="24" name="TextBox 23"/>
          <p:cNvSpPr txBox="1"/>
          <p:nvPr/>
        </p:nvSpPr>
        <p:spPr>
          <a:xfrm>
            <a:off x="5719077" y="1707654"/>
            <a:ext cx="2723823" cy="430887"/>
          </a:xfrm>
          <a:prstGeom prst="rect">
            <a:avLst/>
          </a:prstGeom>
          <a:noFill/>
        </p:spPr>
        <p:txBody>
          <a:bodyPr wrap="none" rtlCol="0">
            <a:spAutoFit/>
          </a:bodyPr>
          <a:lstStyle/>
          <a:p>
            <a:pPr>
              <a:defRPr/>
            </a:pPr>
            <a:r>
              <a:rPr lang="zh-CN" altLang="en-US" sz="1100" dirty="0">
                <a:latin typeface="微软雅黑" pitchFamily="34" charset="-122"/>
                <a:ea typeface="微软雅黑" pitchFamily="34" charset="-122"/>
              </a:rPr>
              <a:t>单击此处添加简短说明，添加简短文字，</a:t>
            </a:r>
            <a:endParaRPr lang="en-US" altLang="zh-CN" sz="1100" dirty="0">
              <a:latin typeface="微软雅黑" pitchFamily="34" charset="-122"/>
              <a:ea typeface="微软雅黑" pitchFamily="34" charset="-122"/>
            </a:endParaRPr>
          </a:p>
          <a:p>
            <a:pPr>
              <a:defRPr/>
            </a:pPr>
            <a:r>
              <a:rPr lang="zh-CN" altLang="en-US" sz="1100" dirty="0">
                <a:latin typeface="微软雅黑" pitchFamily="34" charset="-122"/>
                <a:ea typeface="微软雅黑" pitchFamily="34" charset="-122"/>
              </a:rPr>
              <a:t>具体文字添加此处。</a:t>
            </a:r>
            <a:endParaRPr lang="en-US" altLang="zh-CN" sz="1100" dirty="0">
              <a:latin typeface="微软雅黑" pitchFamily="34" charset="-122"/>
              <a:ea typeface="微软雅黑" pitchFamily="34" charset="-122"/>
            </a:endParaRPr>
          </a:p>
        </p:txBody>
      </p:sp>
      <p:sp>
        <p:nvSpPr>
          <p:cNvPr id="25" name="TextBox 24"/>
          <p:cNvSpPr txBox="1"/>
          <p:nvPr/>
        </p:nvSpPr>
        <p:spPr>
          <a:xfrm>
            <a:off x="359856" y="1710912"/>
            <a:ext cx="2723823" cy="430887"/>
          </a:xfrm>
          <a:prstGeom prst="rect">
            <a:avLst/>
          </a:prstGeom>
          <a:noFill/>
        </p:spPr>
        <p:txBody>
          <a:bodyPr wrap="none" rtlCol="0">
            <a:spAutoFit/>
          </a:bodyPr>
          <a:lstStyle/>
          <a:p>
            <a:pPr algn="r">
              <a:defRPr/>
            </a:pPr>
            <a:r>
              <a:rPr lang="zh-CN" altLang="en-US" sz="1100" dirty="0">
                <a:latin typeface="微软雅黑" pitchFamily="34" charset="-122"/>
                <a:ea typeface="微软雅黑" pitchFamily="34" charset="-122"/>
              </a:rPr>
              <a:t>单击此处添加简短说明，添加简短文字，</a:t>
            </a:r>
            <a:endParaRPr lang="en-US" altLang="zh-CN" sz="1100" dirty="0">
              <a:latin typeface="微软雅黑" pitchFamily="34" charset="-122"/>
              <a:ea typeface="微软雅黑" pitchFamily="34" charset="-122"/>
            </a:endParaRPr>
          </a:p>
          <a:p>
            <a:pPr algn="r">
              <a:defRPr/>
            </a:pPr>
            <a:r>
              <a:rPr lang="zh-CN" altLang="en-US" sz="1100" dirty="0">
                <a:latin typeface="微软雅黑" pitchFamily="34" charset="-122"/>
                <a:ea typeface="微软雅黑" pitchFamily="34" charset="-122"/>
              </a:rPr>
              <a:t>具体文字添加此处。</a:t>
            </a:r>
            <a:endParaRPr lang="en-US" altLang="zh-CN" sz="1100" dirty="0">
              <a:latin typeface="微软雅黑" pitchFamily="34" charset="-122"/>
              <a:ea typeface="微软雅黑" pitchFamily="34" charset="-122"/>
            </a:endParaRPr>
          </a:p>
        </p:txBody>
      </p:sp>
      <p:sp>
        <p:nvSpPr>
          <p:cNvPr id="26" name="KSO_Shape"/>
          <p:cNvSpPr>
            <a:spLocks/>
          </p:cNvSpPr>
          <p:nvPr/>
        </p:nvSpPr>
        <p:spPr bwMode="auto">
          <a:xfrm>
            <a:off x="3517576" y="1507552"/>
            <a:ext cx="553496" cy="470470"/>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rgbClr val="C00000"/>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ea typeface="微软雅黑" pitchFamily="34" charset="-122"/>
            </a:endParaRPr>
          </a:p>
        </p:txBody>
      </p:sp>
      <p:sp>
        <p:nvSpPr>
          <p:cNvPr id="27" name="KSO_Shape"/>
          <p:cNvSpPr>
            <a:spLocks/>
          </p:cNvSpPr>
          <p:nvPr/>
        </p:nvSpPr>
        <p:spPr bwMode="auto">
          <a:xfrm>
            <a:off x="4077369" y="2558000"/>
            <a:ext cx="520754" cy="521623"/>
          </a:xfrm>
          <a:custGeom>
            <a:avLst/>
            <a:gdLst>
              <a:gd name="T0" fmla="*/ 923363 w 1752600"/>
              <a:gd name="T1" fmla="*/ 1417153 h 1754188"/>
              <a:gd name="T2" fmla="*/ 958587 w 1752600"/>
              <a:gd name="T3" fmla="*/ 1476612 h 1754188"/>
              <a:gd name="T4" fmla="*/ 945181 w 1752600"/>
              <a:gd name="T5" fmla="*/ 1530763 h 1754188"/>
              <a:gd name="T6" fmla="*/ 886299 w 1752600"/>
              <a:gd name="T7" fmla="*/ 1566067 h 1754188"/>
              <a:gd name="T8" fmla="*/ 832675 w 1752600"/>
              <a:gd name="T9" fmla="*/ 1552795 h 1754188"/>
              <a:gd name="T10" fmla="*/ 797714 w 1752600"/>
              <a:gd name="T11" fmla="*/ 1493335 h 1754188"/>
              <a:gd name="T12" fmla="*/ 810857 w 1752600"/>
              <a:gd name="T13" fmla="*/ 1439185 h 1754188"/>
              <a:gd name="T14" fmla="*/ 869739 w 1752600"/>
              <a:gd name="T15" fmla="*/ 1403616 h 1754188"/>
              <a:gd name="T16" fmla="*/ 1526266 w 1752600"/>
              <a:gd name="T17" fmla="*/ 809406 h 1754188"/>
              <a:gd name="T18" fmla="*/ 1561836 w 1752600"/>
              <a:gd name="T19" fmla="*/ 868866 h 1754188"/>
              <a:gd name="T20" fmla="*/ 1548298 w 1752600"/>
              <a:gd name="T21" fmla="*/ 923016 h 1754188"/>
              <a:gd name="T22" fmla="*/ 1488839 w 1752600"/>
              <a:gd name="T23" fmla="*/ 958586 h 1754188"/>
              <a:gd name="T24" fmla="*/ 1434954 w 1752600"/>
              <a:gd name="T25" fmla="*/ 945048 h 1754188"/>
              <a:gd name="T26" fmla="*/ 1399385 w 1752600"/>
              <a:gd name="T27" fmla="*/ 885589 h 1754188"/>
              <a:gd name="T28" fmla="*/ 1412922 w 1752600"/>
              <a:gd name="T29" fmla="*/ 831438 h 1754188"/>
              <a:gd name="T30" fmla="*/ 1472116 w 1752600"/>
              <a:gd name="T31" fmla="*/ 795869 h 1754188"/>
              <a:gd name="T32" fmla="*/ 931422 w 1752600"/>
              <a:gd name="T33" fmla="*/ 210375 h 1754188"/>
              <a:gd name="T34" fmla="*/ 985331 w 1752600"/>
              <a:gd name="T35" fmla="*/ 812351 h 1754188"/>
              <a:gd name="T36" fmla="*/ 997223 w 1752600"/>
              <a:gd name="T37" fmla="*/ 915108 h 1754188"/>
              <a:gd name="T38" fmla="*/ 946749 w 1752600"/>
              <a:gd name="T39" fmla="*/ 982906 h 1754188"/>
              <a:gd name="T40" fmla="*/ 857693 w 1752600"/>
              <a:gd name="T41" fmla="*/ 1003564 h 1754188"/>
              <a:gd name="T42" fmla="*/ 763351 w 1752600"/>
              <a:gd name="T43" fmla="*/ 937354 h 1754188"/>
              <a:gd name="T44" fmla="*/ 353480 w 1752600"/>
              <a:gd name="T45" fmla="*/ 893921 h 1754188"/>
              <a:gd name="T46" fmla="*/ 383342 w 1752600"/>
              <a:gd name="T47" fmla="*/ 820296 h 1754188"/>
              <a:gd name="T48" fmla="*/ 815147 w 1752600"/>
              <a:gd name="T49" fmla="*/ 764945 h 1754188"/>
              <a:gd name="T50" fmla="*/ 858486 w 1752600"/>
              <a:gd name="T51" fmla="*/ 180713 h 1754188"/>
              <a:gd name="T52" fmla="*/ 670516 w 1752600"/>
              <a:gd name="T53" fmla="*/ 152975 h 1754188"/>
              <a:gd name="T54" fmla="*/ 441192 w 1752600"/>
              <a:gd name="T55" fmla="*/ 263340 h 1754188"/>
              <a:gd name="T56" fmla="*/ 263181 w 1752600"/>
              <a:gd name="T57" fmla="*/ 441458 h 1754188"/>
              <a:gd name="T58" fmla="*/ 152883 w 1752600"/>
              <a:gd name="T59" fmla="*/ 670921 h 1754188"/>
              <a:gd name="T60" fmla="*/ 126168 w 1752600"/>
              <a:gd name="T61" fmla="*/ 934791 h 1754188"/>
              <a:gd name="T62" fmla="*/ 190707 w 1752600"/>
              <a:gd name="T63" fmla="*/ 1186485 h 1754188"/>
              <a:gd name="T64" fmla="*/ 332216 w 1752600"/>
              <a:gd name="T65" fmla="*/ 1396099 h 1754188"/>
              <a:gd name="T66" fmla="*/ 534297 w 1752600"/>
              <a:gd name="T67" fmla="*/ 1547221 h 1754188"/>
              <a:gd name="T68" fmla="*/ 780550 w 1752600"/>
              <a:gd name="T69" fmla="*/ 1623709 h 1754188"/>
              <a:gd name="T70" fmla="*/ 1045847 w 1752600"/>
              <a:gd name="T71" fmla="*/ 1610476 h 1754188"/>
              <a:gd name="T72" fmla="*/ 1281255 w 1752600"/>
              <a:gd name="T73" fmla="*/ 1511227 h 1754188"/>
              <a:gd name="T74" fmla="*/ 1467730 w 1752600"/>
              <a:gd name="T75" fmla="*/ 1341578 h 1754188"/>
              <a:gd name="T76" fmla="*/ 1588873 w 1752600"/>
              <a:gd name="T77" fmla="*/ 1118202 h 1754188"/>
              <a:gd name="T78" fmla="*/ 1628019 w 1752600"/>
              <a:gd name="T79" fmla="*/ 857509 h 1754188"/>
              <a:gd name="T80" fmla="*/ 1576176 w 1752600"/>
              <a:gd name="T81" fmla="*/ 601315 h 1754188"/>
              <a:gd name="T82" fmla="*/ 1444718 w 1752600"/>
              <a:gd name="T83" fmla="*/ 384820 h 1754188"/>
              <a:gd name="T84" fmla="*/ 1250573 w 1752600"/>
              <a:gd name="T85" fmla="*/ 224170 h 1754188"/>
              <a:gd name="T86" fmla="*/ 1009345 w 1752600"/>
              <a:gd name="T87" fmla="*/ 136037 h 1754188"/>
              <a:gd name="T88" fmla="*/ 987656 w 1752600"/>
              <a:gd name="T89" fmla="*/ 7146 h 1754188"/>
              <a:gd name="T90" fmla="*/ 1274907 w 1752600"/>
              <a:gd name="T91" fmla="*/ 96337 h 1754188"/>
              <a:gd name="T92" fmla="*/ 1510315 w 1752600"/>
              <a:gd name="T93" fmla="*/ 272074 h 1754188"/>
              <a:gd name="T94" fmla="*/ 1675101 w 1752600"/>
              <a:gd name="T95" fmla="*/ 516358 h 1754188"/>
              <a:gd name="T96" fmla="*/ 1749955 w 1752600"/>
              <a:gd name="T97" fmla="*/ 809605 h 1754188"/>
              <a:gd name="T98" fmla="*/ 1719273 w 1752600"/>
              <a:gd name="T99" fmla="*/ 1116879 h 1754188"/>
              <a:gd name="T100" fmla="*/ 1590724 w 1752600"/>
              <a:gd name="T101" fmla="*/ 1384453 h 1754188"/>
              <a:gd name="T102" fmla="*/ 1383353 w 1752600"/>
              <a:gd name="T103" fmla="*/ 1591949 h 1754188"/>
              <a:gd name="T104" fmla="*/ 1115940 w 1752600"/>
              <a:gd name="T105" fmla="*/ 1720576 h 1754188"/>
              <a:gd name="T106" fmla="*/ 809116 w 1752600"/>
              <a:gd name="T107" fmla="*/ 1751277 h 1754188"/>
              <a:gd name="T108" fmla="*/ 516046 w 1752600"/>
              <a:gd name="T109" fmla="*/ 1676377 h 1754188"/>
              <a:gd name="T110" fmla="*/ 271909 w 1752600"/>
              <a:gd name="T111" fmla="*/ 1511492 h 1754188"/>
              <a:gd name="T112" fmla="*/ 95750 w 1752600"/>
              <a:gd name="T113" fmla="*/ 1275941 h 1754188"/>
              <a:gd name="T114" fmla="*/ 6877 w 1752600"/>
              <a:gd name="T115" fmla="*/ 988782 h 1754188"/>
              <a:gd name="T116" fmla="*/ 22483 w 1752600"/>
              <a:gd name="T117" fmla="*/ 679126 h 1754188"/>
              <a:gd name="T118" fmla="*/ 138071 w 1752600"/>
              <a:gd name="T119" fmla="*/ 404935 h 1754188"/>
              <a:gd name="T120" fmla="*/ 335655 w 1752600"/>
              <a:gd name="T121" fmla="*/ 187117 h 1754188"/>
              <a:gd name="T122" fmla="*/ 595662 w 1752600"/>
              <a:gd name="T123" fmla="*/ 46051 h 1754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52600" h="1754188">
                <a:moveTo>
                  <a:pt x="873945" y="1403350"/>
                </a:moveTo>
                <a:lnTo>
                  <a:pt x="877888" y="1403350"/>
                </a:lnTo>
                <a:lnTo>
                  <a:pt x="882356" y="1403350"/>
                </a:lnTo>
                <a:lnTo>
                  <a:pt x="886299" y="1403616"/>
                </a:lnTo>
                <a:lnTo>
                  <a:pt x="890505" y="1404146"/>
                </a:lnTo>
                <a:lnTo>
                  <a:pt x="894448" y="1404943"/>
                </a:lnTo>
                <a:lnTo>
                  <a:pt x="898128" y="1405739"/>
                </a:lnTo>
                <a:lnTo>
                  <a:pt x="901808" y="1406801"/>
                </a:lnTo>
                <a:lnTo>
                  <a:pt x="906014" y="1408393"/>
                </a:lnTo>
                <a:lnTo>
                  <a:pt x="909432" y="1409455"/>
                </a:lnTo>
                <a:lnTo>
                  <a:pt x="913112" y="1411048"/>
                </a:lnTo>
                <a:lnTo>
                  <a:pt x="916529" y="1412906"/>
                </a:lnTo>
                <a:lnTo>
                  <a:pt x="919946" y="1415030"/>
                </a:lnTo>
                <a:lnTo>
                  <a:pt x="923363" y="1417153"/>
                </a:lnTo>
                <a:lnTo>
                  <a:pt x="929672" y="1421931"/>
                </a:lnTo>
                <a:lnTo>
                  <a:pt x="935192" y="1427240"/>
                </a:lnTo>
                <a:lnTo>
                  <a:pt x="940450" y="1432814"/>
                </a:lnTo>
                <a:lnTo>
                  <a:pt x="945181" y="1439185"/>
                </a:lnTo>
                <a:lnTo>
                  <a:pt x="947284" y="1442636"/>
                </a:lnTo>
                <a:lnTo>
                  <a:pt x="949124" y="1446086"/>
                </a:lnTo>
                <a:lnTo>
                  <a:pt x="951227" y="1449537"/>
                </a:lnTo>
                <a:lnTo>
                  <a:pt x="952804" y="1452988"/>
                </a:lnTo>
                <a:lnTo>
                  <a:pt x="953856" y="1456704"/>
                </a:lnTo>
                <a:lnTo>
                  <a:pt x="955433" y="1460420"/>
                </a:lnTo>
                <a:lnTo>
                  <a:pt x="956484" y="1464667"/>
                </a:lnTo>
                <a:lnTo>
                  <a:pt x="957273" y="1468384"/>
                </a:lnTo>
                <a:lnTo>
                  <a:pt x="958062" y="1472365"/>
                </a:lnTo>
                <a:lnTo>
                  <a:pt x="958587" y="1476612"/>
                </a:lnTo>
                <a:lnTo>
                  <a:pt x="958850" y="1480594"/>
                </a:lnTo>
                <a:lnTo>
                  <a:pt x="958850" y="1485107"/>
                </a:lnTo>
                <a:lnTo>
                  <a:pt x="958850" y="1489088"/>
                </a:lnTo>
                <a:lnTo>
                  <a:pt x="958587" y="1493335"/>
                </a:lnTo>
                <a:lnTo>
                  <a:pt x="958062" y="1497317"/>
                </a:lnTo>
                <a:lnTo>
                  <a:pt x="957273" y="1501299"/>
                </a:lnTo>
                <a:lnTo>
                  <a:pt x="956484" y="1505546"/>
                </a:lnTo>
                <a:lnTo>
                  <a:pt x="955433" y="1509262"/>
                </a:lnTo>
                <a:lnTo>
                  <a:pt x="953856" y="1512978"/>
                </a:lnTo>
                <a:lnTo>
                  <a:pt x="952804" y="1516694"/>
                </a:lnTo>
                <a:lnTo>
                  <a:pt x="951227" y="1520145"/>
                </a:lnTo>
                <a:lnTo>
                  <a:pt x="949124" y="1524127"/>
                </a:lnTo>
                <a:lnTo>
                  <a:pt x="947284" y="1527312"/>
                </a:lnTo>
                <a:lnTo>
                  <a:pt x="945181" y="1530763"/>
                </a:lnTo>
                <a:lnTo>
                  <a:pt x="940450" y="1536868"/>
                </a:lnTo>
                <a:lnTo>
                  <a:pt x="935192" y="1542973"/>
                </a:lnTo>
                <a:lnTo>
                  <a:pt x="929672" y="1548017"/>
                </a:lnTo>
                <a:lnTo>
                  <a:pt x="923363" y="1552795"/>
                </a:lnTo>
                <a:lnTo>
                  <a:pt x="919946" y="1554918"/>
                </a:lnTo>
                <a:lnTo>
                  <a:pt x="916529" y="1556776"/>
                </a:lnTo>
                <a:lnTo>
                  <a:pt x="913112" y="1558634"/>
                </a:lnTo>
                <a:lnTo>
                  <a:pt x="909432" y="1560227"/>
                </a:lnTo>
                <a:lnTo>
                  <a:pt x="906014" y="1561820"/>
                </a:lnTo>
                <a:lnTo>
                  <a:pt x="901808" y="1563147"/>
                </a:lnTo>
                <a:lnTo>
                  <a:pt x="898128" y="1564209"/>
                </a:lnTo>
                <a:lnTo>
                  <a:pt x="894448" y="1565005"/>
                </a:lnTo>
                <a:lnTo>
                  <a:pt x="890505" y="1565801"/>
                </a:lnTo>
                <a:lnTo>
                  <a:pt x="886299" y="1566067"/>
                </a:lnTo>
                <a:lnTo>
                  <a:pt x="882356" y="1566598"/>
                </a:lnTo>
                <a:lnTo>
                  <a:pt x="877888" y="1566863"/>
                </a:lnTo>
                <a:lnTo>
                  <a:pt x="873945" y="1566598"/>
                </a:lnTo>
                <a:lnTo>
                  <a:pt x="869739" y="1566067"/>
                </a:lnTo>
                <a:lnTo>
                  <a:pt x="865796" y="1565801"/>
                </a:lnTo>
                <a:lnTo>
                  <a:pt x="861853" y="1565005"/>
                </a:lnTo>
                <a:lnTo>
                  <a:pt x="857647" y="1564209"/>
                </a:lnTo>
                <a:lnTo>
                  <a:pt x="853967" y="1563147"/>
                </a:lnTo>
                <a:lnTo>
                  <a:pt x="850287" y="1561820"/>
                </a:lnTo>
                <a:lnTo>
                  <a:pt x="846607" y="1560227"/>
                </a:lnTo>
                <a:lnTo>
                  <a:pt x="842664" y="1558634"/>
                </a:lnTo>
                <a:lnTo>
                  <a:pt x="839247" y="1556776"/>
                </a:lnTo>
                <a:lnTo>
                  <a:pt x="835829" y="1554918"/>
                </a:lnTo>
                <a:lnTo>
                  <a:pt x="832675" y="1552795"/>
                </a:lnTo>
                <a:lnTo>
                  <a:pt x="826629" y="1548017"/>
                </a:lnTo>
                <a:lnTo>
                  <a:pt x="820583" y="1542973"/>
                </a:lnTo>
                <a:lnTo>
                  <a:pt x="815589" y="1536868"/>
                </a:lnTo>
                <a:lnTo>
                  <a:pt x="810857" y="1530763"/>
                </a:lnTo>
                <a:lnTo>
                  <a:pt x="808754" y="1527312"/>
                </a:lnTo>
                <a:lnTo>
                  <a:pt x="806914" y="1524127"/>
                </a:lnTo>
                <a:lnTo>
                  <a:pt x="805074" y="1520145"/>
                </a:lnTo>
                <a:lnTo>
                  <a:pt x="803497" y="1516694"/>
                </a:lnTo>
                <a:lnTo>
                  <a:pt x="801920" y="1512978"/>
                </a:lnTo>
                <a:lnTo>
                  <a:pt x="800605" y="1509262"/>
                </a:lnTo>
                <a:lnTo>
                  <a:pt x="799554" y="1505546"/>
                </a:lnTo>
                <a:lnTo>
                  <a:pt x="798765" y="1501299"/>
                </a:lnTo>
                <a:lnTo>
                  <a:pt x="797977" y="1497317"/>
                </a:lnTo>
                <a:lnTo>
                  <a:pt x="797714" y="1493335"/>
                </a:lnTo>
                <a:lnTo>
                  <a:pt x="797188" y="1489088"/>
                </a:lnTo>
                <a:lnTo>
                  <a:pt x="796925" y="1485107"/>
                </a:lnTo>
                <a:lnTo>
                  <a:pt x="797188" y="1480594"/>
                </a:lnTo>
                <a:lnTo>
                  <a:pt x="797714" y="1476612"/>
                </a:lnTo>
                <a:lnTo>
                  <a:pt x="797977" y="1472365"/>
                </a:lnTo>
                <a:lnTo>
                  <a:pt x="798765" y="1468384"/>
                </a:lnTo>
                <a:lnTo>
                  <a:pt x="799554" y="1464667"/>
                </a:lnTo>
                <a:lnTo>
                  <a:pt x="800605" y="1460420"/>
                </a:lnTo>
                <a:lnTo>
                  <a:pt x="801920" y="1456704"/>
                </a:lnTo>
                <a:lnTo>
                  <a:pt x="803497" y="1452988"/>
                </a:lnTo>
                <a:lnTo>
                  <a:pt x="805074" y="1449537"/>
                </a:lnTo>
                <a:lnTo>
                  <a:pt x="806914" y="1446086"/>
                </a:lnTo>
                <a:lnTo>
                  <a:pt x="808754" y="1442636"/>
                </a:lnTo>
                <a:lnTo>
                  <a:pt x="810857" y="1439185"/>
                </a:lnTo>
                <a:lnTo>
                  <a:pt x="815589" y="1432814"/>
                </a:lnTo>
                <a:lnTo>
                  <a:pt x="820583" y="1427240"/>
                </a:lnTo>
                <a:lnTo>
                  <a:pt x="826629" y="1421931"/>
                </a:lnTo>
                <a:lnTo>
                  <a:pt x="832675" y="1417153"/>
                </a:lnTo>
                <a:lnTo>
                  <a:pt x="835829" y="1415030"/>
                </a:lnTo>
                <a:lnTo>
                  <a:pt x="839247" y="1412906"/>
                </a:lnTo>
                <a:lnTo>
                  <a:pt x="842664" y="1411048"/>
                </a:lnTo>
                <a:lnTo>
                  <a:pt x="846607" y="1409455"/>
                </a:lnTo>
                <a:lnTo>
                  <a:pt x="850287" y="1408393"/>
                </a:lnTo>
                <a:lnTo>
                  <a:pt x="853967" y="1406801"/>
                </a:lnTo>
                <a:lnTo>
                  <a:pt x="857647" y="1405739"/>
                </a:lnTo>
                <a:lnTo>
                  <a:pt x="861853" y="1404943"/>
                </a:lnTo>
                <a:lnTo>
                  <a:pt x="865796" y="1404146"/>
                </a:lnTo>
                <a:lnTo>
                  <a:pt x="869739" y="1403616"/>
                </a:lnTo>
                <a:lnTo>
                  <a:pt x="873945" y="1403350"/>
                </a:lnTo>
                <a:close/>
                <a:moveTo>
                  <a:pt x="1480345" y="795338"/>
                </a:moveTo>
                <a:lnTo>
                  <a:pt x="1484857" y="795603"/>
                </a:lnTo>
                <a:lnTo>
                  <a:pt x="1488839" y="795869"/>
                </a:lnTo>
                <a:lnTo>
                  <a:pt x="1493086" y="796134"/>
                </a:lnTo>
                <a:lnTo>
                  <a:pt x="1497068" y="797196"/>
                </a:lnTo>
                <a:lnTo>
                  <a:pt x="1500784" y="797727"/>
                </a:lnTo>
                <a:lnTo>
                  <a:pt x="1505031" y="799054"/>
                </a:lnTo>
                <a:lnTo>
                  <a:pt x="1508747" y="800381"/>
                </a:lnTo>
                <a:lnTo>
                  <a:pt x="1512198" y="801974"/>
                </a:lnTo>
                <a:lnTo>
                  <a:pt x="1515914" y="803567"/>
                </a:lnTo>
                <a:lnTo>
                  <a:pt x="1519365" y="805425"/>
                </a:lnTo>
                <a:lnTo>
                  <a:pt x="1522816" y="807283"/>
                </a:lnTo>
                <a:lnTo>
                  <a:pt x="1526266" y="809406"/>
                </a:lnTo>
                <a:lnTo>
                  <a:pt x="1532637" y="814184"/>
                </a:lnTo>
                <a:lnTo>
                  <a:pt x="1538211" y="819228"/>
                </a:lnTo>
                <a:lnTo>
                  <a:pt x="1543520" y="825068"/>
                </a:lnTo>
                <a:lnTo>
                  <a:pt x="1548298" y="831438"/>
                </a:lnTo>
                <a:lnTo>
                  <a:pt x="1550422" y="834624"/>
                </a:lnTo>
                <a:lnTo>
                  <a:pt x="1552545" y="838074"/>
                </a:lnTo>
                <a:lnTo>
                  <a:pt x="1554403" y="841791"/>
                </a:lnTo>
                <a:lnTo>
                  <a:pt x="1555996" y="845241"/>
                </a:lnTo>
                <a:lnTo>
                  <a:pt x="1557589" y="848958"/>
                </a:lnTo>
                <a:lnTo>
                  <a:pt x="1558650" y="852939"/>
                </a:lnTo>
                <a:lnTo>
                  <a:pt x="1559712" y="856655"/>
                </a:lnTo>
                <a:lnTo>
                  <a:pt x="1560509" y="860637"/>
                </a:lnTo>
                <a:lnTo>
                  <a:pt x="1561305" y="864884"/>
                </a:lnTo>
                <a:lnTo>
                  <a:pt x="1561836" y="868866"/>
                </a:lnTo>
                <a:lnTo>
                  <a:pt x="1562101" y="872847"/>
                </a:lnTo>
                <a:lnTo>
                  <a:pt x="1562101" y="877094"/>
                </a:lnTo>
                <a:lnTo>
                  <a:pt x="1562101" y="881342"/>
                </a:lnTo>
                <a:lnTo>
                  <a:pt x="1561836" y="885589"/>
                </a:lnTo>
                <a:lnTo>
                  <a:pt x="1561305" y="889570"/>
                </a:lnTo>
                <a:lnTo>
                  <a:pt x="1560509" y="893817"/>
                </a:lnTo>
                <a:lnTo>
                  <a:pt x="1559712" y="897534"/>
                </a:lnTo>
                <a:lnTo>
                  <a:pt x="1558650" y="901515"/>
                </a:lnTo>
                <a:lnTo>
                  <a:pt x="1557589" y="905497"/>
                </a:lnTo>
                <a:lnTo>
                  <a:pt x="1555996" y="908948"/>
                </a:lnTo>
                <a:lnTo>
                  <a:pt x="1554403" y="912664"/>
                </a:lnTo>
                <a:lnTo>
                  <a:pt x="1552545" y="916115"/>
                </a:lnTo>
                <a:lnTo>
                  <a:pt x="1550422" y="919565"/>
                </a:lnTo>
                <a:lnTo>
                  <a:pt x="1548298" y="923016"/>
                </a:lnTo>
                <a:lnTo>
                  <a:pt x="1543520" y="929387"/>
                </a:lnTo>
                <a:lnTo>
                  <a:pt x="1538211" y="934961"/>
                </a:lnTo>
                <a:lnTo>
                  <a:pt x="1532637" y="940270"/>
                </a:lnTo>
                <a:lnTo>
                  <a:pt x="1526266" y="945048"/>
                </a:lnTo>
                <a:lnTo>
                  <a:pt x="1522816" y="947171"/>
                </a:lnTo>
                <a:lnTo>
                  <a:pt x="1519365" y="949030"/>
                </a:lnTo>
                <a:lnTo>
                  <a:pt x="1515914" y="950888"/>
                </a:lnTo>
                <a:lnTo>
                  <a:pt x="1512198" y="952480"/>
                </a:lnTo>
                <a:lnTo>
                  <a:pt x="1508747" y="953808"/>
                </a:lnTo>
                <a:lnTo>
                  <a:pt x="1505031" y="955400"/>
                </a:lnTo>
                <a:lnTo>
                  <a:pt x="1500784" y="956197"/>
                </a:lnTo>
                <a:lnTo>
                  <a:pt x="1497068" y="957258"/>
                </a:lnTo>
                <a:lnTo>
                  <a:pt x="1493086" y="957789"/>
                </a:lnTo>
                <a:lnTo>
                  <a:pt x="1488839" y="958586"/>
                </a:lnTo>
                <a:lnTo>
                  <a:pt x="1484857" y="958851"/>
                </a:lnTo>
                <a:lnTo>
                  <a:pt x="1480345" y="958851"/>
                </a:lnTo>
                <a:lnTo>
                  <a:pt x="1476363" y="958851"/>
                </a:lnTo>
                <a:lnTo>
                  <a:pt x="1472116" y="958586"/>
                </a:lnTo>
                <a:lnTo>
                  <a:pt x="1468134" y="957789"/>
                </a:lnTo>
                <a:lnTo>
                  <a:pt x="1464153" y="957258"/>
                </a:lnTo>
                <a:lnTo>
                  <a:pt x="1459906" y="956197"/>
                </a:lnTo>
                <a:lnTo>
                  <a:pt x="1456189" y="955400"/>
                </a:lnTo>
                <a:lnTo>
                  <a:pt x="1452473" y="953808"/>
                </a:lnTo>
                <a:lnTo>
                  <a:pt x="1448757" y="952480"/>
                </a:lnTo>
                <a:lnTo>
                  <a:pt x="1445306" y="950888"/>
                </a:lnTo>
                <a:lnTo>
                  <a:pt x="1441325" y="949030"/>
                </a:lnTo>
                <a:lnTo>
                  <a:pt x="1437874" y="947171"/>
                </a:lnTo>
                <a:lnTo>
                  <a:pt x="1434954" y="945048"/>
                </a:lnTo>
                <a:lnTo>
                  <a:pt x="1428583" y="940270"/>
                </a:lnTo>
                <a:lnTo>
                  <a:pt x="1422478" y="934961"/>
                </a:lnTo>
                <a:lnTo>
                  <a:pt x="1417435" y="929387"/>
                </a:lnTo>
                <a:lnTo>
                  <a:pt x="1412922" y="923016"/>
                </a:lnTo>
                <a:lnTo>
                  <a:pt x="1410533" y="919565"/>
                </a:lnTo>
                <a:lnTo>
                  <a:pt x="1408675" y="916115"/>
                </a:lnTo>
                <a:lnTo>
                  <a:pt x="1406817" y="912664"/>
                </a:lnTo>
                <a:lnTo>
                  <a:pt x="1405224" y="908948"/>
                </a:lnTo>
                <a:lnTo>
                  <a:pt x="1403632" y="905497"/>
                </a:lnTo>
                <a:lnTo>
                  <a:pt x="1402304" y="901515"/>
                </a:lnTo>
                <a:lnTo>
                  <a:pt x="1401243" y="897534"/>
                </a:lnTo>
                <a:lnTo>
                  <a:pt x="1400446" y="893817"/>
                </a:lnTo>
                <a:lnTo>
                  <a:pt x="1399650" y="889570"/>
                </a:lnTo>
                <a:lnTo>
                  <a:pt x="1399385" y="885589"/>
                </a:lnTo>
                <a:lnTo>
                  <a:pt x="1398854" y="881342"/>
                </a:lnTo>
                <a:lnTo>
                  <a:pt x="1398588" y="877094"/>
                </a:lnTo>
                <a:lnTo>
                  <a:pt x="1398854" y="872847"/>
                </a:lnTo>
                <a:lnTo>
                  <a:pt x="1399385" y="868866"/>
                </a:lnTo>
                <a:lnTo>
                  <a:pt x="1399650" y="864884"/>
                </a:lnTo>
                <a:lnTo>
                  <a:pt x="1400446" y="860637"/>
                </a:lnTo>
                <a:lnTo>
                  <a:pt x="1401243" y="856655"/>
                </a:lnTo>
                <a:lnTo>
                  <a:pt x="1402304" y="852939"/>
                </a:lnTo>
                <a:lnTo>
                  <a:pt x="1403632" y="848958"/>
                </a:lnTo>
                <a:lnTo>
                  <a:pt x="1405224" y="845241"/>
                </a:lnTo>
                <a:lnTo>
                  <a:pt x="1406817" y="841791"/>
                </a:lnTo>
                <a:lnTo>
                  <a:pt x="1408675" y="838074"/>
                </a:lnTo>
                <a:lnTo>
                  <a:pt x="1410533" y="834624"/>
                </a:lnTo>
                <a:lnTo>
                  <a:pt x="1412922" y="831438"/>
                </a:lnTo>
                <a:lnTo>
                  <a:pt x="1417435" y="825068"/>
                </a:lnTo>
                <a:lnTo>
                  <a:pt x="1422478" y="819228"/>
                </a:lnTo>
                <a:lnTo>
                  <a:pt x="1428583" y="814184"/>
                </a:lnTo>
                <a:lnTo>
                  <a:pt x="1434954" y="809406"/>
                </a:lnTo>
                <a:lnTo>
                  <a:pt x="1437874" y="807283"/>
                </a:lnTo>
                <a:lnTo>
                  <a:pt x="1441325" y="805425"/>
                </a:lnTo>
                <a:lnTo>
                  <a:pt x="1445306" y="803567"/>
                </a:lnTo>
                <a:lnTo>
                  <a:pt x="1448757" y="801974"/>
                </a:lnTo>
                <a:lnTo>
                  <a:pt x="1452473" y="800381"/>
                </a:lnTo>
                <a:lnTo>
                  <a:pt x="1456189" y="799054"/>
                </a:lnTo>
                <a:lnTo>
                  <a:pt x="1459906" y="797727"/>
                </a:lnTo>
                <a:lnTo>
                  <a:pt x="1464153" y="797196"/>
                </a:lnTo>
                <a:lnTo>
                  <a:pt x="1468134" y="796134"/>
                </a:lnTo>
                <a:lnTo>
                  <a:pt x="1472116" y="795869"/>
                </a:lnTo>
                <a:lnTo>
                  <a:pt x="1476363" y="795603"/>
                </a:lnTo>
                <a:lnTo>
                  <a:pt x="1480345" y="795338"/>
                </a:lnTo>
                <a:close/>
                <a:moveTo>
                  <a:pt x="876984" y="177800"/>
                </a:moveTo>
                <a:lnTo>
                  <a:pt x="883326" y="178065"/>
                </a:lnTo>
                <a:lnTo>
                  <a:pt x="889669" y="179124"/>
                </a:lnTo>
                <a:lnTo>
                  <a:pt x="895482" y="180713"/>
                </a:lnTo>
                <a:lnTo>
                  <a:pt x="901032" y="182832"/>
                </a:lnTo>
                <a:lnTo>
                  <a:pt x="906581" y="185215"/>
                </a:lnTo>
                <a:lnTo>
                  <a:pt x="911867" y="188393"/>
                </a:lnTo>
                <a:lnTo>
                  <a:pt x="916359" y="191836"/>
                </a:lnTo>
                <a:lnTo>
                  <a:pt x="920851" y="196074"/>
                </a:lnTo>
                <a:lnTo>
                  <a:pt x="924815" y="200311"/>
                </a:lnTo>
                <a:lnTo>
                  <a:pt x="928251" y="205078"/>
                </a:lnTo>
                <a:lnTo>
                  <a:pt x="931422" y="210375"/>
                </a:lnTo>
                <a:lnTo>
                  <a:pt x="934065" y="215672"/>
                </a:lnTo>
                <a:lnTo>
                  <a:pt x="936179" y="221498"/>
                </a:lnTo>
                <a:lnTo>
                  <a:pt x="937764" y="227325"/>
                </a:lnTo>
                <a:lnTo>
                  <a:pt x="938821" y="233681"/>
                </a:lnTo>
                <a:lnTo>
                  <a:pt x="939086" y="240037"/>
                </a:lnTo>
                <a:lnTo>
                  <a:pt x="939086" y="766534"/>
                </a:lnTo>
                <a:lnTo>
                  <a:pt x="945956" y="770772"/>
                </a:lnTo>
                <a:lnTo>
                  <a:pt x="952827" y="775539"/>
                </a:lnTo>
                <a:lnTo>
                  <a:pt x="959169" y="780835"/>
                </a:lnTo>
                <a:lnTo>
                  <a:pt x="964983" y="786397"/>
                </a:lnTo>
                <a:lnTo>
                  <a:pt x="971061" y="792488"/>
                </a:lnTo>
                <a:lnTo>
                  <a:pt x="976082" y="798844"/>
                </a:lnTo>
                <a:lnTo>
                  <a:pt x="980839" y="805465"/>
                </a:lnTo>
                <a:lnTo>
                  <a:pt x="985331" y="812351"/>
                </a:lnTo>
                <a:lnTo>
                  <a:pt x="989295" y="819502"/>
                </a:lnTo>
                <a:lnTo>
                  <a:pt x="992995" y="826917"/>
                </a:lnTo>
                <a:lnTo>
                  <a:pt x="995902" y="834862"/>
                </a:lnTo>
                <a:lnTo>
                  <a:pt x="998545" y="843072"/>
                </a:lnTo>
                <a:lnTo>
                  <a:pt x="1000394" y="851282"/>
                </a:lnTo>
                <a:lnTo>
                  <a:pt x="1001980" y="859757"/>
                </a:lnTo>
                <a:lnTo>
                  <a:pt x="1002773" y="868497"/>
                </a:lnTo>
                <a:lnTo>
                  <a:pt x="1003301" y="877236"/>
                </a:lnTo>
                <a:lnTo>
                  <a:pt x="1002773" y="883857"/>
                </a:lnTo>
                <a:lnTo>
                  <a:pt x="1002244" y="889948"/>
                </a:lnTo>
                <a:lnTo>
                  <a:pt x="1001716" y="896569"/>
                </a:lnTo>
                <a:lnTo>
                  <a:pt x="1000394" y="902925"/>
                </a:lnTo>
                <a:lnTo>
                  <a:pt x="999073" y="909017"/>
                </a:lnTo>
                <a:lnTo>
                  <a:pt x="997223" y="915108"/>
                </a:lnTo>
                <a:lnTo>
                  <a:pt x="995373" y="921199"/>
                </a:lnTo>
                <a:lnTo>
                  <a:pt x="993259" y="926761"/>
                </a:lnTo>
                <a:lnTo>
                  <a:pt x="990352" y="932322"/>
                </a:lnTo>
                <a:lnTo>
                  <a:pt x="987445" y="938149"/>
                </a:lnTo>
                <a:lnTo>
                  <a:pt x="984803" y="943446"/>
                </a:lnTo>
                <a:lnTo>
                  <a:pt x="981367" y="948478"/>
                </a:lnTo>
                <a:lnTo>
                  <a:pt x="977932" y="953509"/>
                </a:lnTo>
                <a:lnTo>
                  <a:pt x="973968" y="958541"/>
                </a:lnTo>
                <a:lnTo>
                  <a:pt x="970004" y="962779"/>
                </a:lnTo>
                <a:lnTo>
                  <a:pt x="965512" y="967281"/>
                </a:lnTo>
                <a:lnTo>
                  <a:pt x="961284" y="971783"/>
                </a:lnTo>
                <a:lnTo>
                  <a:pt x="956527" y="975756"/>
                </a:lnTo>
                <a:lnTo>
                  <a:pt x="951770" y="979464"/>
                </a:lnTo>
                <a:lnTo>
                  <a:pt x="946749" y="982906"/>
                </a:lnTo>
                <a:lnTo>
                  <a:pt x="941728" y="986349"/>
                </a:lnTo>
                <a:lnTo>
                  <a:pt x="936443" y="989527"/>
                </a:lnTo>
                <a:lnTo>
                  <a:pt x="930893" y="992441"/>
                </a:lnTo>
                <a:lnTo>
                  <a:pt x="925344" y="994824"/>
                </a:lnTo>
                <a:lnTo>
                  <a:pt x="919530" y="996943"/>
                </a:lnTo>
                <a:lnTo>
                  <a:pt x="913716" y="999062"/>
                </a:lnTo>
                <a:lnTo>
                  <a:pt x="907374" y="1000915"/>
                </a:lnTo>
                <a:lnTo>
                  <a:pt x="901560" y="1001975"/>
                </a:lnTo>
                <a:lnTo>
                  <a:pt x="895218" y="1003299"/>
                </a:lnTo>
                <a:lnTo>
                  <a:pt x="888611" y="1004358"/>
                </a:lnTo>
                <a:lnTo>
                  <a:pt x="882269" y="1004623"/>
                </a:lnTo>
                <a:lnTo>
                  <a:pt x="875663" y="1004888"/>
                </a:lnTo>
                <a:lnTo>
                  <a:pt x="866678" y="1004623"/>
                </a:lnTo>
                <a:lnTo>
                  <a:pt x="857693" y="1003564"/>
                </a:lnTo>
                <a:lnTo>
                  <a:pt x="849236" y="1001975"/>
                </a:lnTo>
                <a:lnTo>
                  <a:pt x="840780" y="999856"/>
                </a:lnTo>
                <a:lnTo>
                  <a:pt x="832324" y="997473"/>
                </a:lnTo>
                <a:lnTo>
                  <a:pt x="824396" y="994030"/>
                </a:lnTo>
                <a:lnTo>
                  <a:pt x="816732" y="990587"/>
                </a:lnTo>
                <a:lnTo>
                  <a:pt x="809333" y="986084"/>
                </a:lnTo>
                <a:lnTo>
                  <a:pt x="802198" y="981317"/>
                </a:lnTo>
                <a:lnTo>
                  <a:pt x="795591" y="976286"/>
                </a:lnTo>
                <a:lnTo>
                  <a:pt x="788984" y="970724"/>
                </a:lnTo>
                <a:lnTo>
                  <a:pt x="783170" y="964633"/>
                </a:lnTo>
                <a:lnTo>
                  <a:pt x="777357" y="958541"/>
                </a:lnTo>
                <a:lnTo>
                  <a:pt x="772600" y="951920"/>
                </a:lnTo>
                <a:lnTo>
                  <a:pt x="767843" y="944770"/>
                </a:lnTo>
                <a:lnTo>
                  <a:pt x="763351" y="937354"/>
                </a:lnTo>
                <a:lnTo>
                  <a:pt x="413204" y="937354"/>
                </a:lnTo>
                <a:lnTo>
                  <a:pt x="406597" y="937090"/>
                </a:lnTo>
                <a:lnTo>
                  <a:pt x="400519" y="936295"/>
                </a:lnTo>
                <a:lnTo>
                  <a:pt x="394705" y="934706"/>
                </a:lnTo>
                <a:lnTo>
                  <a:pt x="388627" y="932322"/>
                </a:lnTo>
                <a:lnTo>
                  <a:pt x="383342" y="929939"/>
                </a:lnTo>
                <a:lnTo>
                  <a:pt x="378321" y="926761"/>
                </a:lnTo>
                <a:lnTo>
                  <a:pt x="373564" y="923053"/>
                </a:lnTo>
                <a:lnTo>
                  <a:pt x="368808" y="919345"/>
                </a:lnTo>
                <a:lnTo>
                  <a:pt x="365108" y="914843"/>
                </a:lnTo>
                <a:lnTo>
                  <a:pt x="361408" y="909811"/>
                </a:lnTo>
                <a:lnTo>
                  <a:pt x="358237" y="904779"/>
                </a:lnTo>
                <a:lnTo>
                  <a:pt x="355859" y="899483"/>
                </a:lnTo>
                <a:lnTo>
                  <a:pt x="353480" y="893921"/>
                </a:lnTo>
                <a:lnTo>
                  <a:pt x="352159" y="887830"/>
                </a:lnTo>
                <a:lnTo>
                  <a:pt x="351102" y="881474"/>
                </a:lnTo>
                <a:lnTo>
                  <a:pt x="350838" y="875382"/>
                </a:lnTo>
                <a:lnTo>
                  <a:pt x="351102" y="868761"/>
                </a:lnTo>
                <a:lnTo>
                  <a:pt x="352159" y="862670"/>
                </a:lnTo>
                <a:lnTo>
                  <a:pt x="353480" y="856844"/>
                </a:lnTo>
                <a:lnTo>
                  <a:pt x="355859" y="850752"/>
                </a:lnTo>
                <a:lnTo>
                  <a:pt x="358237" y="845456"/>
                </a:lnTo>
                <a:lnTo>
                  <a:pt x="361408" y="840424"/>
                </a:lnTo>
                <a:lnTo>
                  <a:pt x="365108" y="835392"/>
                </a:lnTo>
                <a:lnTo>
                  <a:pt x="368808" y="831154"/>
                </a:lnTo>
                <a:lnTo>
                  <a:pt x="373564" y="827447"/>
                </a:lnTo>
                <a:lnTo>
                  <a:pt x="378321" y="823474"/>
                </a:lnTo>
                <a:lnTo>
                  <a:pt x="383342" y="820296"/>
                </a:lnTo>
                <a:lnTo>
                  <a:pt x="388627" y="817913"/>
                </a:lnTo>
                <a:lnTo>
                  <a:pt x="394705" y="815794"/>
                </a:lnTo>
                <a:lnTo>
                  <a:pt x="400519" y="814205"/>
                </a:lnTo>
                <a:lnTo>
                  <a:pt x="406597" y="813146"/>
                </a:lnTo>
                <a:lnTo>
                  <a:pt x="413204" y="812881"/>
                </a:lnTo>
                <a:lnTo>
                  <a:pt x="765465" y="812881"/>
                </a:lnTo>
                <a:lnTo>
                  <a:pt x="770222" y="805730"/>
                </a:lnTo>
                <a:lnTo>
                  <a:pt x="775507" y="798579"/>
                </a:lnTo>
                <a:lnTo>
                  <a:pt x="780792" y="791959"/>
                </a:lnTo>
                <a:lnTo>
                  <a:pt x="786870" y="785602"/>
                </a:lnTo>
                <a:lnTo>
                  <a:pt x="793477" y="779511"/>
                </a:lnTo>
                <a:lnTo>
                  <a:pt x="800348" y="774214"/>
                </a:lnTo>
                <a:lnTo>
                  <a:pt x="807483" y="769183"/>
                </a:lnTo>
                <a:lnTo>
                  <a:pt x="815147" y="764945"/>
                </a:lnTo>
                <a:lnTo>
                  <a:pt x="815147" y="240037"/>
                </a:lnTo>
                <a:lnTo>
                  <a:pt x="815411" y="233681"/>
                </a:lnTo>
                <a:lnTo>
                  <a:pt x="816204" y="227325"/>
                </a:lnTo>
                <a:lnTo>
                  <a:pt x="817789" y="221498"/>
                </a:lnTo>
                <a:lnTo>
                  <a:pt x="819639" y="215672"/>
                </a:lnTo>
                <a:lnTo>
                  <a:pt x="822546" y="210375"/>
                </a:lnTo>
                <a:lnTo>
                  <a:pt x="825717" y="205078"/>
                </a:lnTo>
                <a:lnTo>
                  <a:pt x="829153" y="200311"/>
                </a:lnTo>
                <a:lnTo>
                  <a:pt x="833116" y="196074"/>
                </a:lnTo>
                <a:lnTo>
                  <a:pt x="837609" y="191836"/>
                </a:lnTo>
                <a:lnTo>
                  <a:pt x="842366" y="188393"/>
                </a:lnTo>
                <a:lnTo>
                  <a:pt x="847387" y="185215"/>
                </a:lnTo>
                <a:lnTo>
                  <a:pt x="852936" y="182832"/>
                </a:lnTo>
                <a:lnTo>
                  <a:pt x="858486" y="180713"/>
                </a:lnTo>
                <a:lnTo>
                  <a:pt x="864564" y="179124"/>
                </a:lnTo>
                <a:lnTo>
                  <a:pt x="870642" y="178065"/>
                </a:lnTo>
                <a:lnTo>
                  <a:pt x="876984" y="177800"/>
                </a:lnTo>
                <a:close/>
                <a:moveTo>
                  <a:pt x="856991" y="124392"/>
                </a:moveTo>
                <a:lnTo>
                  <a:pt x="837683" y="125450"/>
                </a:lnTo>
                <a:lnTo>
                  <a:pt x="818374" y="126774"/>
                </a:lnTo>
                <a:lnTo>
                  <a:pt x="799594" y="128362"/>
                </a:lnTo>
                <a:lnTo>
                  <a:pt x="780550" y="130479"/>
                </a:lnTo>
                <a:lnTo>
                  <a:pt x="762034" y="132861"/>
                </a:lnTo>
                <a:lnTo>
                  <a:pt x="743255" y="136037"/>
                </a:lnTo>
                <a:lnTo>
                  <a:pt x="725004" y="139478"/>
                </a:lnTo>
                <a:lnTo>
                  <a:pt x="706489" y="143712"/>
                </a:lnTo>
                <a:lnTo>
                  <a:pt x="688502" y="147947"/>
                </a:lnTo>
                <a:lnTo>
                  <a:pt x="670516" y="152975"/>
                </a:lnTo>
                <a:lnTo>
                  <a:pt x="653059" y="158269"/>
                </a:lnTo>
                <a:lnTo>
                  <a:pt x="635337" y="164091"/>
                </a:lnTo>
                <a:lnTo>
                  <a:pt x="617880" y="169914"/>
                </a:lnTo>
                <a:lnTo>
                  <a:pt x="600687" y="176530"/>
                </a:lnTo>
                <a:lnTo>
                  <a:pt x="583759" y="183412"/>
                </a:lnTo>
                <a:lnTo>
                  <a:pt x="567095" y="191087"/>
                </a:lnTo>
                <a:lnTo>
                  <a:pt x="550432" y="198762"/>
                </a:lnTo>
                <a:lnTo>
                  <a:pt x="534297" y="206967"/>
                </a:lnTo>
                <a:lnTo>
                  <a:pt x="517898" y="215436"/>
                </a:lnTo>
                <a:lnTo>
                  <a:pt x="502292" y="224170"/>
                </a:lnTo>
                <a:lnTo>
                  <a:pt x="486686" y="233698"/>
                </a:lnTo>
                <a:lnTo>
                  <a:pt x="471345" y="242961"/>
                </a:lnTo>
                <a:lnTo>
                  <a:pt x="456268" y="253018"/>
                </a:lnTo>
                <a:lnTo>
                  <a:pt x="441192" y="263340"/>
                </a:lnTo>
                <a:lnTo>
                  <a:pt x="426379" y="274191"/>
                </a:lnTo>
                <a:lnTo>
                  <a:pt x="412361" y="285042"/>
                </a:lnTo>
                <a:lnTo>
                  <a:pt x="398342" y="296423"/>
                </a:lnTo>
                <a:lnTo>
                  <a:pt x="384588" y="308333"/>
                </a:lnTo>
                <a:lnTo>
                  <a:pt x="371098" y="320243"/>
                </a:lnTo>
                <a:lnTo>
                  <a:pt x="357608" y="332417"/>
                </a:lnTo>
                <a:lnTo>
                  <a:pt x="344648" y="344856"/>
                </a:lnTo>
                <a:lnTo>
                  <a:pt x="332216" y="358089"/>
                </a:lnTo>
                <a:lnTo>
                  <a:pt x="319784" y="371323"/>
                </a:lnTo>
                <a:lnTo>
                  <a:pt x="307617" y="384820"/>
                </a:lnTo>
                <a:lnTo>
                  <a:pt x="295979" y="398583"/>
                </a:lnTo>
                <a:lnTo>
                  <a:pt x="284870" y="412610"/>
                </a:lnTo>
                <a:lnTo>
                  <a:pt x="273761" y="427167"/>
                </a:lnTo>
                <a:lnTo>
                  <a:pt x="263181" y="441458"/>
                </a:lnTo>
                <a:lnTo>
                  <a:pt x="252865" y="456544"/>
                </a:lnTo>
                <a:lnTo>
                  <a:pt x="242814" y="471630"/>
                </a:lnTo>
                <a:lnTo>
                  <a:pt x="233027" y="486980"/>
                </a:lnTo>
                <a:lnTo>
                  <a:pt x="224034" y="502596"/>
                </a:lnTo>
                <a:lnTo>
                  <a:pt x="215041" y="518740"/>
                </a:lnTo>
                <a:lnTo>
                  <a:pt x="206577" y="534620"/>
                </a:lnTo>
                <a:lnTo>
                  <a:pt x="198377" y="551029"/>
                </a:lnTo>
                <a:lnTo>
                  <a:pt x="190707" y="567438"/>
                </a:lnTo>
                <a:lnTo>
                  <a:pt x="183301" y="584112"/>
                </a:lnTo>
                <a:lnTo>
                  <a:pt x="176424" y="601315"/>
                </a:lnTo>
                <a:lnTo>
                  <a:pt x="169811" y="618253"/>
                </a:lnTo>
                <a:lnTo>
                  <a:pt x="163992" y="635986"/>
                </a:lnTo>
                <a:lnTo>
                  <a:pt x="157908" y="653454"/>
                </a:lnTo>
                <a:lnTo>
                  <a:pt x="152883" y="670921"/>
                </a:lnTo>
                <a:lnTo>
                  <a:pt x="147857" y="689183"/>
                </a:lnTo>
                <a:lnTo>
                  <a:pt x="143625" y="707180"/>
                </a:lnTo>
                <a:lnTo>
                  <a:pt x="139393" y="725707"/>
                </a:lnTo>
                <a:lnTo>
                  <a:pt x="135955" y="743704"/>
                </a:lnTo>
                <a:lnTo>
                  <a:pt x="132781" y="762495"/>
                </a:lnTo>
                <a:lnTo>
                  <a:pt x="130400" y="781551"/>
                </a:lnTo>
                <a:lnTo>
                  <a:pt x="128019" y="800342"/>
                </a:lnTo>
                <a:lnTo>
                  <a:pt x="126168" y="819133"/>
                </a:lnTo>
                <a:lnTo>
                  <a:pt x="125110" y="838189"/>
                </a:lnTo>
                <a:lnTo>
                  <a:pt x="124316" y="857509"/>
                </a:lnTo>
                <a:lnTo>
                  <a:pt x="124052" y="877094"/>
                </a:lnTo>
                <a:lnTo>
                  <a:pt x="124316" y="896414"/>
                </a:lnTo>
                <a:lnTo>
                  <a:pt x="125110" y="915735"/>
                </a:lnTo>
                <a:lnTo>
                  <a:pt x="126168" y="934791"/>
                </a:lnTo>
                <a:lnTo>
                  <a:pt x="128019" y="953846"/>
                </a:lnTo>
                <a:lnTo>
                  <a:pt x="130400" y="972637"/>
                </a:lnTo>
                <a:lnTo>
                  <a:pt x="132781" y="991428"/>
                </a:lnTo>
                <a:lnTo>
                  <a:pt x="135955" y="1009955"/>
                </a:lnTo>
                <a:lnTo>
                  <a:pt x="139393" y="1028481"/>
                </a:lnTo>
                <a:lnTo>
                  <a:pt x="143625" y="1046743"/>
                </a:lnTo>
                <a:lnTo>
                  <a:pt x="147857" y="1065005"/>
                </a:lnTo>
                <a:lnTo>
                  <a:pt x="152883" y="1082737"/>
                </a:lnTo>
                <a:lnTo>
                  <a:pt x="157908" y="1100734"/>
                </a:lnTo>
                <a:lnTo>
                  <a:pt x="163992" y="1118202"/>
                </a:lnTo>
                <a:lnTo>
                  <a:pt x="169811" y="1135405"/>
                </a:lnTo>
                <a:lnTo>
                  <a:pt x="176424" y="1152608"/>
                </a:lnTo>
                <a:lnTo>
                  <a:pt x="183301" y="1169547"/>
                </a:lnTo>
                <a:lnTo>
                  <a:pt x="190707" y="1186485"/>
                </a:lnTo>
                <a:lnTo>
                  <a:pt x="198377" y="1203159"/>
                </a:lnTo>
                <a:lnTo>
                  <a:pt x="206577" y="1219568"/>
                </a:lnTo>
                <a:lnTo>
                  <a:pt x="215041" y="1235448"/>
                </a:lnTo>
                <a:lnTo>
                  <a:pt x="224034" y="1251592"/>
                </a:lnTo>
                <a:lnTo>
                  <a:pt x="233027" y="1267208"/>
                </a:lnTo>
                <a:lnTo>
                  <a:pt x="242814" y="1282558"/>
                </a:lnTo>
                <a:lnTo>
                  <a:pt x="252865" y="1297644"/>
                </a:lnTo>
                <a:lnTo>
                  <a:pt x="263181" y="1312200"/>
                </a:lnTo>
                <a:lnTo>
                  <a:pt x="273761" y="1327021"/>
                </a:lnTo>
                <a:lnTo>
                  <a:pt x="284870" y="1341578"/>
                </a:lnTo>
                <a:lnTo>
                  <a:pt x="295979" y="1355605"/>
                </a:lnTo>
                <a:lnTo>
                  <a:pt x="307617" y="1369368"/>
                </a:lnTo>
                <a:lnTo>
                  <a:pt x="319784" y="1382865"/>
                </a:lnTo>
                <a:lnTo>
                  <a:pt x="332216" y="1396099"/>
                </a:lnTo>
                <a:lnTo>
                  <a:pt x="344648" y="1408803"/>
                </a:lnTo>
                <a:lnTo>
                  <a:pt x="357608" y="1421771"/>
                </a:lnTo>
                <a:lnTo>
                  <a:pt x="371098" y="1433946"/>
                </a:lnTo>
                <a:lnTo>
                  <a:pt x="384588" y="1445855"/>
                </a:lnTo>
                <a:lnTo>
                  <a:pt x="398342" y="1457501"/>
                </a:lnTo>
                <a:lnTo>
                  <a:pt x="412361" y="1469146"/>
                </a:lnTo>
                <a:lnTo>
                  <a:pt x="426379" y="1479997"/>
                </a:lnTo>
                <a:lnTo>
                  <a:pt x="441192" y="1490848"/>
                </a:lnTo>
                <a:lnTo>
                  <a:pt x="456268" y="1501170"/>
                </a:lnTo>
                <a:lnTo>
                  <a:pt x="471345" y="1511227"/>
                </a:lnTo>
                <a:lnTo>
                  <a:pt x="486686" y="1520490"/>
                </a:lnTo>
                <a:lnTo>
                  <a:pt x="502292" y="1530018"/>
                </a:lnTo>
                <a:lnTo>
                  <a:pt x="517898" y="1538752"/>
                </a:lnTo>
                <a:lnTo>
                  <a:pt x="534297" y="1547221"/>
                </a:lnTo>
                <a:lnTo>
                  <a:pt x="550432" y="1555426"/>
                </a:lnTo>
                <a:lnTo>
                  <a:pt x="567095" y="1563101"/>
                </a:lnTo>
                <a:lnTo>
                  <a:pt x="583759" y="1570512"/>
                </a:lnTo>
                <a:lnTo>
                  <a:pt x="600687" y="1577393"/>
                </a:lnTo>
                <a:lnTo>
                  <a:pt x="617880" y="1583745"/>
                </a:lnTo>
                <a:lnTo>
                  <a:pt x="635337" y="1590097"/>
                </a:lnTo>
                <a:lnTo>
                  <a:pt x="653059" y="1595655"/>
                </a:lnTo>
                <a:lnTo>
                  <a:pt x="670516" y="1601213"/>
                </a:lnTo>
                <a:lnTo>
                  <a:pt x="688502" y="1605712"/>
                </a:lnTo>
                <a:lnTo>
                  <a:pt x="706489" y="1610476"/>
                </a:lnTo>
                <a:lnTo>
                  <a:pt x="725004" y="1614181"/>
                </a:lnTo>
                <a:lnTo>
                  <a:pt x="743255" y="1618151"/>
                </a:lnTo>
                <a:lnTo>
                  <a:pt x="762034" y="1620798"/>
                </a:lnTo>
                <a:lnTo>
                  <a:pt x="780550" y="1623709"/>
                </a:lnTo>
                <a:lnTo>
                  <a:pt x="799594" y="1625826"/>
                </a:lnTo>
                <a:lnTo>
                  <a:pt x="818374" y="1627414"/>
                </a:lnTo>
                <a:lnTo>
                  <a:pt x="837683" y="1628738"/>
                </a:lnTo>
                <a:lnTo>
                  <a:pt x="856991" y="1629267"/>
                </a:lnTo>
                <a:lnTo>
                  <a:pt x="876300" y="1629532"/>
                </a:lnTo>
                <a:lnTo>
                  <a:pt x="895873" y="1629267"/>
                </a:lnTo>
                <a:lnTo>
                  <a:pt x="914918" y="1628738"/>
                </a:lnTo>
                <a:lnTo>
                  <a:pt x="933962" y="1627414"/>
                </a:lnTo>
                <a:lnTo>
                  <a:pt x="953271" y="1625826"/>
                </a:lnTo>
                <a:lnTo>
                  <a:pt x="972050" y="1623709"/>
                </a:lnTo>
                <a:lnTo>
                  <a:pt x="990830" y="1620798"/>
                </a:lnTo>
                <a:lnTo>
                  <a:pt x="1009345" y="1618151"/>
                </a:lnTo>
                <a:lnTo>
                  <a:pt x="1027861" y="1614181"/>
                </a:lnTo>
                <a:lnTo>
                  <a:pt x="1045847" y="1610476"/>
                </a:lnTo>
                <a:lnTo>
                  <a:pt x="1064098" y="1605712"/>
                </a:lnTo>
                <a:lnTo>
                  <a:pt x="1082084" y="1601213"/>
                </a:lnTo>
                <a:lnTo>
                  <a:pt x="1099806" y="1595655"/>
                </a:lnTo>
                <a:lnTo>
                  <a:pt x="1117263" y="1590097"/>
                </a:lnTo>
                <a:lnTo>
                  <a:pt x="1134720" y="1583745"/>
                </a:lnTo>
                <a:lnTo>
                  <a:pt x="1151913" y="1577393"/>
                </a:lnTo>
                <a:lnTo>
                  <a:pt x="1168841" y="1570512"/>
                </a:lnTo>
                <a:lnTo>
                  <a:pt x="1185769" y="1563101"/>
                </a:lnTo>
                <a:lnTo>
                  <a:pt x="1201904" y="1555426"/>
                </a:lnTo>
                <a:lnTo>
                  <a:pt x="1218568" y="1547221"/>
                </a:lnTo>
                <a:lnTo>
                  <a:pt x="1234702" y="1538752"/>
                </a:lnTo>
                <a:lnTo>
                  <a:pt x="1250573" y="1530018"/>
                </a:lnTo>
                <a:lnTo>
                  <a:pt x="1265914" y="1520490"/>
                </a:lnTo>
                <a:lnTo>
                  <a:pt x="1281255" y="1511227"/>
                </a:lnTo>
                <a:lnTo>
                  <a:pt x="1296596" y="1501170"/>
                </a:lnTo>
                <a:lnTo>
                  <a:pt x="1311408" y="1490848"/>
                </a:lnTo>
                <a:lnTo>
                  <a:pt x="1325956" y="1479997"/>
                </a:lnTo>
                <a:lnTo>
                  <a:pt x="1340504" y="1469146"/>
                </a:lnTo>
                <a:lnTo>
                  <a:pt x="1354522" y="1457501"/>
                </a:lnTo>
                <a:lnTo>
                  <a:pt x="1368277" y="1445855"/>
                </a:lnTo>
                <a:lnTo>
                  <a:pt x="1381766" y="1433946"/>
                </a:lnTo>
                <a:lnTo>
                  <a:pt x="1394991" y="1421771"/>
                </a:lnTo>
                <a:lnTo>
                  <a:pt x="1407952" y="1408803"/>
                </a:lnTo>
                <a:lnTo>
                  <a:pt x="1420384" y="1396099"/>
                </a:lnTo>
                <a:lnTo>
                  <a:pt x="1432815" y="1382865"/>
                </a:lnTo>
                <a:lnTo>
                  <a:pt x="1444718" y="1369368"/>
                </a:lnTo>
                <a:lnTo>
                  <a:pt x="1456356" y="1355605"/>
                </a:lnTo>
                <a:lnTo>
                  <a:pt x="1467730" y="1341578"/>
                </a:lnTo>
                <a:lnTo>
                  <a:pt x="1479104" y="1327021"/>
                </a:lnTo>
                <a:lnTo>
                  <a:pt x="1489684" y="1312200"/>
                </a:lnTo>
                <a:lnTo>
                  <a:pt x="1499735" y="1297644"/>
                </a:lnTo>
                <a:lnTo>
                  <a:pt x="1509786" y="1282558"/>
                </a:lnTo>
                <a:lnTo>
                  <a:pt x="1519308" y="1267208"/>
                </a:lnTo>
                <a:lnTo>
                  <a:pt x="1528830" y="1251592"/>
                </a:lnTo>
                <a:lnTo>
                  <a:pt x="1537559" y="1235448"/>
                </a:lnTo>
                <a:lnTo>
                  <a:pt x="1546023" y="1219568"/>
                </a:lnTo>
                <a:lnTo>
                  <a:pt x="1554223" y="1203159"/>
                </a:lnTo>
                <a:lnTo>
                  <a:pt x="1561893" y="1186485"/>
                </a:lnTo>
                <a:lnTo>
                  <a:pt x="1569299" y="1169547"/>
                </a:lnTo>
                <a:lnTo>
                  <a:pt x="1576176" y="1152608"/>
                </a:lnTo>
                <a:lnTo>
                  <a:pt x="1582789" y="1135405"/>
                </a:lnTo>
                <a:lnTo>
                  <a:pt x="1588873" y="1118202"/>
                </a:lnTo>
                <a:lnTo>
                  <a:pt x="1594692" y="1100734"/>
                </a:lnTo>
                <a:lnTo>
                  <a:pt x="1599982" y="1082737"/>
                </a:lnTo>
                <a:lnTo>
                  <a:pt x="1604743" y="1065005"/>
                </a:lnTo>
                <a:lnTo>
                  <a:pt x="1608975" y="1046743"/>
                </a:lnTo>
                <a:lnTo>
                  <a:pt x="1613207" y="1028481"/>
                </a:lnTo>
                <a:lnTo>
                  <a:pt x="1616645" y="1009955"/>
                </a:lnTo>
                <a:lnTo>
                  <a:pt x="1619555" y="991428"/>
                </a:lnTo>
                <a:lnTo>
                  <a:pt x="1622464" y="972637"/>
                </a:lnTo>
                <a:lnTo>
                  <a:pt x="1624581" y="953846"/>
                </a:lnTo>
                <a:lnTo>
                  <a:pt x="1626168" y="934791"/>
                </a:lnTo>
                <a:lnTo>
                  <a:pt x="1627490" y="915735"/>
                </a:lnTo>
                <a:lnTo>
                  <a:pt x="1628019" y="896414"/>
                </a:lnTo>
                <a:lnTo>
                  <a:pt x="1628548" y="877094"/>
                </a:lnTo>
                <a:lnTo>
                  <a:pt x="1628019" y="857509"/>
                </a:lnTo>
                <a:lnTo>
                  <a:pt x="1627490" y="838189"/>
                </a:lnTo>
                <a:lnTo>
                  <a:pt x="1626168" y="819133"/>
                </a:lnTo>
                <a:lnTo>
                  <a:pt x="1624581" y="800342"/>
                </a:lnTo>
                <a:lnTo>
                  <a:pt x="1622464" y="781551"/>
                </a:lnTo>
                <a:lnTo>
                  <a:pt x="1619555" y="762495"/>
                </a:lnTo>
                <a:lnTo>
                  <a:pt x="1616645" y="743704"/>
                </a:lnTo>
                <a:lnTo>
                  <a:pt x="1613207" y="725707"/>
                </a:lnTo>
                <a:lnTo>
                  <a:pt x="1608975" y="707180"/>
                </a:lnTo>
                <a:lnTo>
                  <a:pt x="1604743" y="689183"/>
                </a:lnTo>
                <a:lnTo>
                  <a:pt x="1599982" y="670921"/>
                </a:lnTo>
                <a:lnTo>
                  <a:pt x="1594692" y="653454"/>
                </a:lnTo>
                <a:lnTo>
                  <a:pt x="1588873" y="635986"/>
                </a:lnTo>
                <a:lnTo>
                  <a:pt x="1582789" y="618253"/>
                </a:lnTo>
                <a:lnTo>
                  <a:pt x="1576176" y="601315"/>
                </a:lnTo>
                <a:lnTo>
                  <a:pt x="1569299" y="584112"/>
                </a:lnTo>
                <a:lnTo>
                  <a:pt x="1561893" y="567438"/>
                </a:lnTo>
                <a:lnTo>
                  <a:pt x="1554223" y="551029"/>
                </a:lnTo>
                <a:lnTo>
                  <a:pt x="1546023" y="534620"/>
                </a:lnTo>
                <a:lnTo>
                  <a:pt x="1537559" y="518740"/>
                </a:lnTo>
                <a:lnTo>
                  <a:pt x="1528830" y="502596"/>
                </a:lnTo>
                <a:lnTo>
                  <a:pt x="1519308" y="486980"/>
                </a:lnTo>
                <a:lnTo>
                  <a:pt x="1509786" y="471630"/>
                </a:lnTo>
                <a:lnTo>
                  <a:pt x="1499735" y="456544"/>
                </a:lnTo>
                <a:lnTo>
                  <a:pt x="1489684" y="441458"/>
                </a:lnTo>
                <a:lnTo>
                  <a:pt x="1479104" y="427167"/>
                </a:lnTo>
                <a:lnTo>
                  <a:pt x="1467730" y="412610"/>
                </a:lnTo>
                <a:lnTo>
                  <a:pt x="1456356" y="398583"/>
                </a:lnTo>
                <a:lnTo>
                  <a:pt x="1444718" y="384820"/>
                </a:lnTo>
                <a:lnTo>
                  <a:pt x="1432815" y="371323"/>
                </a:lnTo>
                <a:lnTo>
                  <a:pt x="1420384" y="358089"/>
                </a:lnTo>
                <a:lnTo>
                  <a:pt x="1407952" y="344856"/>
                </a:lnTo>
                <a:lnTo>
                  <a:pt x="1394991" y="332417"/>
                </a:lnTo>
                <a:lnTo>
                  <a:pt x="1381766" y="320243"/>
                </a:lnTo>
                <a:lnTo>
                  <a:pt x="1368277" y="308333"/>
                </a:lnTo>
                <a:lnTo>
                  <a:pt x="1354522" y="296423"/>
                </a:lnTo>
                <a:lnTo>
                  <a:pt x="1340504" y="285042"/>
                </a:lnTo>
                <a:lnTo>
                  <a:pt x="1325956" y="274191"/>
                </a:lnTo>
                <a:lnTo>
                  <a:pt x="1311408" y="263340"/>
                </a:lnTo>
                <a:lnTo>
                  <a:pt x="1296596" y="253018"/>
                </a:lnTo>
                <a:lnTo>
                  <a:pt x="1281255" y="242961"/>
                </a:lnTo>
                <a:lnTo>
                  <a:pt x="1265914" y="233698"/>
                </a:lnTo>
                <a:lnTo>
                  <a:pt x="1250573" y="224170"/>
                </a:lnTo>
                <a:lnTo>
                  <a:pt x="1234702" y="215436"/>
                </a:lnTo>
                <a:lnTo>
                  <a:pt x="1218568" y="206967"/>
                </a:lnTo>
                <a:lnTo>
                  <a:pt x="1201904" y="198762"/>
                </a:lnTo>
                <a:lnTo>
                  <a:pt x="1185769" y="191087"/>
                </a:lnTo>
                <a:lnTo>
                  <a:pt x="1168841" y="183412"/>
                </a:lnTo>
                <a:lnTo>
                  <a:pt x="1151913" y="176530"/>
                </a:lnTo>
                <a:lnTo>
                  <a:pt x="1134720" y="169914"/>
                </a:lnTo>
                <a:lnTo>
                  <a:pt x="1117263" y="164091"/>
                </a:lnTo>
                <a:lnTo>
                  <a:pt x="1099806" y="158269"/>
                </a:lnTo>
                <a:lnTo>
                  <a:pt x="1082084" y="152975"/>
                </a:lnTo>
                <a:lnTo>
                  <a:pt x="1064098" y="147947"/>
                </a:lnTo>
                <a:lnTo>
                  <a:pt x="1045847" y="143712"/>
                </a:lnTo>
                <a:lnTo>
                  <a:pt x="1027861" y="139478"/>
                </a:lnTo>
                <a:lnTo>
                  <a:pt x="1009345" y="136037"/>
                </a:lnTo>
                <a:lnTo>
                  <a:pt x="990830" y="132861"/>
                </a:lnTo>
                <a:lnTo>
                  <a:pt x="972050" y="130479"/>
                </a:lnTo>
                <a:lnTo>
                  <a:pt x="953271" y="128362"/>
                </a:lnTo>
                <a:lnTo>
                  <a:pt x="933962" y="126774"/>
                </a:lnTo>
                <a:lnTo>
                  <a:pt x="914918" y="125450"/>
                </a:lnTo>
                <a:lnTo>
                  <a:pt x="895873" y="124392"/>
                </a:lnTo>
                <a:lnTo>
                  <a:pt x="876300" y="124392"/>
                </a:lnTo>
                <a:lnTo>
                  <a:pt x="856991" y="124392"/>
                </a:lnTo>
                <a:close/>
                <a:moveTo>
                  <a:pt x="876300" y="0"/>
                </a:moveTo>
                <a:lnTo>
                  <a:pt x="899048" y="265"/>
                </a:lnTo>
                <a:lnTo>
                  <a:pt x="921266" y="1323"/>
                </a:lnTo>
                <a:lnTo>
                  <a:pt x="943749" y="2382"/>
                </a:lnTo>
                <a:lnTo>
                  <a:pt x="965702" y="4764"/>
                </a:lnTo>
                <a:lnTo>
                  <a:pt x="987656" y="7146"/>
                </a:lnTo>
                <a:lnTo>
                  <a:pt x="1009610" y="10057"/>
                </a:lnTo>
                <a:lnTo>
                  <a:pt x="1031299" y="13763"/>
                </a:lnTo>
                <a:lnTo>
                  <a:pt x="1052724" y="17997"/>
                </a:lnTo>
                <a:lnTo>
                  <a:pt x="1074149" y="22496"/>
                </a:lnTo>
                <a:lnTo>
                  <a:pt x="1095045" y="27525"/>
                </a:lnTo>
                <a:lnTo>
                  <a:pt x="1115940" y="33348"/>
                </a:lnTo>
                <a:lnTo>
                  <a:pt x="1136572" y="39435"/>
                </a:lnTo>
                <a:lnTo>
                  <a:pt x="1157203" y="46051"/>
                </a:lnTo>
                <a:lnTo>
                  <a:pt x="1177305" y="53197"/>
                </a:lnTo>
                <a:lnTo>
                  <a:pt x="1197407" y="60873"/>
                </a:lnTo>
                <a:lnTo>
                  <a:pt x="1216981" y="69077"/>
                </a:lnTo>
                <a:lnTo>
                  <a:pt x="1236818" y="77811"/>
                </a:lnTo>
                <a:lnTo>
                  <a:pt x="1255863" y="86545"/>
                </a:lnTo>
                <a:lnTo>
                  <a:pt x="1274907" y="96337"/>
                </a:lnTo>
                <a:lnTo>
                  <a:pt x="1293687" y="105865"/>
                </a:lnTo>
                <a:lnTo>
                  <a:pt x="1312202" y="116452"/>
                </a:lnTo>
                <a:lnTo>
                  <a:pt x="1330453" y="127303"/>
                </a:lnTo>
                <a:lnTo>
                  <a:pt x="1348439" y="138154"/>
                </a:lnTo>
                <a:lnTo>
                  <a:pt x="1365896" y="149799"/>
                </a:lnTo>
                <a:lnTo>
                  <a:pt x="1383353" y="162239"/>
                </a:lnTo>
                <a:lnTo>
                  <a:pt x="1400282" y="174413"/>
                </a:lnTo>
                <a:lnTo>
                  <a:pt x="1416945" y="187117"/>
                </a:lnTo>
                <a:lnTo>
                  <a:pt x="1433609" y="200615"/>
                </a:lnTo>
                <a:lnTo>
                  <a:pt x="1449479" y="214113"/>
                </a:lnTo>
                <a:lnTo>
                  <a:pt x="1465085" y="228404"/>
                </a:lnTo>
                <a:lnTo>
                  <a:pt x="1480426" y="242432"/>
                </a:lnTo>
                <a:lnTo>
                  <a:pt x="1495503" y="257253"/>
                </a:lnTo>
                <a:lnTo>
                  <a:pt x="1510315" y="272074"/>
                </a:lnTo>
                <a:lnTo>
                  <a:pt x="1524863" y="287424"/>
                </a:lnTo>
                <a:lnTo>
                  <a:pt x="1538881" y="303569"/>
                </a:lnTo>
                <a:lnTo>
                  <a:pt x="1552371" y="319449"/>
                </a:lnTo>
                <a:lnTo>
                  <a:pt x="1565596" y="335858"/>
                </a:lnTo>
                <a:lnTo>
                  <a:pt x="1578292" y="352796"/>
                </a:lnTo>
                <a:lnTo>
                  <a:pt x="1590724" y="369735"/>
                </a:lnTo>
                <a:lnTo>
                  <a:pt x="1602627" y="386938"/>
                </a:lnTo>
                <a:lnTo>
                  <a:pt x="1614265" y="404935"/>
                </a:lnTo>
                <a:lnTo>
                  <a:pt x="1625639" y="422667"/>
                </a:lnTo>
                <a:lnTo>
                  <a:pt x="1636219" y="440929"/>
                </a:lnTo>
                <a:lnTo>
                  <a:pt x="1646534" y="459455"/>
                </a:lnTo>
                <a:lnTo>
                  <a:pt x="1656585" y="478247"/>
                </a:lnTo>
                <a:lnTo>
                  <a:pt x="1666108" y="497038"/>
                </a:lnTo>
                <a:lnTo>
                  <a:pt x="1675101" y="516358"/>
                </a:lnTo>
                <a:lnTo>
                  <a:pt x="1683565" y="535943"/>
                </a:lnTo>
                <a:lnTo>
                  <a:pt x="1691764" y="555528"/>
                </a:lnTo>
                <a:lnTo>
                  <a:pt x="1699170" y="575643"/>
                </a:lnTo>
                <a:lnTo>
                  <a:pt x="1706577" y="596022"/>
                </a:lnTo>
                <a:lnTo>
                  <a:pt x="1712925" y="616401"/>
                </a:lnTo>
                <a:lnTo>
                  <a:pt x="1719273" y="637309"/>
                </a:lnTo>
                <a:lnTo>
                  <a:pt x="1725092" y="658218"/>
                </a:lnTo>
                <a:lnTo>
                  <a:pt x="1730382" y="679126"/>
                </a:lnTo>
                <a:lnTo>
                  <a:pt x="1734614" y="700564"/>
                </a:lnTo>
                <a:lnTo>
                  <a:pt x="1739111" y="721737"/>
                </a:lnTo>
                <a:lnTo>
                  <a:pt x="1742549" y="743439"/>
                </a:lnTo>
                <a:lnTo>
                  <a:pt x="1745723" y="765406"/>
                </a:lnTo>
                <a:lnTo>
                  <a:pt x="1748104" y="787373"/>
                </a:lnTo>
                <a:lnTo>
                  <a:pt x="1749955" y="809605"/>
                </a:lnTo>
                <a:lnTo>
                  <a:pt x="1751542" y="831837"/>
                </a:lnTo>
                <a:lnTo>
                  <a:pt x="1752336" y="854598"/>
                </a:lnTo>
                <a:lnTo>
                  <a:pt x="1752600" y="877094"/>
                </a:lnTo>
                <a:lnTo>
                  <a:pt x="1752336" y="899590"/>
                </a:lnTo>
                <a:lnTo>
                  <a:pt x="1751542" y="922351"/>
                </a:lnTo>
                <a:lnTo>
                  <a:pt x="1749955" y="944583"/>
                </a:lnTo>
                <a:lnTo>
                  <a:pt x="1748104" y="966550"/>
                </a:lnTo>
                <a:lnTo>
                  <a:pt x="1745723" y="988782"/>
                </a:lnTo>
                <a:lnTo>
                  <a:pt x="1742549" y="1010220"/>
                </a:lnTo>
                <a:lnTo>
                  <a:pt x="1739111" y="1031922"/>
                </a:lnTo>
                <a:lnTo>
                  <a:pt x="1734614" y="1053624"/>
                </a:lnTo>
                <a:lnTo>
                  <a:pt x="1730382" y="1075062"/>
                </a:lnTo>
                <a:lnTo>
                  <a:pt x="1725092" y="1095970"/>
                </a:lnTo>
                <a:lnTo>
                  <a:pt x="1719273" y="1116879"/>
                </a:lnTo>
                <a:lnTo>
                  <a:pt x="1712925" y="1137523"/>
                </a:lnTo>
                <a:lnTo>
                  <a:pt x="1706577" y="1157902"/>
                </a:lnTo>
                <a:lnTo>
                  <a:pt x="1699170" y="1178016"/>
                </a:lnTo>
                <a:lnTo>
                  <a:pt x="1691764" y="1198130"/>
                </a:lnTo>
                <a:lnTo>
                  <a:pt x="1683565" y="1217980"/>
                </a:lnTo>
                <a:lnTo>
                  <a:pt x="1675101" y="1237565"/>
                </a:lnTo>
                <a:lnTo>
                  <a:pt x="1666108" y="1256886"/>
                </a:lnTo>
                <a:lnTo>
                  <a:pt x="1656585" y="1275941"/>
                </a:lnTo>
                <a:lnTo>
                  <a:pt x="1646534" y="1294733"/>
                </a:lnTo>
                <a:lnTo>
                  <a:pt x="1636219" y="1313259"/>
                </a:lnTo>
                <a:lnTo>
                  <a:pt x="1625639" y="1331521"/>
                </a:lnTo>
                <a:lnTo>
                  <a:pt x="1614265" y="1349253"/>
                </a:lnTo>
                <a:lnTo>
                  <a:pt x="1602627" y="1366986"/>
                </a:lnTo>
                <a:lnTo>
                  <a:pt x="1590724" y="1384453"/>
                </a:lnTo>
                <a:lnTo>
                  <a:pt x="1578292" y="1401392"/>
                </a:lnTo>
                <a:lnTo>
                  <a:pt x="1565596" y="1418066"/>
                </a:lnTo>
                <a:lnTo>
                  <a:pt x="1552371" y="1434475"/>
                </a:lnTo>
                <a:lnTo>
                  <a:pt x="1538881" y="1450619"/>
                </a:lnTo>
                <a:lnTo>
                  <a:pt x="1524863" y="1466234"/>
                </a:lnTo>
                <a:lnTo>
                  <a:pt x="1510315" y="1481585"/>
                </a:lnTo>
                <a:lnTo>
                  <a:pt x="1495503" y="1496671"/>
                </a:lnTo>
                <a:lnTo>
                  <a:pt x="1480426" y="1511492"/>
                </a:lnTo>
                <a:lnTo>
                  <a:pt x="1465085" y="1525784"/>
                </a:lnTo>
                <a:lnTo>
                  <a:pt x="1449479" y="1540075"/>
                </a:lnTo>
                <a:lnTo>
                  <a:pt x="1433609" y="1553573"/>
                </a:lnTo>
                <a:lnTo>
                  <a:pt x="1416945" y="1566542"/>
                </a:lnTo>
                <a:lnTo>
                  <a:pt x="1400282" y="1579510"/>
                </a:lnTo>
                <a:lnTo>
                  <a:pt x="1383353" y="1591949"/>
                </a:lnTo>
                <a:lnTo>
                  <a:pt x="1365896" y="1603859"/>
                </a:lnTo>
                <a:lnTo>
                  <a:pt x="1348439" y="1615505"/>
                </a:lnTo>
                <a:lnTo>
                  <a:pt x="1330453" y="1626885"/>
                </a:lnTo>
                <a:lnTo>
                  <a:pt x="1312202" y="1637472"/>
                </a:lnTo>
                <a:lnTo>
                  <a:pt x="1293687" y="1647793"/>
                </a:lnTo>
                <a:lnTo>
                  <a:pt x="1274907" y="1657851"/>
                </a:lnTo>
                <a:lnTo>
                  <a:pt x="1255863" y="1667379"/>
                </a:lnTo>
                <a:lnTo>
                  <a:pt x="1236818" y="1676377"/>
                </a:lnTo>
                <a:lnTo>
                  <a:pt x="1216981" y="1684846"/>
                </a:lnTo>
                <a:lnTo>
                  <a:pt x="1197407" y="1693051"/>
                </a:lnTo>
                <a:lnTo>
                  <a:pt x="1177305" y="1700726"/>
                </a:lnTo>
                <a:lnTo>
                  <a:pt x="1157203" y="1707607"/>
                </a:lnTo>
                <a:lnTo>
                  <a:pt x="1136572" y="1714753"/>
                </a:lnTo>
                <a:lnTo>
                  <a:pt x="1115940" y="1720576"/>
                </a:lnTo>
                <a:lnTo>
                  <a:pt x="1095045" y="1726134"/>
                </a:lnTo>
                <a:lnTo>
                  <a:pt x="1074149" y="1731427"/>
                </a:lnTo>
                <a:lnTo>
                  <a:pt x="1052724" y="1736191"/>
                </a:lnTo>
                <a:lnTo>
                  <a:pt x="1031299" y="1740426"/>
                </a:lnTo>
                <a:lnTo>
                  <a:pt x="1009610" y="1743866"/>
                </a:lnTo>
                <a:lnTo>
                  <a:pt x="987656" y="1747042"/>
                </a:lnTo>
                <a:lnTo>
                  <a:pt x="965702" y="1749424"/>
                </a:lnTo>
                <a:lnTo>
                  <a:pt x="943749" y="1751277"/>
                </a:lnTo>
                <a:lnTo>
                  <a:pt x="921266" y="1752865"/>
                </a:lnTo>
                <a:lnTo>
                  <a:pt x="899048" y="1753923"/>
                </a:lnTo>
                <a:lnTo>
                  <a:pt x="876300" y="1754188"/>
                </a:lnTo>
                <a:lnTo>
                  <a:pt x="853817" y="1753923"/>
                </a:lnTo>
                <a:lnTo>
                  <a:pt x="831335" y="1752865"/>
                </a:lnTo>
                <a:lnTo>
                  <a:pt x="809116" y="1751277"/>
                </a:lnTo>
                <a:lnTo>
                  <a:pt x="786898" y="1749424"/>
                </a:lnTo>
                <a:lnTo>
                  <a:pt x="764944" y="1747042"/>
                </a:lnTo>
                <a:lnTo>
                  <a:pt x="742990" y="1743866"/>
                </a:lnTo>
                <a:lnTo>
                  <a:pt x="721301" y="1740426"/>
                </a:lnTo>
                <a:lnTo>
                  <a:pt x="699876" y="1736191"/>
                </a:lnTo>
                <a:lnTo>
                  <a:pt x="678716" y="1731427"/>
                </a:lnTo>
                <a:lnTo>
                  <a:pt x="657820" y="1726134"/>
                </a:lnTo>
                <a:lnTo>
                  <a:pt x="636660" y="1720576"/>
                </a:lnTo>
                <a:lnTo>
                  <a:pt x="616028" y="1714753"/>
                </a:lnTo>
                <a:lnTo>
                  <a:pt x="595662" y="1707607"/>
                </a:lnTo>
                <a:lnTo>
                  <a:pt x="575295" y="1700726"/>
                </a:lnTo>
                <a:lnTo>
                  <a:pt x="555193" y="1693051"/>
                </a:lnTo>
                <a:lnTo>
                  <a:pt x="535619" y="1684846"/>
                </a:lnTo>
                <a:lnTo>
                  <a:pt x="516046" y="1676377"/>
                </a:lnTo>
                <a:lnTo>
                  <a:pt x="496737" y="1667379"/>
                </a:lnTo>
                <a:lnTo>
                  <a:pt x="477958" y="1657851"/>
                </a:lnTo>
                <a:lnTo>
                  <a:pt x="458913" y="1647793"/>
                </a:lnTo>
                <a:lnTo>
                  <a:pt x="440663" y="1637472"/>
                </a:lnTo>
                <a:lnTo>
                  <a:pt x="422412" y="1626885"/>
                </a:lnTo>
                <a:lnTo>
                  <a:pt x="404161" y="1615505"/>
                </a:lnTo>
                <a:lnTo>
                  <a:pt x="386704" y="1603859"/>
                </a:lnTo>
                <a:lnTo>
                  <a:pt x="369511" y="1591949"/>
                </a:lnTo>
                <a:lnTo>
                  <a:pt x="352318" y="1579510"/>
                </a:lnTo>
                <a:lnTo>
                  <a:pt x="335655" y="1566542"/>
                </a:lnTo>
                <a:lnTo>
                  <a:pt x="319255" y="1553573"/>
                </a:lnTo>
                <a:lnTo>
                  <a:pt x="303121" y="1540075"/>
                </a:lnTo>
                <a:lnTo>
                  <a:pt x="287251" y="1525784"/>
                </a:lnTo>
                <a:lnTo>
                  <a:pt x="271909" y="1511492"/>
                </a:lnTo>
                <a:lnTo>
                  <a:pt x="256833" y="1496671"/>
                </a:lnTo>
                <a:lnTo>
                  <a:pt x="242285" y="1481585"/>
                </a:lnTo>
                <a:lnTo>
                  <a:pt x="227737" y="1466234"/>
                </a:lnTo>
                <a:lnTo>
                  <a:pt x="213983" y="1450619"/>
                </a:lnTo>
                <a:lnTo>
                  <a:pt x="200229" y="1434475"/>
                </a:lnTo>
                <a:lnTo>
                  <a:pt x="187004" y="1418066"/>
                </a:lnTo>
                <a:lnTo>
                  <a:pt x="174308" y="1401392"/>
                </a:lnTo>
                <a:lnTo>
                  <a:pt x="161876" y="1384453"/>
                </a:lnTo>
                <a:lnTo>
                  <a:pt x="149709" y="1366986"/>
                </a:lnTo>
                <a:lnTo>
                  <a:pt x="138071" y="1349253"/>
                </a:lnTo>
                <a:lnTo>
                  <a:pt x="126961" y="1331521"/>
                </a:lnTo>
                <a:lnTo>
                  <a:pt x="116117" y="1313259"/>
                </a:lnTo>
                <a:lnTo>
                  <a:pt x="105801" y="1294733"/>
                </a:lnTo>
                <a:lnTo>
                  <a:pt x="95750" y="1275941"/>
                </a:lnTo>
                <a:lnTo>
                  <a:pt x="86492" y="1256886"/>
                </a:lnTo>
                <a:lnTo>
                  <a:pt x="77499" y="1237565"/>
                </a:lnTo>
                <a:lnTo>
                  <a:pt x="69035" y="1217980"/>
                </a:lnTo>
                <a:lnTo>
                  <a:pt x="60836" y="1198130"/>
                </a:lnTo>
                <a:lnTo>
                  <a:pt x="53165" y="1178016"/>
                </a:lnTo>
                <a:lnTo>
                  <a:pt x="46023" y="1157902"/>
                </a:lnTo>
                <a:lnTo>
                  <a:pt x="39411" y="1137523"/>
                </a:lnTo>
                <a:lnTo>
                  <a:pt x="33327" y="1116879"/>
                </a:lnTo>
                <a:lnTo>
                  <a:pt x="27508" y="1095970"/>
                </a:lnTo>
                <a:lnTo>
                  <a:pt x="22483" y="1075062"/>
                </a:lnTo>
                <a:lnTo>
                  <a:pt x="17721" y="1053624"/>
                </a:lnTo>
                <a:lnTo>
                  <a:pt x="13754" y="1031922"/>
                </a:lnTo>
                <a:lnTo>
                  <a:pt x="10051" y="1010220"/>
                </a:lnTo>
                <a:lnTo>
                  <a:pt x="6877" y="988782"/>
                </a:lnTo>
                <a:lnTo>
                  <a:pt x="4496" y="966550"/>
                </a:lnTo>
                <a:lnTo>
                  <a:pt x="2380" y="944583"/>
                </a:lnTo>
                <a:lnTo>
                  <a:pt x="1322" y="922351"/>
                </a:lnTo>
                <a:lnTo>
                  <a:pt x="264" y="899590"/>
                </a:lnTo>
                <a:lnTo>
                  <a:pt x="0" y="877094"/>
                </a:lnTo>
                <a:lnTo>
                  <a:pt x="264" y="854598"/>
                </a:lnTo>
                <a:lnTo>
                  <a:pt x="1322" y="831837"/>
                </a:lnTo>
                <a:lnTo>
                  <a:pt x="2380" y="809605"/>
                </a:lnTo>
                <a:lnTo>
                  <a:pt x="4496" y="787373"/>
                </a:lnTo>
                <a:lnTo>
                  <a:pt x="6877" y="765406"/>
                </a:lnTo>
                <a:lnTo>
                  <a:pt x="10051" y="743439"/>
                </a:lnTo>
                <a:lnTo>
                  <a:pt x="13754" y="721737"/>
                </a:lnTo>
                <a:lnTo>
                  <a:pt x="17721" y="700564"/>
                </a:lnTo>
                <a:lnTo>
                  <a:pt x="22483" y="679126"/>
                </a:lnTo>
                <a:lnTo>
                  <a:pt x="27508" y="658218"/>
                </a:lnTo>
                <a:lnTo>
                  <a:pt x="33327" y="637309"/>
                </a:lnTo>
                <a:lnTo>
                  <a:pt x="39411" y="616401"/>
                </a:lnTo>
                <a:lnTo>
                  <a:pt x="46023" y="596022"/>
                </a:lnTo>
                <a:lnTo>
                  <a:pt x="53165" y="575643"/>
                </a:lnTo>
                <a:lnTo>
                  <a:pt x="60836" y="555528"/>
                </a:lnTo>
                <a:lnTo>
                  <a:pt x="69035" y="535943"/>
                </a:lnTo>
                <a:lnTo>
                  <a:pt x="77499" y="516358"/>
                </a:lnTo>
                <a:lnTo>
                  <a:pt x="86492" y="497038"/>
                </a:lnTo>
                <a:lnTo>
                  <a:pt x="95750" y="478247"/>
                </a:lnTo>
                <a:lnTo>
                  <a:pt x="105801" y="459455"/>
                </a:lnTo>
                <a:lnTo>
                  <a:pt x="116117" y="440929"/>
                </a:lnTo>
                <a:lnTo>
                  <a:pt x="126961" y="422667"/>
                </a:lnTo>
                <a:lnTo>
                  <a:pt x="138071" y="404935"/>
                </a:lnTo>
                <a:lnTo>
                  <a:pt x="149709" y="386938"/>
                </a:lnTo>
                <a:lnTo>
                  <a:pt x="161876" y="369735"/>
                </a:lnTo>
                <a:lnTo>
                  <a:pt x="174308" y="352796"/>
                </a:lnTo>
                <a:lnTo>
                  <a:pt x="187004" y="335858"/>
                </a:lnTo>
                <a:lnTo>
                  <a:pt x="200229" y="319449"/>
                </a:lnTo>
                <a:lnTo>
                  <a:pt x="213983" y="303569"/>
                </a:lnTo>
                <a:lnTo>
                  <a:pt x="227737" y="287424"/>
                </a:lnTo>
                <a:lnTo>
                  <a:pt x="242285" y="272074"/>
                </a:lnTo>
                <a:lnTo>
                  <a:pt x="256833" y="257253"/>
                </a:lnTo>
                <a:lnTo>
                  <a:pt x="271909" y="242432"/>
                </a:lnTo>
                <a:lnTo>
                  <a:pt x="287251" y="228404"/>
                </a:lnTo>
                <a:lnTo>
                  <a:pt x="303121" y="214113"/>
                </a:lnTo>
                <a:lnTo>
                  <a:pt x="319255" y="200615"/>
                </a:lnTo>
                <a:lnTo>
                  <a:pt x="335655" y="187117"/>
                </a:lnTo>
                <a:lnTo>
                  <a:pt x="352318" y="174413"/>
                </a:lnTo>
                <a:lnTo>
                  <a:pt x="369511" y="162239"/>
                </a:lnTo>
                <a:lnTo>
                  <a:pt x="386704" y="149799"/>
                </a:lnTo>
                <a:lnTo>
                  <a:pt x="404161" y="138154"/>
                </a:lnTo>
                <a:lnTo>
                  <a:pt x="422412" y="127303"/>
                </a:lnTo>
                <a:lnTo>
                  <a:pt x="440663" y="116452"/>
                </a:lnTo>
                <a:lnTo>
                  <a:pt x="458913" y="105865"/>
                </a:lnTo>
                <a:lnTo>
                  <a:pt x="477958" y="96337"/>
                </a:lnTo>
                <a:lnTo>
                  <a:pt x="496737" y="86545"/>
                </a:lnTo>
                <a:lnTo>
                  <a:pt x="516046" y="77811"/>
                </a:lnTo>
                <a:lnTo>
                  <a:pt x="535619" y="69077"/>
                </a:lnTo>
                <a:lnTo>
                  <a:pt x="555193" y="60873"/>
                </a:lnTo>
                <a:lnTo>
                  <a:pt x="575295" y="53197"/>
                </a:lnTo>
                <a:lnTo>
                  <a:pt x="595662" y="46051"/>
                </a:lnTo>
                <a:lnTo>
                  <a:pt x="616028" y="39435"/>
                </a:lnTo>
                <a:lnTo>
                  <a:pt x="636660" y="33348"/>
                </a:lnTo>
                <a:lnTo>
                  <a:pt x="657820" y="27525"/>
                </a:lnTo>
                <a:lnTo>
                  <a:pt x="678716" y="22496"/>
                </a:lnTo>
                <a:lnTo>
                  <a:pt x="699876" y="17997"/>
                </a:lnTo>
                <a:lnTo>
                  <a:pt x="721301" y="13763"/>
                </a:lnTo>
                <a:lnTo>
                  <a:pt x="742990" y="10057"/>
                </a:lnTo>
                <a:lnTo>
                  <a:pt x="764944" y="7146"/>
                </a:lnTo>
                <a:lnTo>
                  <a:pt x="786898" y="4764"/>
                </a:lnTo>
                <a:lnTo>
                  <a:pt x="809116" y="2382"/>
                </a:lnTo>
                <a:lnTo>
                  <a:pt x="831335" y="1323"/>
                </a:lnTo>
                <a:lnTo>
                  <a:pt x="853817" y="265"/>
                </a:lnTo>
                <a:lnTo>
                  <a:pt x="876300" y="0"/>
                </a:lnTo>
                <a:close/>
              </a:path>
            </a:pathLst>
          </a:custGeom>
          <a:solidFill>
            <a:schemeClr val="bg1"/>
          </a:solidFill>
          <a:ln>
            <a:noFill/>
          </a:ln>
          <a:extLst/>
        </p:spPr>
        <p:txBody>
          <a:bodyPr anchor="ctr">
            <a:scene3d>
              <a:camera prst="orthographicFront"/>
              <a:lightRig rig="threePt" dir="t"/>
            </a:scene3d>
            <a:sp3d>
              <a:contourClr>
                <a:srgbClr val="FFFFFF"/>
              </a:contourClr>
            </a:sp3d>
          </a:bodyPr>
          <a:lstStyle/>
          <a:p>
            <a:pPr algn="ctr">
              <a:defRPr/>
            </a:pPr>
            <a:endParaRPr lang="zh-CN" altLang="en-US" dirty="0">
              <a:solidFill>
                <a:srgbClr val="FFFFFF"/>
              </a:solidFill>
              <a:ea typeface="微软雅黑" pitchFamily="34" charset="-122"/>
            </a:endParaRPr>
          </a:p>
        </p:txBody>
      </p:sp>
      <p:sp>
        <p:nvSpPr>
          <p:cNvPr id="28" name="KSO_Shape"/>
          <p:cNvSpPr>
            <a:spLocks/>
          </p:cNvSpPr>
          <p:nvPr/>
        </p:nvSpPr>
        <p:spPr bwMode="auto">
          <a:xfrm>
            <a:off x="3512505" y="3667391"/>
            <a:ext cx="517292" cy="445733"/>
          </a:xfrm>
          <a:custGeom>
            <a:avLst/>
            <a:gdLst>
              <a:gd name="T0" fmla="*/ 838518 w 3856038"/>
              <a:gd name="T1" fmla="*/ 3035936 h 3319463"/>
              <a:gd name="T2" fmla="*/ 807086 w 3856038"/>
              <a:gd name="T3" fmla="*/ 3078481 h 3319463"/>
              <a:gd name="T4" fmla="*/ 345758 w 3856038"/>
              <a:gd name="T5" fmla="*/ 3083244 h 3319463"/>
              <a:gd name="T6" fmla="*/ 306705 w 3856038"/>
              <a:gd name="T7" fmla="*/ 3047684 h 3319463"/>
              <a:gd name="T8" fmla="*/ 1938189 w 3856038"/>
              <a:gd name="T9" fmla="*/ 1874411 h 3319463"/>
              <a:gd name="T10" fmla="*/ 2032113 w 3856038"/>
              <a:gd name="T11" fmla="*/ 1927728 h 3319463"/>
              <a:gd name="T12" fmla="*/ 2127625 w 3856038"/>
              <a:gd name="T13" fmla="*/ 1936931 h 3319463"/>
              <a:gd name="T14" fmla="*/ 2209174 w 3856038"/>
              <a:gd name="T15" fmla="*/ 1913446 h 3319463"/>
              <a:gd name="T16" fmla="*/ 2208222 w 3856038"/>
              <a:gd name="T17" fmla="*/ 3063251 h 3319463"/>
              <a:gd name="T18" fmla="*/ 2159673 w 3856038"/>
              <a:gd name="T19" fmla="*/ 3086101 h 3319463"/>
              <a:gd name="T20" fmla="*/ 1703060 w 3856038"/>
              <a:gd name="T21" fmla="*/ 3067694 h 3319463"/>
              <a:gd name="T22" fmla="*/ 1684338 w 3856038"/>
              <a:gd name="T23" fmla="*/ 1620838 h 3319463"/>
              <a:gd name="T24" fmla="*/ 1517659 w 3856038"/>
              <a:gd name="T25" fmla="*/ 3063249 h 3319463"/>
              <a:gd name="T26" fmla="*/ 1469110 w 3856038"/>
              <a:gd name="T27" fmla="*/ 3086100 h 3319463"/>
              <a:gd name="T28" fmla="*/ 1012179 w 3856038"/>
              <a:gd name="T29" fmla="*/ 3067693 h 3319463"/>
              <a:gd name="T30" fmla="*/ 993775 w 3856038"/>
              <a:gd name="T31" fmla="*/ 2030516 h 3319463"/>
              <a:gd name="T32" fmla="*/ 2903512 w 3856038"/>
              <a:gd name="T33" fmla="*/ 3058483 h 3319463"/>
              <a:gd name="T34" fmla="*/ 2858002 w 3856038"/>
              <a:gd name="T35" fmla="*/ 3085784 h 3319463"/>
              <a:gd name="T36" fmla="*/ 2397814 w 3856038"/>
              <a:gd name="T37" fmla="*/ 3071816 h 3319463"/>
              <a:gd name="T38" fmla="*/ 2374900 w 3856038"/>
              <a:gd name="T39" fmla="*/ 3023247 h 3319463"/>
              <a:gd name="T40" fmla="*/ 3393565 w 3856038"/>
              <a:gd name="T41" fmla="*/ 829618 h 3319463"/>
              <a:gd name="T42" fmla="*/ 3441797 w 3856038"/>
              <a:gd name="T43" fmla="*/ 916284 h 3319463"/>
              <a:gd name="T44" fmla="*/ 3518904 w 3856038"/>
              <a:gd name="T45" fmla="*/ 976601 h 3319463"/>
              <a:gd name="T46" fmla="*/ 3605213 w 3856038"/>
              <a:gd name="T47" fmla="*/ 3023244 h 3319463"/>
              <a:gd name="T48" fmla="*/ 3582367 w 3856038"/>
              <a:gd name="T49" fmla="*/ 3071815 h 3319463"/>
              <a:gd name="T50" fmla="*/ 3123532 w 3856038"/>
              <a:gd name="T51" fmla="*/ 3085783 h 3319463"/>
              <a:gd name="T52" fmla="*/ 3077839 w 3856038"/>
              <a:gd name="T53" fmla="*/ 3058481 h 3319463"/>
              <a:gd name="T54" fmla="*/ 3032368 w 3856038"/>
              <a:gd name="T55" fmla="*/ 0 h 3319463"/>
              <a:gd name="T56" fmla="*/ 3669057 w 3856038"/>
              <a:gd name="T57" fmla="*/ 6984 h 3319463"/>
              <a:gd name="T58" fmla="*/ 3714445 w 3856038"/>
              <a:gd name="T59" fmla="*/ 35552 h 3319463"/>
              <a:gd name="T60" fmla="*/ 3742692 w 3856038"/>
              <a:gd name="T61" fmla="*/ 80308 h 3319463"/>
              <a:gd name="T62" fmla="*/ 3749358 w 3856038"/>
              <a:gd name="T63" fmla="*/ 717377 h 3319463"/>
              <a:gd name="T64" fmla="*/ 3735075 w 3856038"/>
              <a:gd name="T65" fmla="*/ 769117 h 3319463"/>
              <a:gd name="T66" fmla="*/ 3700797 w 3856038"/>
              <a:gd name="T67" fmla="*/ 808795 h 3319463"/>
              <a:gd name="T68" fmla="*/ 3652870 w 3856038"/>
              <a:gd name="T69" fmla="*/ 830698 h 3319463"/>
              <a:gd name="T70" fmla="*/ 3597644 w 3856038"/>
              <a:gd name="T71" fmla="*/ 829110 h 3319463"/>
              <a:gd name="T72" fmla="*/ 3550670 w 3856038"/>
              <a:gd name="T73" fmla="*/ 804986 h 3319463"/>
              <a:gd name="T74" fmla="*/ 3518296 w 3856038"/>
              <a:gd name="T75" fmla="*/ 764039 h 3319463"/>
              <a:gd name="T76" fmla="*/ 3506552 w 3856038"/>
              <a:gd name="T77" fmla="*/ 711346 h 3319463"/>
              <a:gd name="T78" fmla="*/ 2155095 w 3856038"/>
              <a:gd name="T79" fmla="*/ 1756621 h 3319463"/>
              <a:gd name="T80" fmla="*/ 2103678 w 3856038"/>
              <a:gd name="T81" fmla="*/ 1768049 h 3319463"/>
              <a:gd name="T82" fmla="*/ 2052577 w 3856038"/>
              <a:gd name="T83" fmla="*/ 1756621 h 3319463"/>
              <a:gd name="T84" fmla="*/ 207257 w 3856038"/>
              <a:gd name="T85" fmla="*/ 2594619 h 3319463"/>
              <a:gd name="T86" fmla="*/ 161553 w 3856038"/>
              <a:gd name="T87" fmla="*/ 2623505 h 3319463"/>
              <a:gd name="T88" fmla="*/ 109818 w 3856038"/>
              <a:gd name="T89" fmla="*/ 2629853 h 3319463"/>
              <a:gd name="T90" fmla="*/ 59670 w 3856038"/>
              <a:gd name="T91" fmla="*/ 2613665 h 3319463"/>
              <a:gd name="T92" fmla="*/ 19996 w 3856038"/>
              <a:gd name="T93" fmla="*/ 2575574 h 3319463"/>
              <a:gd name="T94" fmla="*/ 952 w 3856038"/>
              <a:gd name="T95" fmla="*/ 2526056 h 3319463"/>
              <a:gd name="T96" fmla="*/ 5078 w 3856038"/>
              <a:gd name="T97" fmla="*/ 2473998 h 3319463"/>
              <a:gd name="T98" fmla="*/ 31105 w 3856038"/>
              <a:gd name="T99" fmla="*/ 2427337 h 3319463"/>
              <a:gd name="T100" fmla="*/ 1492697 w 3856038"/>
              <a:gd name="T101" fmla="*/ 975760 h 3319463"/>
              <a:gd name="T102" fmla="*/ 1543797 w 3856038"/>
              <a:gd name="T103" fmla="*/ 964333 h 3319463"/>
              <a:gd name="T104" fmla="*/ 1595215 w 3856038"/>
              <a:gd name="T105" fmla="*/ 975760 h 3319463"/>
              <a:gd name="T106" fmla="*/ 3334526 w 3856038"/>
              <a:gd name="T107" fmla="*/ 243464 h 3319463"/>
              <a:gd name="T108" fmla="*/ 2991107 w 3856038"/>
              <a:gd name="T109" fmla="*/ 233624 h 3319463"/>
              <a:gd name="T110" fmla="*/ 2948576 w 3856038"/>
              <a:gd name="T111" fmla="*/ 203151 h 3319463"/>
              <a:gd name="T112" fmla="*/ 2922550 w 3856038"/>
              <a:gd name="T113" fmla="*/ 157760 h 3319463"/>
              <a:gd name="T114" fmla="*/ 2918424 w 3856038"/>
              <a:gd name="T115" fmla="*/ 102845 h 3319463"/>
              <a:gd name="T116" fmla="*/ 2937468 w 3856038"/>
              <a:gd name="T117" fmla="*/ 53645 h 3319463"/>
              <a:gd name="T118" fmla="*/ 2975555 w 3856038"/>
              <a:gd name="T119" fmla="*/ 17459 h 3319463"/>
              <a:gd name="T120" fmla="*/ 3026338 w 3856038"/>
              <a:gd name="T121" fmla="*/ 318 h 3319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56038" h="3319463">
                <a:moveTo>
                  <a:pt x="50800" y="3187700"/>
                </a:moveTo>
                <a:lnTo>
                  <a:pt x="3856038" y="3187700"/>
                </a:lnTo>
                <a:lnTo>
                  <a:pt x="3856038" y="3319463"/>
                </a:lnTo>
                <a:lnTo>
                  <a:pt x="50800" y="3319463"/>
                </a:lnTo>
                <a:lnTo>
                  <a:pt x="50800" y="3187700"/>
                </a:lnTo>
                <a:close/>
                <a:moveTo>
                  <a:pt x="839788" y="2182813"/>
                </a:moveTo>
                <a:lnTo>
                  <a:pt x="839788" y="3023236"/>
                </a:lnTo>
                <a:lnTo>
                  <a:pt x="839471" y="3029586"/>
                </a:lnTo>
                <a:lnTo>
                  <a:pt x="838518" y="3035936"/>
                </a:lnTo>
                <a:lnTo>
                  <a:pt x="837248" y="3041969"/>
                </a:lnTo>
                <a:lnTo>
                  <a:pt x="834708" y="3047684"/>
                </a:lnTo>
                <a:lnTo>
                  <a:pt x="832486" y="3053399"/>
                </a:lnTo>
                <a:lnTo>
                  <a:pt x="829311" y="3058479"/>
                </a:lnTo>
                <a:lnTo>
                  <a:pt x="825501" y="3063241"/>
                </a:lnTo>
                <a:lnTo>
                  <a:pt x="821373" y="3067686"/>
                </a:lnTo>
                <a:lnTo>
                  <a:pt x="816928" y="3071814"/>
                </a:lnTo>
                <a:lnTo>
                  <a:pt x="812166" y="3075306"/>
                </a:lnTo>
                <a:lnTo>
                  <a:pt x="807086" y="3078481"/>
                </a:lnTo>
                <a:lnTo>
                  <a:pt x="801688" y="3081339"/>
                </a:lnTo>
                <a:lnTo>
                  <a:pt x="795656" y="3083244"/>
                </a:lnTo>
                <a:lnTo>
                  <a:pt x="789623" y="3084831"/>
                </a:lnTo>
                <a:lnTo>
                  <a:pt x="783591" y="3085784"/>
                </a:lnTo>
                <a:lnTo>
                  <a:pt x="777241" y="3086101"/>
                </a:lnTo>
                <a:lnTo>
                  <a:pt x="364173" y="3086101"/>
                </a:lnTo>
                <a:lnTo>
                  <a:pt x="357823" y="3085784"/>
                </a:lnTo>
                <a:lnTo>
                  <a:pt x="351473" y="3084831"/>
                </a:lnTo>
                <a:lnTo>
                  <a:pt x="345758" y="3083244"/>
                </a:lnTo>
                <a:lnTo>
                  <a:pt x="339725" y="3081339"/>
                </a:lnTo>
                <a:lnTo>
                  <a:pt x="334328" y="3078481"/>
                </a:lnTo>
                <a:lnTo>
                  <a:pt x="329248" y="3075306"/>
                </a:lnTo>
                <a:lnTo>
                  <a:pt x="324485" y="3071814"/>
                </a:lnTo>
                <a:lnTo>
                  <a:pt x="320040" y="3067686"/>
                </a:lnTo>
                <a:lnTo>
                  <a:pt x="315595" y="3063241"/>
                </a:lnTo>
                <a:lnTo>
                  <a:pt x="312103" y="3058479"/>
                </a:lnTo>
                <a:lnTo>
                  <a:pt x="308928" y="3053399"/>
                </a:lnTo>
                <a:lnTo>
                  <a:pt x="306705" y="3047684"/>
                </a:lnTo>
                <a:lnTo>
                  <a:pt x="304165" y="3041969"/>
                </a:lnTo>
                <a:lnTo>
                  <a:pt x="302578" y="3035936"/>
                </a:lnTo>
                <a:lnTo>
                  <a:pt x="301943" y="3029586"/>
                </a:lnTo>
                <a:lnTo>
                  <a:pt x="301625" y="3023236"/>
                </a:lnTo>
                <a:lnTo>
                  <a:pt x="301625" y="2721293"/>
                </a:lnTo>
                <a:lnTo>
                  <a:pt x="839788" y="2182813"/>
                </a:lnTo>
                <a:close/>
                <a:moveTo>
                  <a:pt x="1684338" y="1620838"/>
                </a:moveTo>
                <a:lnTo>
                  <a:pt x="1929304" y="1865842"/>
                </a:lnTo>
                <a:lnTo>
                  <a:pt x="1938189" y="1874411"/>
                </a:lnTo>
                <a:lnTo>
                  <a:pt x="1947708" y="1882345"/>
                </a:lnTo>
                <a:lnTo>
                  <a:pt x="1957227" y="1889644"/>
                </a:lnTo>
                <a:lnTo>
                  <a:pt x="1967064" y="1896944"/>
                </a:lnTo>
                <a:lnTo>
                  <a:pt x="1977218" y="1903291"/>
                </a:lnTo>
                <a:lnTo>
                  <a:pt x="1987690" y="1909003"/>
                </a:lnTo>
                <a:lnTo>
                  <a:pt x="1998478" y="1914716"/>
                </a:lnTo>
                <a:lnTo>
                  <a:pt x="2009267" y="1919476"/>
                </a:lnTo>
                <a:lnTo>
                  <a:pt x="2020690" y="1923602"/>
                </a:lnTo>
                <a:lnTo>
                  <a:pt x="2032113" y="1927728"/>
                </a:lnTo>
                <a:lnTo>
                  <a:pt x="2043537" y="1930901"/>
                </a:lnTo>
                <a:lnTo>
                  <a:pt x="2055277" y="1933440"/>
                </a:lnTo>
                <a:lnTo>
                  <a:pt x="2067335" y="1935344"/>
                </a:lnTo>
                <a:lnTo>
                  <a:pt x="2079393" y="1936931"/>
                </a:lnTo>
                <a:lnTo>
                  <a:pt x="2091768" y="1937883"/>
                </a:lnTo>
                <a:lnTo>
                  <a:pt x="2103826" y="1938201"/>
                </a:lnTo>
                <a:lnTo>
                  <a:pt x="2111759" y="1937883"/>
                </a:lnTo>
                <a:lnTo>
                  <a:pt x="2119692" y="1937566"/>
                </a:lnTo>
                <a:lnTo>
                  <a:pt x="2127625" y="1936931"/>
                </a:lnTo>
                <a:lnTo>
                  <a:pt x="2135240" y="1935979"/>
                </a:lnTo>
                <a:lnTo>
                  <a:pt x="2142856" y="1934710"/>
                </a:lnTo>
                <a:lnTo>
                  <a:pt x="2150788" y="1933440"/>
                </a:lnTo>
                <a:lnTo>
                  <a:pt x="2158404" y="1931536"/>
                </a:lnTo>
                <a:lnTo>
                  <a:pt x="2165702" y="1929949"/>
                </a:lnTo>
                <a:lnTo>
                  <a:pt x="2173318" y="1927728"/>
                </a:lnTo>
                <a:lnTo>
                  <a:pt x="2180299" y="1925189"/>
                </a:lnTo>
                <a:lnTo>
                  <a:pt x="2194895" y="1919794"/>
                </a:lnTo>
                <a:lnTo>
                  <a:pt x="2209174" y="1913446"/>
                </a:lnTo>
                <a:lnTo>
                  <a:pt x="2222501" y="1906782"/>
                </a:lnTo>
                <a:lnTo>
                  <a:pt x="2222501" y="3023263"/>
                </a:lnTo>
                <a:lnTo>
                  <a:pt x="2222501" y="3029611"/>
                </a:lnTo>
                <a:lnTo>
                  <a:pt x="2221232" y="3035958"/>
                </a:lnTo>
                <a:lnTo>
                  <a:pt x="2219645" y="3041988"/>
                </a:lnTo>
                <a:lnTo>
                  <a:pt x="2217742" y="3047700"/>
                </a:lnTo>
                <a:lnTo>
                  <a:pt x="2214886" y="3053413"/>
                </a:lnTo>
                <a:lnTo>
                  <a:pt x="2211713" y="3058491"/>
                </a:lnTo>
                <a:lnTo>
                  <a:pt x="2208222" y="3063251"/>
                </a:lnTo>
                <a:lnTo>
                  <a:pt x="2204414" y="3067694"/>
                </a:lnTo>
                <a:lnTo>
                  <a:pt x="2199655" y="3071820"/>
                </a:lnTo>
                <a:lnTo>
                  <a:pt x="2194895" y="3075311"/>
                </a:lnTo>
                <a:lnTo>
                  <a:pt x="2189818" y="3078484"/>
                </a:lnTo>
                <a:lnTo>
                  <a:pt x="2184424" y="3081341"/>
                </a:lnTo>
                <a:lnTo>
                  <a:pt x="2178712" y="3083245"/>
                </a:lnTo>
                <a:lnTo>
                  <a:pt x="2172366" y="3084832"/>
                </a:lnTo>
                <a:lnTo>
                  <a:pt x="2166654" y="3085784"/>
                </a:lnTo>
                <a:lnTo>
                  <a:pt x="2159673" y="3086101"/>
                </a:lnTo>
                <a:lnTo>
                  <a:pt x="1747166" y="3086101"/>
                </a:lnTo>
                <a:lnTo>
                  <a:pt x="1740820" y="3085784"/>
                </a:lnTo>
                <a:lnTo>
                  <a:pt x="1734474" y="3084832"/>
                </a:lnTo>
                <a:lnTo>
                  <a:pt x="1728445" y="3083245"/>
                </a:lnTo>
                <a:lnTo>
                  <a:pt x="1723050" y="3081341"/>
                </a:lnTo>
                <a:lnTo>
                  <a:pt x="1717656" y="3078484"/>
                </a:lnTo>
                <a:lnTo>
                  <a:pt x="1712579" y="3075311"/>
                </a:lnTo>
                <a:lnTo>
                  <a:pt x="1707185" y="3071820"/>
                </a:lnTo>
                <a:lnTo>
                  <a:pt x="1703060" y="3067694"/>
                </a:lnTo>
                <a:lnTo>
                  <a:pt x="1698935" y="3063251"/>
                </a:lnTo>
                <a:lnTo>
                  <a:pt x="1695444" y="3058491"/>
                </a:lnTo>
                <a:lnTo>
                  <a:pt x="1692271" y="3053413"/>
                </a:lnTo>
                <a:lnTo>
                  <a:pt x="1689415" y="3047700"/>
                </a:lnTo>
                <a:lnTo>
                  <a:pt x="1687511" y="3041988"/>
                </a:lnTo>
                <a:lnTo>
                  <a:pt x="1685925" y="3035958"/>
                </a:lnTo>
                <a:lnTo>
                  <a:pt x="1684973" y="3029611"/>
                </a:lnTo>
                <a:lnTo>
                  <a:pt x="1684338" y="3023263"/>
                </a:lnTo>
                <a:lnTo>
                  <a:pt x="1684338" y="1620838"/>
                </a:lnTo>
                <a:close/>
                <a:moveTo>
                  <a:pt x="1531938" y="1492251"/>
                </a:moveTo>
                <a:lnTo>
                  <a:pt x="1531938" y="3023260"/>
                </a:lnTo>
                <a:lnTo>
                  <a:pt x="1531304" y="3029608"/>
                </a:lnTo>
                <a:lnTo>
                  <a:pt x="1530669" y="3035955"/>
                </a:lnTo>
                <a:lnTo>
                  <a:pt x="1529082" y="3041985"/>
                </a:lnTo>
                <a:lnTo>
                  <a:pt x="1527178" y="3047698"/>
                </a:lnTo>
                <a:lnTo>
                  <a:pt x="1524323" y="3053411"/>
                </a:lnTo>
                <a:lnTo>
                  <a:pt x="1521150" y="3058489"/>
                </a:lnTo>
                <a:lnTo>
                  <a:pt x="1517659" y="3063249"/>
                </a:lnTo>
                <a:lnTo>
                  <a:pt x="1513217" y="3067693"/>
                </a:lnTo>
                <a:lnTo>
                  <a:pt x="1509092" y="3071818"/>
                </a:lnTo>
                <a:lnTo>
                  <a:pt x="1504332" y="3075309"/>
                </a:lnTo>
                <a:lnTo>
                  <a:pt x="1498938" y="3078483"/>
                </a:lnTo>
                <a:lnTo>
                  <a:pt x="1493543" y="3081340"/>
                </a:lnTo>
                <a:lnTo>
                  <a:pt x="1487514" y="3083244"/>
                </a:lnTo>
                <a:lnTo>
                  <a:pt x="1481803" y="3084831"/>
                </a:lnTo>
                <a:lnTo>
                  <a:pt x="1475456" y="3085783"/>
                </a:lnTo>
                <a:lnTo>
                  <a:pt x="1469110" y="3086100"/>
                </a:lnTo>
                <a:lnTo>
                  <a:pt x="1056286" y="3086100"/>
                </a:lnTo>
                <a:lnTo>
                  <a:pt x="1050257" y="3085783"/>
                </a:lnTo>
                <a:lnTo>
                  <a:pt x="1043911" y="3084831"/>
                </a:lnTo>
                <a:lnTo>
                  <a:pt x="1037882" y="3083244"/>
                </a:lnTo>
                <a:lnTo>
                  <a:pt x="1031853" y="3081340"/>
                </a:lnTo>
                <a:lnTo>
                  <a:pt x="1026776" y="3078483"/>
                </a:lnTo>
                <a:lnTo>
                  <a:pt x="1021381" y="3075309"/>
                </a:lnTo>
                <a:lnTo>
                  <a:pt x="1016622" y="3071818"/>
                </a:lnTo>
                <a:lnTo>
                  <a:pt x="1012179" y="3067693"/>
                </a:lnTo>
                <a:lnTo>
                  <a:pt x="1008372" y="3063249"/>
                </a:lnTo>
                <a:lnTo>
                  <a:pt x="1004246" y="3058489"/>
                </a:lnTo>
                <a:lnTo>
                  <a:pt x="1001391" y="3053411"/>
                </a:lnTo>
                <a:lnTo>
                  <a:pt x="998852" y="3047698"/>
                </a:lnTo>
                <a:lnTo>
                  <a:pt x="996631" y="3041985"/>
                </a:lnTo>
                <a:lnTo>
                  <a:pt x="995044" y="3035955"/>
                </a:lnTo>
                <a:lnTo>
                  <a:pt x="994092" y="3029608"/>
                </a:lnTo>
                <a:lnTo>
                  <a:pt x="993775" y="3023260"/>
                </a:lnTo>
                <a:lnTo>
                  <a:pt x="993775" y="2030516"/>
                </a:lnTo>
                <a:lnTo>
                  <a:pt x="1531938" y="1492251"/>
                </a:lnTo>
                <a:close/>
                <a:moveTo>
                  <a:pt x="2914650" y="1230313"/>
                </a:moveTo>
                <a:lnTo>
                  <a:pt x="2914650" y="3023247"/>
                </a:lnTo>
                <a:lnTo>
                  <a:pt x="2914014" y="3029596"/>
                </a:lnTo>
                <a:lnTo>
                  <a:pt x="2913059" y="3035945"/>
                </a:lnTo>
                <a:lnTo>
                  <a:pt x="2911468" y="3041976"/>
                </a:lnTo>
                <a:lnTo>
                  <a:pt x="2909240" y="3047690"/>
                </a:lnTo>
                <a:lnTo>
                  <a:pt x="2906694" y="3053404"/>
                </a:lnTo>
                <a:lnTo>
                  <a:pt x="2903512" y="3058483"/>
                </a:lnTo>
                <a:lnTo>
                  <a:pt x="2900011" y="3063245"/>
                </a:lnTo>
                <a:lnTo>
                  <a:pt x="2895874" y="3067689"/>
                </a:lnTo>
                <a:lnTo>
                  <a:pt x="2891736" y="3071816"/>
                </a:lnTo>
                <a:lnTo>
                  <a:pt x="2886326" y="3075308"/>
                </a:lnTo>
                <a:lnTo>
                  <a:pt x="2881234" y="3078482"/>
                </a:lnTo>
                <a:lnTo>
                  <a:pt x="2875824" y="3081340"/>
                </a:lnTo>
                <a:lnTo>
                  <a:pt x="2870414" y="3083244"/>
                </a:lnTo>
                <a:lnTo>
                  <a:pt x="2864367" y="3084831"/>
                </a:lnTo>
                <a:lnTo>
                  <a:pt x="2858002" y="3085784"/>
                </a:lnTo>
                <a:lnTo>
                  <a:pt x="2851637" y="3086101"/>
                </a:lnTo>
                <a:lnTo>
                  <a:pt x="2437914" y="3086101"/>
                </a:lnTo>
                <a:lnTo>
                  <a:pt x="2430912" y="3085784"/>
                </a:lnTo>
                <a:lnTo>
                  <a:pt x="2425184" y="3084831"/>
                </a:lnTo>
                <a:lnTo>
                  <a:pt x="2418819" y="3083244"/>
                </a:lnTo>
                <a:lnTo>
                  <a:pt x="2413090" y="3081340"/>
                </a:lnTo>
                <a:lnTo>
                  <a:pt x="2407680" y="3078482"/>
                </a:lnTo>
                <a:lnTo>
                  <a:pt x="2402588" y="3075308"/>
                </a:lnTo>
                <a:lnTo>
                  <a:pt x="2397814" y="3071816"/>
                </a:lnTo>
                <a:lnTo>
                  <a:pt x="2393040" y="3067689"/>
                </a:lnTo>
                <a:lnTo>
                  <a:pt x="2389221" y="3063245"/>
                </a:lnTo>
                <a:lnTo>
                  <a:pt x="2385721" y="3058483"/>
                </a:lnTo>
                <a:lnTo>
                  <a:pt x="2382538" y="3053404"/>
                </a:lnTo>
                <a:lnTo>
                  <a:pt x="2379674" y="3047690"/>
                </a:lnTo>
                <a:lnTo>
                  <a:pt x="2377764" y="3041976"/>
                </a:lnTo>
                <a:lnTo>
                  <a:pt x="2376173" y="3035945"/>
                </a:lnTo>
                <a:lnTo>
                  <a:pt x="2374900" y="3029596"/>
                </a:lnTo>
                <a:lnTo>
                  <a:pt x="2374900" y="3023247"/>
                </a:lnTo>
                <a:lnTo>
                  <a:pt x="2374900" y="1768701"/>
                </a:lnTo>
                <a:lnTo>
                  <a:pt x="2914650" y="1230313"/>
                </a:lnTo>
                <a:close/>
                <a:moveTo>
                  <a:pt x="3382142" y="762000"/>
                </a:moveTo>
                <a:lnTo>
                  <a:pt x="3382777" y="774063"/>
                </a:lnTo>
                <a:lnTo>
                  <a:pt x="3384046" y="785492"/>
                </a:lnTo>
                <a:lnTo>
                  <a:pt x="3385633" y="796920"/>
                </a:lnTo>
                <a:lnTo>
                  <a:pt x="3387536" y="808031"/>
                </a:lnTo>
                <a:lnTo>
                  <a:pt x="3390392" y="818825"/>
                </a:lnTo>
                <a:lnTo>
                  <a:pt x="3393565" y="829618"/>
                </a:lnTo>
                <a:lnTo>
                  <a:pt x="3397056" y="840094"/>
                </a:lnTo>
                <a:lnTo>
                  <a:pt x="3401181" y="850888"/>
                </a:lnTo>
                <a:lnTo>
                  <a:pt x="3405623" y="860729"/>
                </a:lnTo>
                <a:lnTo>
                  <a:pt x="3410383" y="870570"/>
                </a:lnTo>
                <a:lnTo>
                  <a:pt x="3416095" y="880411"/>
                </a:lnTo>
                <a:lnTo>
                  <a:pt x="3421806" y="889935"/>
                </a:lnTo>
                <a:lnTo>
                  <a:pt x="3427835" y="899141"/>
                </a:lnTo>
                <a:lnTo>
                  <a:pt x="3434499" y="907713"/>
                </a:lnTo>
                <a:lnTo>
                  <a:pt x="3441797" y="916284"/>
                </a:lnTo>
                <a:lnTo>
                  <a:pt x="3448778" y="924220"/>
                </a:lnTo>
                <a:lnTo>
                  <a:pt x="3456711" y="932157"/>
                </a:lnTo>
                <a:lnTo>
                  <a:pt x="3464644" y="939776"/>
                </a:lnTo>
                <a:lnTo>
                  <a:pt x="3472894" y="946760"/>
                </a:lnTo>
                <a:lnTo>
                  <a:pt x="3481461" y="953426"/>
                </a:lnTo>
                <a:lnTo>
                  <a:pt x="3490663" y="960093"/>
                </a:lnTo>
                <a:lnTo>
                  <a:pt x="3499548" y="966125"/>
                </a:lnTo>
                <a:lnTo>
                  <a:pt x="3509067" y="971521"/>
                </a:lnTo>
                <a:lnTo>
                  <a:pt x="3518904" y="976601"/>
                </a:lnTo>
                <a:lnTo>
                  <a:pt x="3529058" y="981363"/>
                </a:lnTo>
                <a:lnTo>
                  <a:pt x="3539529" y="985807"/>
                </a:lnTo>
                <a:lnTo>
                  <a:pt x="3549683" y="989616"/>
                </a:lnTo>
                <a:lnTo>
                  <a:pt x="3560155" y="992791"/>
                </a:lnTo>
                <a:lnTo>
                  <a:pt x="3571261" y="995966"/>
                </a:lnTo>
                <a:lnTo>
                  <a:pt x="3582367" y="998505"/>
                </a:lnTo>
                <a:lnTo>
                  <a:pt x="3593790" y="1000093"/>
                </a:lnTo>
                <a:lnTo>
                  <a:pt x="3605213" y="1001680"/>
                </a:lnTo>
                <a:lnTo>
                  <a:pt x="3605213" y="3023244"/>
                </a:lnTo>
                <a:lnTo>
                  <a:pt x="3604896" y="3029593"/>
                </a:lnTo>
                <a:lnTo>
                  <a:pt x="3603944" y="3035942"/>
                </a:lnTo>
                <a:lnTo>
                  <a:pt x="3602357" y="3041974"/>
                </a:lnTo>
                <a:lnTo>
                  <a:pt x="3600136" y="3047688"/>
                </a:lnTo>
                <a:lnTo>
                  <a:pt x="3597598" y="3053402"/>
                </a:lnTo>
                <a:lnTo>
                  <a:pt x="3594425" y="3058481"/>
                </a:lnTo>
                <a:lnTo>
                  <a:pt x="3590617" y="3063243"/>
                </a:lnTo>
                <a:lnTo>
                  <a:pt x="3586809" y="3067688"/>
                </a:lnTo>
                <a:lnTo>
                  <a:pt x="3582367" y="3071815"/>
                </a:lnTo>
                <a:lnTo>
                  <a:pt x="3577607" y="3075307"/>
                </a:lnTo>
                <a:lnTo>
                  <a:pt x="3572213" y="3078481"/>
                </a:lnTo>
                <a:lnTo>
                  <a:pt x="3567136" y="3081338"/>
                </a:lnTo>
                <a:lnTo>
                  <a:pt x="3561107" y="3083243"/>
                </a:lnTo>
                <a:lnTo>
                  <a:pt x="3555078" y="3084830"/>
                </a:lnTo>
                <a:lnTo>
                  <a:pt x="3548732" y="3085783"/>
                </a:lnTo>
                <a:lnTo>
                  <a:pt x="3542703" y="3086100"/>
                </a:lnTo>
                <a:lnTo>
                  <a:pt x="3129878" y="3086100"/>
                </a:lnTo>
                <a:lnTo>
                  <a:pt x="3123532" y="3085783"/>
                </a:lnTo>
                <a:lnTo>
                  <a:pt x="3117186" y="3084830"/>
                </a:lnTo>
                <a:lnTo>
                  <a:pt x="3111474" y="3083243"/>
                </a:lnTo>
                <a:lnTo>
                  <a:pt x="3105445" y="3081338"/>
                </a:lnTo>
                <a:lnTo>
                  <a:pt x="3099733" y="3078481"/>
                </a:lnTo>
                <a:lnTo>
                  <a:pt x="3094656" y="3075307"/>
                </a:lnTo>
                <a:lnTo>
                  <a:pt x="3089897" y="3071815"/>
                </a:lnTo>
                <a:lnTo>
                  <a:pt x="3085454" y="3067688"/>
                </a:lnTo>
                <a:lnTo>
                  <a:pt x="3081329" y="3063243"/>
                </a:lnTo>
                <a:lnTo>
                  <a:pt x="3077839" y="3058481"/>
                </a:lnTo>
                <a:lnTo>
                  <a:pt x="3074666" y="3053402"/>
                </a:lnTo>
                <a:lnTo>
                  <a:pt x="3071810" y="3047688"/>
                </a:lnTo>
                <a:lnTo>
                  <a:pt x="3069906" y="3041974"/>
                </a:lnTo>
                <a:lnTo>
                  <a:pt x="3068320" y="3035942"/>
                </a:lnTo>
                <a:lnTo>
                  <a:pt x="3067685" y="3029593"/>
                </a:lnTo>
                <a:lnTo>
                  <a:pt x="3067050" y="3023244"/>
                </a:lnTo>
                <a:lnTo>
                  <a:pt x="3067050" y="1077552"/>
                </a:lnTo>
                <a:lnTo>
                  <a:pt x="3382142" y="762000"/>
                </a:lnTo>
                <a:close/>
                <a:moveTo>
                  <a:pt x="3032368" y="0"/>
                </a:moveTo>
                <a:lnTo>
                  <a:pt x="3038399" y="0"/>
                </a:lnTo>
                <a:lnTo>
                  <a:pt x="3628114" y="0"/>
                </a:lnTo>
                <a:lnTo>
                  <a:pt x="3634144" y="0"/>
                </a:lnTo>
                <a:lnTo>
                  <a:pt x="3640175" y="318"/>
                </a:lnTo>
                <a:lnTo>
                  <a:pt x="3646205" y="1270"/>
                </a:lnTo>
                <a:lnTo>
                  <a:pt x="3651918" y="2222"/>
                </a:lnTo>
                <a:lnTo>
                  <a:pt x="3657631" y="3492"/>
                </a:lnTo>
                <a:lnTo>
                  <a:pt x="3663344" y="5079"/>
                </a:lnTo>
                <a:lnTo>
                  <a:pt x="3669057" y="6984"/>
                </a:lnTo>
                <a:lnTo>
                  <a:pt x="3674453" y="9206"/>
                </a:lnTo>
                <a:lnTo>
                  <a:pt x="3680166" y="11428"/>
                </a:lnTo>
                <a:lnTo>
                  <a:pt x="3685562" y="14284"/>
                </a:lnTo>
                <a:lnTo>
                  <a:pt x="3690640" y="17459"/>
                </a:lnTo>
                <a:lnTo>
                  <a:pt x="3695718" y="20633"/>
                </a:lnTo>
                <a:lnTo>
                  <a:pt x="3700479" y="23807"/>
                </a:lnTo>
                <a:lnTo>
                  <a:pt x="3705240" y="27616"/>
                </a:lnTo>
                <a:lnTo>
                  <a:pt x="3710001" y="31425"/>
                </a:lnTo>
                <a:lnTo>
                  <a:pt x="3714445" y="35552"/>
                </a:lnTo>
                <a:lnTo>
                  <a:pt x="3718253" y="39678"/>
                </a:lnTo>
                <a:lnTo>
                  <a:pt x="3722062" y="44440"/>
                </a:lnTo>
                <a:lnTo>
                  <a:pt x="3725871" y="49201"/>
                </a:lnTo>
                <a:lnTo>
                  <a:pt x="3729362" y="53962"/>
                </a:lnTo>
                <a:lnTo>
                  <a:pt x="3732536" y="59041"/>
                </a:lnTo>
                <a:lnTo>
                  <a:pt x="3735075" y="64437"/>
                </a:lnTo>
                <a:lnTo>
                  <a:pt x="3737932" y="69516"/>
                </a:lnTo>
                <a:lnTo>
                  <a:pt x="3740471" y="74912"/>
                </a:lnTo>
                <a:lnTo>
                  <a:pt x="3742692" y="80308"/>
                </a:lnTo>
                <a:lnTo>
                  <a:pt x="3744279" y="86339"/>
                </a:lnTo>
                <a:lnTo>
                  <a:pt x="3745866" y="91736"/>
                </a:lnTo>
                <a:lnTo>
                  <a:pt x="3747453" y="97767"/>
                </a:lnTo>
                <a:lnTo>
                  <a:pt x="3748088" y="103798"/>
                </a:lnTo>
                <a:lnTo>
                  <a:pt x="3749040" y="109511"/>
                </a:lnTo>
                <a:lnTo>
                  <a:pt x="3749358" y="115542"/>
                </a:lnTo>
                <a:lnTo>
                  <a:pt x="3749675" y="121573"/>
                </a:lnTo>
                <a:lnTo>
                  <a:pt x="3749675" y="711346"/>
                </a:lnTo>
                <a:lnTo>
                  <a:pt x="3749358" y="717377"/>
                </a:lnTo>
                <a:lnTo>
                  <a:pt x="3749040" y="723726"/>
                </a:lnTo>
                <a:lnTo>
                  <a:pt x="3748088" y="729757"/>
                </a:lnTo>
                <a:lnTo>
                  <a:pt x="3747453" y="735788"/>
                </a:lnTo>
                <a:lnTo>
                  <a:pt x="3745866" y="741819"/>
                </a:lnTo>
                <a:lnTo>
                  <a:pt x="3744279" y="747215"/>
                </a:lnTo>
                <a:lnTo>
                  <a:pt x="3742375" y="753246"/>
                </a:lnTo>
                <a:lnTo>
                  <a:pt x="3740471" y="758642"/>
                </a:lnTo>
                <a:lnTo>
                  <a:pt x="3737614" y="764039"/>
                </a:lnTo>
                <a:lnTo>
                  <a:pt x="3735075" y="769117"/>
                </a:lnTo>
                <a:lnTo>
                  <a:pt x="3732219" y="774196"/>
                </a:lnTo>
                <a:lnTo>
                  <a:pt x="3729045" y="779275"/>
                </a:lnTo>
                <a:lnTo>
                  <a:pt x="3725871" y="784036"/>
                </a:lnTo>
                <a:lnTo>
                  <a:pt x="3721745" y="788798"/>
                </a:lnTo>
                <a:lnTo>
                  <a:pt x="3718253" y="793242"/>
                </a:lnTo>
                <a:lnTo>
                  <a:pt x="3714445" y="797368"/>
                </a:lnTo>
                <a:lnTo>
                  <a:pt x="3710001" y="801495"/>
                </a:lnTo>
                <a:lnTo>
                  <a:pt x="3705558" y="804986"/>
                </a:lnTo>
                <a:lnTo>
                  <a:pt x="3700797" y="808795"/>
                </a:lnTo>
                <a:lnTo>
                  <a:pt x="3696036" y="811970"/>
                </a:lnTo>
                <a:lnTo>
                  <a:pt x="3690958" y="815144"/>
                </a:lnTo>
                <a:lnTo>
                  <a:pt x="3685879" y="818318"/>
                </a:lnTo>
                <a:lnTo>
                  <a:pt x="3680801" y="820857"/>
                </a:lnTo>
                <a:lnTo>
                  <a:pt x="3675405" y="823397"/>
                </a:lnTo>
                <a:lnTo>
                  <a:pt x="3669692" y="825301"/>
                </a:lnTo>
                <a:lnTo>
                  <a:pt x="3664297" y="827523"/>
                </a:lnTo>
                <a:lnTo>
                  <a:pt x="3658583" y="829110"/>
                </a:lnTo>
                <a:lnTo>
                  <a:pt x="3652870" y="830698"/>
                </a:lnTo>
                <a:lnTo>
                  <a:pt x="3646523" y="831332"/>
                </a:lnTo>
                <a:lnTo>
                  <a:pt x="3640492" y="832285"/>
                </a:lnTo>
                <a:lnTo>
                  <a:pt x="3634144" y="832919"/>
                </a:lnTo>
                <a:lnTo>
                  <a:pt x="3628114" y="832919"/>
                </a:lnTo>
                <a:lnTo>
                  <a:pt x="3622083" y="832919"/>
                </a:lnTo>
                <a:lnTo>
                  <a:pt x="3615735" y="832285"/>
                </a:lnTo>
                <a:lnTo>
                  <a:pt x="3609705" y="831332"/>
                </a:lnTo>
                <a:lnTo>
                  <a:pt x="3603675" y="830698"/>
                </a:lnTo>
                <a:lnTo>
                  <a:pt x="3597644" y="829110"/>
                </a:lnTo>
                <a:lnTo>
                  <a:pt x="3592248" y="827523"/>
                </a:lnTo>
                <a:lnTo>
                  <a:pt x="3586218" y="825301"/>
                </a:lnTo>
                <a:lnTo>
                  <a:pt x="3580822" y="823397"/>
                </a:lnTo>
                <a:lnTo>
                  <a:pt x="3575427" y="820857"/>
                </a:lnTo>
                <a:lnTo>
                  <a:pt x="3570031" y="818318"/>
                </a:lnTo>
                <a:lnTo>
                  <a:pt x="3565270" y="815144"/>
                </a:lnTo>
                <a:lnTo>
                  <a:pt x="3560192" y="811970"/>
                </a:lnTo>
                <a:lnTo>
                  <a:pt x="3555431" y="808795"/>
                </a:lnTo>
                <a:lnTo>
                  <a:pt x="3550670" y="804986"/>
                </a:lnTo>
                <a:lnTo>
                  <a:pt x="3546227" y="801495"/>
                </a:lnTo>
                <a:lnTo>
                  <a:pt x="3542100" y="797368"/>
                </a:lnTo>
                <a:lnTo>
                  <a:pt x="3537974" y="793242"/>
                </a:lnTo>
                <a:lnTo>
                  <a:pt x="3534166" y="788798"/>
                </a:lnTo>
                <a:lnTo>
                  <a:pt x="3530674" y="784036"/>
                </a:lnTo>
                <a:lnTo>
                  <a:pt x="3527500" y="779275"/>
                </a:lnTo>
                <a:lnTo>
                  <a:pt x="3524326" y="774196"/>
                </a:lnTo>
                <a:lnTo>
                  <a:pt x="3521153" y="769117"/>
                </a:lnTo>
                <a:lnTo>
                  <a:pt x="3518296" y="764039"/>
                </a:lnTo>
                <a:lnTo>
                  <a:pt x="3516074" y="758642"/>
                </a:lnTo>
                <a:lnTo>
                  <a:pt x="3514170" y="753246"/>
                </a:lnTo>
                <a:lnTo>
                  <a:pt x="3511948" y="747215"/>
                </a:lnTo>
                <a:lnTo>
                  <a:pt x="3510361" y="741819"/>
                </a:lnTo>
                <a:lnTo>
                  <a:pt x="3508774" y="735788"/>
                </a:lnTo>
                <a:lnTo>
                  <a:pt x="3508139" y="729757"/>
                </a:lnTo>
                <a:lnTo>
                  <a:pt x="3507187" y="723726"/>
                </a:lnTo>
                <a:lnTo>
                  <a:pt x="3506552" y="717377"/>
                </a:lnTo>
                <a:lnTo>
                  <a:pt x="3506552" y="711346"/>
                </a:lnTo>
                <a:lnTo>
                  <a:pt x="3506552" y="415190"/>
                </a:lnTo>
                <a:lnTo>
                  <a:pt x="2189691" y="1732180"/>
                </a:lnTo>
                <a:lnTo>
                  <a:pt x="2185247" y="1736624"/>
                </a:lnTo>
                <a:lnTo>
                  <a:pt x="2180487" y="1740433"/>
                </a:lnTo>
                <a:lnTo>
                  <a:pt x="2175726" y="1744242"/>
                </a:lnTo>
                <a:lnTo>
                  <a:pt x="2170647" y="1748051"/>
                </a:lnTo>
                <a:lnTo>
                  <a:pt x="2165569" y="1750908"/>
                </a:lnTo>
                <a:lnTo>
                  <a:pt x="2160491" y="1753765"/>
                </a:lnTo>
                <a:lnTo>
                  <a:pt x="2155095" y="1756621"/>
                </a:lnTo>
                <a:lnTo>
                  <a:pt x="2149382" y="1758843"/>
                </a:lnTo>
                <a:lnTo>
                  <a:pt x="2143986" y="1761065"/>
                </a:lnTo>
                <a:lnTo>
                  <a:pt x="2138273" y="1762970"/>
                </a:lnTo>
                <a:lnTo>
                  <a:pt x="2132878" y="1764557"/>
                </a:lnTo>
                <a:lnTo>
                  <a:pt x="2126847" y="1765509"/>
                </a:lnTo>
                <a:lnTo>
                  <a:pt x="2121452" y="1766461"/>
                </a:lnTo>
                <a:lnTo>
                  <a:pt x="2115421" y="1767096"/>
                </a:lnTo>
                <a:lnTo>
                  <a:pt x="2109708" y="1767731"/>
                </a:lnTo>
                <a:lnTo>
                  <a:pt x="2103678" y="1768049"/>
                </a:lnTo>
                <a:lnTo>
                  <a:pt x="2098282" y="1767731"/>
                </a:lnTo>
                <a:lnTo>
                  <a:pt x="2092252" y="1767096"/>
                </a:lnTo>
                <a:lnTo>
                  <a:pt x="2086221" y="1766461"/>
                </a:lnTo>
                <a:lnTo>
                  <a:pt x="2080508" y="1765509"/>
                </a:lnTo>
                <a:lnTo>
                  <a:pt x="2074795" y="1764557"/>
                </a:lnTo>
                <a:lnTo>
                  <a:pt x="2069399" y="1762970"/>
                </a:lnTo>
                <a:lnTo>
                  <a:pt x="2063369" y="1761065"/>
                </a:lnTo>
                <a:lnTo>
                  <a:pt x="2057973" y="1758843"/>
                </a:lnTo>
                <a:lnTo>
                  <a:pt x="2052577" y="1756621"/>
                </a:lnTo>
                <a:lnTo>
                  <a:pt x="2047182" y="1753765"/>
                </a:lnTo>
                <a:lnTo>
                  <a:pt x="2042104" y="1750908"/>
                </a:lnTo>
                <a:lnTo>
                  <a:pt x="2037025" y="1748051"/>
                </a:lnTo>
                <a:lnTo>
                  <a:pt x="2031947" y="1744242"/>
                </a:lnTo>
                <a:lnTo>
                  <a:pt x="2027186" y="1740433"/>
                </a:lnTo>
                <a:lnTo>
                  <a:pt x="2022425" y="1736624"/>
                </a:lnTo>
                <a:lnTo>
                  <a:pt x="2017664" y="1732180"/>
                </a:lnTo>
                <a:lnTo>
                  <a:pt x="1543797" y="1257949"/>
                </a:lnTo>
                <a:lnTo>
                  <a:pt x="207257" y="2594619"/>
                </a:lnTo>
                <a:lnTo>
                  <a:pt x="202814" y="2599063"/>
                </a:lnTo>
                <a:lnTo>
                  <a:pt x="198053" y="2602872"/>
                </a:lnTo>
                <a:lnTo>
                  <a:pt x="193292" y="2606999"/>
                </a:lnTo>
                <a:lnTo>
                  <a:pt x="188214" y="2610490"/>
                </a:lnTo>
                <a:lnTo>
                  <a:pt x="183136" y="2613665"/>
                </a:lnTo>
                <a:lnTo>
                  <a:pt x="178057" y="2616204"/>
                </a:lnTo>
                <a:lnTo>
                  <a:pt x="172662" y="2619061"/>
                </a:lnTo>
                <a:lnTo>
                  <a:pt x="166949" y="2621600"/>
                </a:lnTo>
                <a:lnTo>
                  <a:pt x="161553" y="2623505"/>
                </a:lnTo>
                <a:lnTo>
                  <a:pt x="155840" y="2625409"/>
                </a:lnTo>
                <a:lnTo>
                  <a:pt x="150444" y="2626996"/>
                </a:lnTo>
                <a:lnTo>
                  <a:pt x="144414" y="2628266"/>
                </a:lnTo>
                <a:lnTo>
                  <a:pt x="139018" y="2628901"/>
                </a:lnTo>
                <a:lnTo>
                  <a:pt x="132988" y="2629853"/>
                </a:lnTo>
                <a:lnTo>
                  <a:pt x="127275" y="2630171"/>
                </a:lnTo>
                <a:lnTo>
                  <a:pt x="121244" y="2630488"/>
                </a:lnTo>
                <a:lnTo>
                  <a:pt x="115214" y="2630171"/>
                </a:lnTo>
                <a:lnTo>
                  <a:pt x="109818" y="2629853"/>
                </a:lnTo>
                <a:lnTo>
                  <a:pt x="103787" y="2628901"/>
                </a:lnTo>
                <a:lnTo>
                  <a:pt x="98074" y="2628266"/>
                </a:lnTo>
                <a:lnTo>
                  <a:pt x="92361" y="2626996"/>
                </a:lnTo>
                <a:lnTo>
                  <a:pt x="86648" y="2625409"/>
                </a:lnTo>
                <a:lnTo>
                  <a:pt x="80935" y="2623505"/>
                </a:lnTo>
                <a:lnTo>
                  <a:pt x="75540" y="2621600"/>
                </a:lnTo>
                <a:lnTo>
                  <a:pt x="70144" y="2619061"/>
                </a:lnTo>
                <a:lnTo>
                  <a:pt x="64748" y="2616204"/>
                </a:lnTo>
                <a:lnTo>
                  <a:pt x="59670" y="2613665"/>
                </a:lnTo>
                <a:lnTo>
                  <a:pt x="54592" y="2610490"/>
                </a:lnTo>
                <a:lnTo>
                  <a:pt x="49513" y="2606999"/>
                </a:lnTo>
                <a:lnTo>
                  <a:pt x="44752" y="2602872"/>
                </a:lnTo>
                <a:lnTo>
                  <a:pt x="39992" y="2599063"/>
                </a:lnTo>
                <a:lnTo>
                  <a:pt x="35231" y="2594619"/>
                </a:lnTo>
                <a:lnTo>
                  <a:pt x="31105" y="2590175"/>
                </a:lnTo>
                <a:lnTo>
                  <a:pt x="26978" y="2585731"/>
                </a:lnTo>
                <a:lnTo>
                  <a:pt x="23170" y="2580335"/>
                </a:lnTo>
                <a:lnTo>
                  <a:pt x="19996" y="2575574"/>
                </a:lnTo>
                <a:lnTo>
                  <a:pt x="16822" y="2570495"/>
                </a:lnTo>
                <a:lnTo>
                  <a:pt x="13648" y="2565099"/>
                </a:lnTo>
                <a:lnTo>
                  <a:pt x="10791" y="2560020"/>
                </a:lnTo>
                <a:lnTo>
                  <a:pt x="8570" y="2554307"/>
                </a:lnTo>
                <a:lnTo>
                  <a:pt x="6665" y="2548910"/>
                </a:lnTo>
                <a:lnTo>
                  <a:pt x="5078" y="2543514"/>
                </a:lnTo>
                <a:lnTo>
                  <a:pt x="3491" y="2537483"/>
                </a:lnTo>
                <a:lnTo>
                  <a:pt x="2222" y="2532087"/>
                </a:lnTo>
                <a:lnTo>
                  <a:pt x="952" y="2526056"/>
                </a:lnTo>
                <a:lnTo>
                  <a:pt x="318" y="2520660"/>
                </a:lnTo>
                <a:lnTo>
                  <a:pt x="0" y="2514629"/>
                </a:lnTo>
                <a:lnTo>
                  <a:pt x="0" y="2508598"/>
                </a:lnTo>
                <a:lnTo>
                  <a:pt x="0" y="2502884"/>
                </a:lnTo>
                <a:lnTo>
                  <a:pt x="318" y="2497170"/>
                </a:lnTo>
                <a:lnTo>
                  <a:pt x="952" y="2491457"/>
                </a:lnTo>
                <a:lnTo>
                  <a:pt x="2222" y="2485426"/>
                </a:lnTo>
                <a:lnTo>
                  <a:pt x="3491" y="2480029"/>
                </a:lnTo>
                <a:lnTo>
                  <a:pt x="5078" y="2473998"/>
                </a:lnTo>
                <a:lnTo>
                  <a:pt x="6665" y="2468285"/>
                </a:lnTo>
                <a:lnTo>
                  <a:pt x="8570" y="2462889"/>
                </a:lnTo>
                <a:lnTo>
                  <a:pt x="10791" y="2457492"/>
                </a:lnTo>
                <a:lnTo>
                  <a:pt x="13648" y="2452414"/>
                </a:lnTo>
                <a:lnTo>
                  <a:pt x="16822" y="2446700"/>
                </a:lnTo>
                <a:lnTo>
                  <a:pt x="19996" y="2441621"/>
                </a:lnTo>
                <a:lnTo>
                  <a:pt x="23487" y="2436860"/>
                </a:lnTo>
                <a:lnTo>
                  <a:pt x="26978" y="2431781"/>
                </a:lnTo>
                <a:lnTo>
                  <a:pt x="31105" y="2427337"/>
                </a:lnTo>
                <a:lnTo>
                  <a:pt x="35231" y="2422576"/>
                </a:lnTo>
                <a:lnTo>
                  <a:pt x="1457784" y="1000202"/>
                </a:lnTo>
                <a:lnTo>
                  <a:pt x="1462227" y="995758"/>
                </a:lnTo>
                <a:lnTo>
                  <a:pt x="1466988" y="991631"/>
                </a:lnTo>
                <a:lnTo>
                  <a:pt x="1471749" y="987822"/>
                </a:lnTo>
                <a:lnTo>
                  <a:pt x="1476827" y="984330"/>
                </a:lnTo>
                <a:lnTo>
                  <a:pt x="1481906" y="981156"/>
                </a:lnTo>
                <a:lnTo>
                  <a:pt x="1486984" y="978617"/>
                </a:lnTo>
                <a:lnTo>
                  <a:pt x="1492697" y="975760"/>
                </a:lnTo>
                <a:lnTo>
                  <a:pt x="1498093" y="973221"/>
                </a:lnTo>
                <a:lnTo>
                  <a:pt x="1503488" y="971316"/>
                </a:lnTo>
                <a:lnTo>
                  <a:pt x="1509202" y="969411"/>
                </a:lnTo>
                <a:lnTo>
                  <a:pt x="1514597" y="967824"/>
                </a:lnTo>
                <a:lnTo>
                  <a:pt x="1520628" y="966555"/>
                </a:lnTo>
                <a:lnTo>
                  <a:pt x="1526023" y="965602"/>
                </a:lnTo>
                <a:lnTo>
                  <a:pt x="1532054" y="964968"/>
                </a:lnTo>
                <a:lnTo>
                  <a:pt x="1537767" y="964650"/>
                </a:lnTo>
                <a:lnTo>
                  <a:pt x="1543797" y="964333"/>
                </a:lnTo>
                <a:lnTo>
                  <a:pt x="1549828" y="964650"/>
                </a:lnTo>
                <a:lnTo>
                  <a:pt x="1555223" y="964968"/>
                </a:lnTo>
                <a:lnTo>
                  <a:pt x="1561254" y="965602"/>
                </a:lnTo>
                <a:lnTo>
                  <a:pt x="1566967" y="966555"/>
                </a:lnTo>
                <a:lnTo>
                  <a:pt x="1572680" y="967824"/>
                </a:lnTo>
                <a:lnTo>
                  <a:pt x="1578393" y="969411"/>
                </a:lnTo>
                <a:lnTo>
                  <a:pt x="1584106" y="971316"/>
                </a:lnTo>
                <a:lnTo>
                  <a:pt x="1589502" y="973221"/>
                </a:lnTo>
                <a:lnTo>
                  <a:pt x="1595215" y="975760"/>
                </a:lnTo>
                <a:lnTo>
                  <a:pt x="1600293" y="978617"/>
                </a:lnTo>
                <a:lnTo>
                  <a:pt x="1605371" y="981156"/>
                </a:lnTo>
                <a:lnTo>
                  <a:pt x="1610450" y="984330"/>
                </a:lnTo>
                <a:lnTo>
                  <a:pt x="1615528" y="987822"/>
                </a:lnTo>
                <a:lnTo>
                  <a:pt x="1620289" y="991631"/>
                </a:lnTo>
                <a:lnTo>
                  <a:pt x="1625050" y="995758"/>
                </a:lnTo>
                <a:lnTo>
                  <a:pt x="1629811" y="1000202"/>
                </a:lnTo>
                <a:lnTo>
                  <a:pt x="2103678" y="1474115"/>
                </a:lnTo>
                <a:lnTo>
                  <a:pt x="3334526" y="243464"/>
                </a:lnTo>
                <a:lnTo>
                  <a:pt x="3038399" y="243464"/>
                </a:lnTo>
                <a:lnTo>
                  <a:pt x="3032368" y="242829"/>
                </a:lnTo>
                <a:lnTo>
                  <a:pt x="3026338" y="242512"/>
                </a:lnTo>
                <a:lnTo>
                  <a:pt x="3019990" y="241877"/>
                </a:lnTo>
                <a:lnTo>
                  <a:pt x="3013959" y="240607"/>
                </a:lnTo>
                <a:lnTo>
                  <a:pt x="3008246" y="239338"/>
                </a:lnTo>
                <a:lnTo>
                  <a:pt x="3002216" y="237750"/>
                </a:lnTo>
                <a:lnTo>
                  <a:pt x="2996820" y="235846"/>
                </a:lnTo>
                <a:lnTo>
                  <a:pt x="2991107" y="233624"/>
                </a:lnTo>
                <a:lnTo>
                  <a:pt x="2985711" y="231085"/>
                </a:lnTo>
                <a:lnTo>
                  <a:pt x="2980633" y="228228"/>
                </a:lnTo>
                <a:lnTo>
                  <a:pt x="2975555" y="225688"/>
                </a:lnTo>
                <a:lnTo>
                  <a:pt x="2970794" y="222514"/>
                </a:lnTo>
                <a:lnTo>
                  <a:pt x="2966033" y="219022"/>
                </a:lnTo>
                <a:lnTo>
                  <a:pt x="2961272" y="215213"/>
                </a:lnTo>
                <a:lnTo>
                  <a:pt x="2956829" y="211404"/>
                </a:lnTo>
                <a:lnTo>
                  <a:pt x="2952703" y="207595"/>
                </a:lnTo>
                <a:lnTo>
                  <a:pt x="2948576" y="203151"/>
                </a:lnTo>
                <a:lnTo>
                  <a:pt x="2944768" y="198707"/>
                </a:lnTo>
                <a:lnTo>
                  <a:pt x="2941276" y="194581"/>
                </a:lnTo>
                <a:lnTo>
                  <a:pt x="2937468" y="189820"/>
                </a:lnTo>
                <a:lnTo>
                  <a:pt x="2934294" y="184423"/>
                </a:lnTo>
                <a:lnTo>
                  <a:pt x="2931755" y="179345"/>
                </a:lnTo>
                <a:lnTo>
                  <a:pt x="2928898" y="174266"/>
                </a:lnTo>
                <a:lnTo>
                  <a:pt x="2926676" y="168870"/>
                </a:lnTo>
                <a:lnTo>
                  <a:pt x="2924137" y="163156"/>
                </a:lnTo>
                <a:lnTo>
                  <a:pt x="2922550" y="157760"/>
                </a:lnTo>
                <a:lnTo>
                  <a:pt x="2920646" y="151729"/>
                </a:lnTo>
                <a:lnTo>
                  <a:pt x="2919376" y="146015"/>
                </a:lnTo>
                <a:lnTo>
                  <a:pt x="2918424" y="139984"/>
                </a:lnTo>
                <a:lnTo>
                  <a:pt x="2917472" y="133953"/>
                </a:lnTo>
                <a:lnTo>
                  <a:pt x="2917155" y="127922"/>
                </a:lnTo>
                <a:lnTo>
                  <a:pt x="2917155" y="121573"/>
                </a:lnTo>
                <a:lnTo>
                  <a:pt x="2917155" y="115225"/>
                </a:lnTo>
                <a:lnTo>
                  <a:pt x="2917472" y="109194"/>
                </a:lnTo>
                <a:lnTo>
                  <a:pt x="2918424" y="102845"/>
                </a:lnTo>
                <a:lnTo>
                  <a:pt x="2919376" y="97132"/>
                </a:lnTo>
                <a:lnTo>
                  <a:pt x="2920646" y="91101"/>
                </a:lnTo>
                <a:lnTo>
                  <a:pt x="2922550" y="85070"/>
                </a:lnTo>
                <a:lnTo>
                  <a:pt x="2924137" y="79674"/>
                </a:lnTo>
                <a:lnTo>
                  <a:pt x="2926676" y="74277"/>
                </a:lnTo>
                <a:lnTo>
                  <a:pt x="2928898" y="68564"/>
                </a:lnTo>
                <a:lnTo>
                  <a:pt x="2931755" y="63485"/>
                </a:lnTo>
                <a:lnTo>
                  <a:pt x="2934294" y="58406"/>
                </a:lnTo>
                <a:lnTo>
                  <a:pt x="2937468" y="53645"/>
                </a:lnTo>
                <a:lnTo>
                  <a:pt x="2941276" y="48883"/>
                </a:lnTo>
                <a:lnTo>
                  <a:pt x="2944768" y="44122"/>
                </a:lnTo>
                <a:lnTo>
                  <a:pt x="2948576" y="39678"/>
                </a:lnTo>
                <a:lnTo>
                  <a:pt x="2952703" y="35552"/>
                </a:lnTo>
                <a:lnTo>
                  <a:pt x="2956829" y="31425"/>
                </a:lnTo>
                <a:lnTo>
                  <a:pt x="2961272" y="27616"/>
                </a:lnTo>
                <a:lnTo>
                  <a:pt x="2966033" y="24124"/>
                </a:lnTo>
                <a:lnTo>
                  <a:pt x="2970794" y="20633"/>
                </a:lnTo>
                <a:lnTo>
                  <a:pt x="2975555" y="17459"/>
                </a:lnTo>
                <a:lnTo>
                  <a:pt x="2980633" y="14602"/>
                </a:lnTo>
                <a:lnTo>
                  <a:pt x="2985711" y="11745"/>
                </a:lnTo>
                <a:lnTo>
                  <a:pt x="2991107" y="9523"/>
                </a:lnTo>
                <a:lnTo>
                  <a:pt x="2996820" y="6984"/>
                </a:lnTo>
                <a:lnTo>
                  <a:pt x="3002216" y="5397"/>
                </a:lnTo>
                <a:lnTo>
                  <a:pt x="3008246" y="3492"/>
                </a:lnTo>
                <a:lnTo>
                  <a:pt x="3013959" y="2222"/>
                </a:lnTo>
                <a:lnTo>
                  <a:pt x="3019990" y="1270"/>
                </a:lnTo>
                <a:lnTo>
                  <a:pt x="3026338" y="318"/>
                </a:lnTo>
                <a:lnTo>
                  <a:pt x="3032368" y="0"/>
                </a:lnTo>
                <a:close/>
              </a:path>
            </a:pathLst>
          </a:custGeom>
          <a:solidFill>
            <a:srgbClr val="C00000"/>
          </a:solidFill>
          <a:ln>
            <a:noFill/>
          </a:ln>
          <a:extLst/>
        </p:spPr>
        <p:txBody>
          <a:bodyPr anchor="ctr">
            <a:scene3d>
              <a:camera prst="orthographicFront"/>
              <a:lightRig rig="threePt" dir="t"/>
            </a:scene3d>
            <a:sp3d>
              <a:contourClr>
                <a:srgbClr val="FFFFFF"/>
              </a:contourClr>
            </a:sp3d>
          </a:bodyPr>
          <a:lstStyle/>
          <a:p>
            <a:pPr algn="ctr">
              <a:defRPr/>
            </a:pPr>
            <a:endParaRPr lang="zh-CN" altLang="en-US" dirty="0">
              <a:solidFill>
                <a:srgbClr val="FFFFFF"/>
              </a:solidFill>
              <a:ea typeface="微软雅黑" pitchFamily="34" charset="-122"/>
            </a:endParaRPr>
          </a:p>
        </p:txBody>
      </p:sp>
      <p:sp>
        <p:nvSpPr>
          <p:cNvPr id="29" name="KSO_Shape"/>
          <p:cNvSpPr>
            <a:spLocks/>
          </p:cNvSpPr>
          <p:nvPr/>
        </p:nvSpPr>
        <p:spPr bwMode="auto">
          <a:xfrm>
            <a:off x="4640391" y="1547486"/>
            <a:ext cx="597147" cy="410041"/>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ea typeface="微软雅黑" pitchFamily="34" charset="-122"/>
            </a:endParaRPr>
          </a:p>
        </p:txBody>
      </p:sp>
      <p:sp>
        <p:nvSpPr>
          <p:cNvPr id="30" name="KSO_Shape"/>
          <p:cNvSpPr>
            <a:spLocks/>
          </p:cNvSpPr>
          <p:nvPr/>
        </p:nvSpPr>
        <p:spPr bwMode="auto">
          <a:xfrm>
            <a:off x="5210038" y="2544250"/>
            <a:ext cx="522958" cy="517728"/>
          </a:xfrm>
          <a:custGeom>
            <a:avLst/>
            <a:gdLst>
              <a:gd name="T0" fmla="*/ 615878 w 2390775"/>
              <a:gd name="T1" fmla="*/ 1467970 h 2365376"/>
              <a:gd name="T2" fmla="*/ 587250 w 2390775"/>
              <a:gd name="T3" fmla="*/ 1401697 h 2365376"/>
              <a:gd name="T4" fmla="*/ 1282649 w 2390775"/>
              <a:gd name="T5" fmla="*/ 1393474 h 2365376"/>
              <a:gd name="T6" fmla="*/ 1180915 w 2390775"/>
              <a:gd name="T7" fmla="*/ 1446870 h 2365376"/>
              <a:gd name="T8" fmla="*/ 1210073 w 2390775"/>
              <a:gd name="T9" fmla="*/ 1382167 h 2365376"/>
              <a:gd name="T10" fmla="*/ 653657 w 2390775"/>
              <a:gd name="T11" fmla="*/ 1314699 h 2365376"/>
              <a:gd name="T12" fmla="*/ 646041 w 2390775"/>
              <a:gd name="T13" fmla="*/ 1180275 h 2365376"/>
              <a:gd name="T14" fmla="*/ 589870 w 2390775"/>
              <a:gd name="T15" fmla="*/ 1105327 h 2365376"/>
              <a:gd name="T16" fmla="*/ 599516 w 2390775"/>
              <a:gd name="T17" fmla="*/ 1141280 h 2365376"/>
              <a:gd name="T18" fmla="*/ 579914 w 2390775"/>
              <a:gd name="T19" fmla="*/ 1158779 h 2365376"/>
              <a:gd name="T20" fmla="*/ 541333 w 2390775"/>
              <a:gd name="T21" fmla="*/ 1105965 h 2365376"/>
              <a:gd name="T22" fmla="*/ 1137260 w 2390775"/>
              <a:gd name="T23" fmla="*/ 1009231 h 2365376"/>
              <a:gd name="T24" fmla="*/ 1143562 w 2390775"/>
              <a:gd name="T25" fmla="*/ 1026145 h 2365376"/>
              <a:gd name="T26" fmla="*/ 1096615 w 2390775"/>
              <a:gd name="T27" fmla="*/ 1069549 h 2365376"/>
              <a:gd name="T28" fmla="*/ 1102602 w 2390775"/>
              <a:gd name="T29" fmla="*/ 1001572 h 2365376"/>
              <a:gd name="T30" fmla="*/ 972739 w 2390775"/>
              <a:gd name="T31" fmla="*/ 835988 h 2365376"/>
              <a:gd name="T32" fmla="*/ 989500 w 2390775"/>
              <a:gd name="T33" fmla="*/ 1138672 h 2365376"/>
              <a:gd name="T34" fmla="*/ 639427 w 2390775"/>
              <a:gd name="T35" fmla="*/ 1423644 h 2365376"/>
              <a:gd name="T36" fmla="*/ 599898 w 2390775"/>
              <a:gd name="T37" fmla="*/ 1003302 h 2365376"/>
              <a:gd name="T38" fmla="*/ 529694 w 2390775"/>
              <a:gd name="T39" fmla="*/ 1090596 h 2365376"/>
              <a:gd name="T40" fmla="*/ 602428 w 2390775"/>
              <a:gd name="T41" fmla="*/ 868249 h 2365376"/>
              <a:gd name="T42" fmla="*/ 861740 w 2390775"/>
              <a:gd name="T43" fmla="*/ 924231 h 2365376"/>
              <a:gd name="T44" fmla="*/ 755609 w 2390775"/>
              <a:gd name="T45" fmla="*/ 542052 h 2365376"/>
              <a:gd name="T46" fmla="*/ 929665 w 2390775"/>
              <a:gd name="T47" fmla="*/ 525915 h 2365376"/>
              <a:gd name="T48" fmla="*/ 909019 w 2390775"/>
              <a:gd name="T49" fmla="*/ 571798 h 2365376"/>
              <a:gd name="T50" fmla="*/ 936652 w 2390775"/>
              <a:gd name="T51" fmla="*/ 586353 h 2365376"/>
              <a:gd name="T52" fmla="*/ 928394 w 2390775"/>
              <a:gd name="T53" fmla="*/ 688879 h 2365376"/>
              <a:gd name="T54" fmla="*/ 840414 w 2390775"/>
              <a:gd name="T55" fmla="*/ 772101 h 2365376"/>
              <a:gd name="T56" fmla="*/ 742269 w 2390775"/>
              <a:gd name="T57" fmla="*/ 675588 h 2365376"/>
              <a:gd name="T58" fmla="*/ 738139 w 2390775"/>
              <a:gd name="T59" fmla="*/ 608504 h 2365376"/>
              <a:gd name="T60" fmla="*/ 761643 w 2390775"/>
              <a:gd name="T61" fmla="*/ 510093 h 2365376"/>
              <a:gd name="T62" fmla="*/ 617010 w 2390775"/>
              <a:gd name="T63" fmla="*/ 449064 h 2365376"/>
              <a:gd name="T64" fmla="*/ 350272 w 2390775"/>
              <a:gd name="T65" fmla="*/ 638327 h 2365376"/>
              <a:gd name="T66" fmla="*/ 215163 w 2390775"/>
              <a:gd name="T67" fmla="*/ 939947 h 2365376"/>
              <a:gd name="T68" fmla="*/ 256613 w 2390775"/>
              <a:gd name="T69" fmla="*/ 1277331 h 2365376"/>
              <a:gd name="T70" fmla="*/ 458486 w 2390775"/>
              <a:gd name="T71" fmla="*/ 1534008 h 2365376"/>
              <a:gd name="T72" fmla="*/ 767308 w 2390775"/>
              <a:gd name="T73" fmla="*/ 1655225 h 2365376"/>
              <a:gd name="T74" fmla="*/ 1101127 w 2390775"/>
              <a:gd name="T75" fmla="*/ 1596674 h 2365376"/>
              <a:gd name="T76" fmla="*/ 1347614 w 2390775"/>
              <a:gd name="T77" fmla="*/ 1383040 h 2365376"/>
              <a:gd name="T78" fmla="*/ 1453614 w 2390775"/>
              <a:gd name="T79" fmla="*/ 1066861 h 2365376"/>
              <a:gd name="T80" fmla="*/ 1378939 w 2390775"/>
              <a:gd name="T81" fmla="*/ 738024 h 2365376"/>
              <a:gd name="T82" fmla="*/ 1153652 w 2390775"/>
              <a:gd name="T83" fmla="*/ 501602 h 2365376"/>
              <a:gd name="T84" fmla="*/ 831224 w 2390775"/>
              <a:gd name="T85" fmla="*/ 411085 h 2365376"/>
              <a:gd name="T86" fmla="*/ 989432 w 2390775"/>
              <a:gd name="T87" fmla="*/ 315187 h 2365376"/>
              <a:gd name="T88" fmla="*/ 1471649 w 2390775"/>
              <a:gd name="T89" fmla="*/ 671876 h 2365376"/>
              <a:gd name="T90" fmla="*/ 1554866 w 2390775"/>
              <a:gd name="T91" fmla="*/ 1171938 h 2365376"/>
              <a:gd name="T92" fmla="*/ 1239716 w 2390775"/>
              <a:gd name="T93" fmla="*/ 1647313 h 2365376"/>
              <a:gd name="T94" fmla="*/ 646121 w 2390775"/>
              <a:gd name="T95" fmla="*/ 1748275 h 2365376"/>
              <a:gd name="T96" fmla="*/ 110112 w 2390775"/>
              <a:gd name="T97" fmla="*/ 1186813 h 2365376"/>
              <a:gd name="T98" fmla="*/ 251551 w 2390775"/>
              <a:gd name="T99" fmla="*/ 580725 h 2365376"/>
              <a:gd name="T100" fmla="*/ 1549044 w 2390775"/>
              <a:gd name="T101" fmla="*/ 160116 h 2365376"/>
              <a:gd name="T102" fmla="*/ 1461002 w 2390775"/>
              <a:gd name="T103" fmla="*/ 284475 h 2365376"/>
              <a:gd name="T104" fmla="*/ 1550307 w 2390775"/>
              <a:gd name="T105" fmla="*/ 426554 h 2365376"/>
              <a:gd name="T106" fmla="*/ 1719764 w 2390775"/>
              <a:gd name="T107" fmla="*/ 380038 h 2365376"/>
              <a:gd name="T108" fmla="*/ 1735543 w 2390775"/>
              <a:gd name="T109" fmla="*/ 232579 h 2365376"/>
              <a:gd name="T110" fmla="*/ 1705909 w 2390775"/>
              <a:gd name="T111" fmla="*/ 94508 h 2365376"/>
              <a:gd name="T112" fmla="*/ 1774050 w 2390775"/>
              <a:gd name="T113" fmla="*/ 148403 h 2365376"/>
              <a:gd name="T114" fmla="*/ 1781614 w 2390775"/>
              <a:gd name="T115" fmla="*/ 428769 h 2365376"/>
              <a:gd name="T116" fmla="*/ 1600166 w 2390775"/>
              <a:gd name="T117" fmla="*/ 516104 h 2365376"/>
              <a:gd name="T118" fmla="*/ 1452167 w 2390775"/>
              <a:gd name="T119" fmla="*/ 455349 h 2365376"/>
              <a:gd name="T120" fmla="*/ 1310478 w 2390775"/>
              <a:gd name="T121" fmla="*/ 259477 h 2365376"/>
              <a:gd name="T122" fmla="*/ 1562614 w 2390775"/>
              <a:gd name="T123" fmla="*/ 74046 h 23653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90775" h="2365376">
                <a:moveTo>
                  <a:pt x="761351" y="1739900"/>
                </a:moveTo>
                <a:lnTo>
                  <a:pt x="791690" y="1805294"/>
                </a:lnTo>
                <a:lnTo>
                  <a:pt x="794883" y="1808051"/>
                </a:lnTo>
                <a:lnTo>
                  <a:pt x="797278" y="1811991"/>
                </a:lnTo>
                <a:lnTo>
                  <a:pt x="800871" y="1817112"/>
                </a:lnTo>
                <a:lnTo>
                  <a:pt x="803266" y="1822233"/>
                </a:lnTo>
                <a:lnTo>
                  <a:pt x="804065" y="1825384"/>
                </a:lnTo>
                <a:lnTo>
                  <a:pt x="804863" y="1828536"/>
                </a:lnTo>
                <a:lnTo>
                  <a:pt x="804863" y="1831687"/>
                </a:lnTo>
                <a:lnTo>
                  <a:pt x="804863" y="1834839"/>
                </a:lnTo>
                <a:lnTo>
                  <a:pt x="804065" y="1837990"/>
                </a:lnTo>
                <a:lnTo>
                  <a:pt x="802867" y="1841142"/>
                </a:lnTo>
                <a:lnTo>
                  <a:pt x="801670" y="1842718"/>
                </a:lnTo>
                <a:lnTo>
                  <a:pt x="799674" y="1844687"/>
                </a:lnTo>
                <a:lnTo>
                  <a:pt x="797278" y="1845475"/>
                </a:lnTo>
                <a:lnTo>
                  <a:pt x="794484" y="1845869"/>
                </a:lnTo>
                <a:lnTo>
                  <a:pt x="790891" y="1846263"/>
                </a:lnTo>
                <a:lnTo>
                  <a:pt x="787698" y="1845869"/>
                </a:lnTo>
                <a:lnTo>
                  <a:pt x="784105" y="1845475"/>
                </a:lnTo>
                <a:lnTo>
                  <a:pt x="780512" y="1844293"/>
                </a:lnTo>
                <a:lnTo>
                  <a:pt x="776520" y="1842718"/>
                </a:lnTo>
                <a:lnTo>
                  <a:pt x="772927" y="1841142"/>
                </a:lnTo>
                <a:lnTo>
                  <a:pt x="768935" y="1839172"/>
                </a:lnTo>
                <a:lnTo>
                  <a:pt x="765343" y="1836809"/>
                </a:lnTo>
                <a:lnTo>
                  <a:pt x="761750" y="1834051"/>
                </a:lnTo>
                <a:lnTo>
                  <a:pt x="758955" y="1831294"/>
                </a:lnTo>
                <a:lnTo>
                  <a:pt x="756161" y="1827748"/>
                </a:lnTo>
                <a:lnTo>
                  <a:pt x="754165" y="1824597"/>
                </a:lnTo>
                <a:lnTo>
                  <a:pt x="748975" y="1815536"/>
                </a:lnTo>
                <a:lnTo>
                  <a:pt x="745782" y="1808839"/>
                </a:lnTo>
                <a:lnTo>
                  <a:pt x="743387" y="1803718"/>
                </a:lnTo>
                <a:lnTo>
                  <a:pt x="742588" y="1799385"/>
                </a:lnTo>
                <a:lnTo>
                  <a:pt x="742588" y="1795051"/>
                </a:lnTo>
                <a:lnTo>
                  <a:pt x="743387" y="1790718"/>
                </a:lnTo>
                <a:lnTo>
                  <a:pt x="746181" y="1778112"/>
                </a:lnTo>
                <a:lnTo>
                  <a:pt x="746979" y="1774173"/>
                </a:lnTo>
                <a:lnTo>
                  <a:pt x="746979" y="1772203"/>
                </a:lnTo>
                <a:lnTo>
                  <a:pt x="746181" y="1771021"/>
                </a:lnTo>
                <a:lnTo>
                  <a:pt x="745383" y="1770627"/>
                </a:lnTo>
                <a:lnTo>
                  <a:pt x="742987" y="1770627"/>
                </a:lnTo>
                <a:lnTo>
                  <a:pt x="742189" y="1770233"/>
                </a:lnTo>
                <a:lnTo>
                  <a:pt x="741790" y="1769839"/>
                </a:lnTo>
                <a:lnTo>
                  <a:pt x="738596" y="1761961"/>
                </a:lnTo>
                <a:lnTo>
                  <a:pt x="736999" y="1758021"/>
                </a:lnTo>
                <a:lnTo>
                  <a:pt x="736600" y="1756052"/>
                </a:lnTo>
                <a:lnTo>
                  <a:pt x="736600" y="1754476"/>
                </a:lnTo>
                <a:lnTo>
                  <a:pt x="742189" y="1750536"/>
                </a:lnTo>
                <a:lnTo>
                  <a:pt x="747379" y="1747385"/>
                </a:lnTo>
                <a:lnTo>
                  <a:pt x="750971" y="1745021"/>
                </a:lnTo>
                <a:lnTo>
                  <a:pt x="754165" y="1743839"/>
                </a:lnTo>
                <a:lnTo>
                  <a:pt x="758556" y="1741870"/>
                </a:lnTo>
                <a:lnTo>
                  <a:pt x="759754" y="1741870"/>
                </a:lnTo>
                <a:lnTo>
                  <a:pt x="761351" y="1739900"/>
                </a:lnTo>
                <a:close/>
                <a:moveTo>
                  <a:pt x="1554438" y="1730375"/>
                </a:moveTo>
                <a:lnTo>
                  <a:pt x="1565575" y="1730375"/>
                </a:lnTo>
                <a:lnTo>
                  <a:pt x="1575916" y="1730375"/>
                </a:lnTo>
                <a:lnTo>
                  <a:pt x="1586258" y="1731163"/>
                </a:lnTo>
                <a:lnTo>
                  <a:pt x="1591031" y="1731951"/>
                </a:lnTo>
                <a:lnTo>
                  <a:pt x="1595008" y="1733133"/>
                </a:lnTo>
                <a:lnTo>
                  <a:pt x="1598986" y="1734314"/>
                </a:lnTo>
                <a:lnTo>
                  <a:pt x="1602168" y="1735890"/>
                </a:lnTo>
                <a:lnTo>
                  <a:pt x="1605350" y="1737860"/>
                </a:lnTo>
                <a:lnTo>
                  <a:pt x="1607339" y="1739830"/>
                </a:lnTo>
                <a:lnTo>
                  <a:pt x="1608929" y="1741799"/>
                </a:lnTo>
                <a:lnTo>
                  <a:pt x="1609725" y="1744951"/>
                </a:lnTo>
                <a:lnTo>
                  <a:pt x="1609725" y="1747708"/>
                </a:lnTo>
                <a:lnTo>
                  <a:pt x="1608929" y="1751648"/>
                </a:lnTo>
                <a:lnTo>
                  <a:pt x="1607339" y="1755193"/>
                </a:lnTo>
                <a:lnTo>
                  <a:pt x="1604554" y="1759920"/>
                </a:lnTo>
                <a:lnTo>
                  <a:pt x="1600577" y="1764648"/>
                </a:lnTo>
                <a:lnTo>
                  <a:pt x="1595804" y="1769769"/>
                </a:lnTo>
                <a:lnTo>
                  <a:pt x="1589042" y="1776072"/>
                </a:lnTo>
                <a:lnTo>
                  <a:pt x="1582678" y="1781193"/>
                </a:lnTo>
                <a:lnTo>
                  <a:pt x="1576314" y="1786314"/>
                </a:lnTo>
                <a:lnTo>
                  <a:pt x="1570348" y="1790647"/>
                </a:lnTo>
                <a:lnTo>
                  <a:pt x="1563586" y="1794193"/>
                </a:lnTo>
                <a:lnTo>
                  <a:pt x="1557222" y="1797738"/>
                </a:lnTo>
                <a:lnTo>
                  <a:pt x="1550461" y="1800496"/>
                </a:lnTo>
                <a:lnTo>
                  <a:pt x="1544097" y="1802466"/>
                </a:lnTo>
                <a:lnTo>
                  <a:pt x="1537733" y="1804829"/>
                </a:lnTo>
                <a:lnTo>
                  <a:pt x="1530971" y="1806799"/>
                </a:lnTo>
                <a:lnTo>
                  <a:pt x="1524607" y="1807981"/>
                </a:lnTo>
                <a:lnTo>
                  <a:pt x="1518243" y="1809163"/>
                </a:lnTo>
                <a:lnTo>
                  <a:pt x="1505117" y="1811132"/>
                </a:lnTo>
                <a:lnTo>
                  <a:pt x="1491992" y="1812314"/>
                </a:lnTo>
                <a:lnTo>
                  <a:pt x="1486026" y="1813102"/>
                </a:lnTo>
                <a:lnTo>
                  <a:pt x="1483241" y="1813890"/>
                </a:lnTo>
                <a:lnTo>
                  <a:pt x="1482048" y="1814678"/>
                </a:lnTo>
                <a:lnTo>
                  <a:pt x="1481253" y="1815072"/>
                </a:lnTo>
                <a:lnTo>
                  <a:pt x="1480855" y="1815859"/>
                </a:lnTo>
                <a:lnTo>
                  <a:pt x="1480855" y="1817041"/>
                </a:lnTo>
                <a:lnTo>
                  <a:pt x="1481253" y="1818617"/>
                </a:lnTo>
                <a:lnTo>
                  <a:pt x="1482048" y="1819799"/>
                </a:lnTo>
                <a:lnTo>
                  <a:pt x="1482048" y="1821375"/>
                </a:lnTo>
                <a:lnTo>
                  <a:pt x="1482048" y="1821769"/>
                </a:lnTo>
                <a:lnTo>
                  <a:pt x="1480855" y="1822556"/>
                </a:lnTo>
                <a:lnTo>
                  <a:pt x="1471309" y="1830829"/>
                </a:lnTo>
                <a:lnTo>
                  <a:pt x="1465343" y="1834375"/>
                </a:lnTo>
                <a:lnTo>
                  <a:pt x="1463354" y="1835556"/>
                </a:lnTo>
                <a:lnTo>
                  <a:pt x="1461365" y="1836738"/>
                </a:lnTo>
                <a:lnTo>
                  <a:pt x="1452615" y="1830041"/>
                </a:lnTo>
                <a:lnTo>
                  <a:pt x="1445853" y="1824132"/>
                </a:lnTo>
                <a:lnTo>
                  <a:pt x="1440285" y="1819405"/>
                </a:lnTo>
                <a:lnTo>
                  <a:pt x="1437103" y="1815072"/>
                </a:lnTo>
                <a:lnTo>
                  <a:pt x="1434716" y="1812314"/>
                </a:lnTo>
                <a:lnTo>
                  <a:pt x="1433125" y="1810344"/>
                </a:lnTo>
                <a:lnTo>
                  <a:pt x="1432330" y="1808375"/>
                </a:lnTo>
                <a:lnTo>
                  <a:pt x="1428750" y="1806799"/>
                </a:lnTo>
                <a:lnTo>
                  <a:pt x="1512675" y="1734314"/>
                </a:lnTo>
                <a:lnTo>
                  <a:pt x="1518641" y="1733527"/>
                </a:lnTo>
                <a:lnTo>
                  <a:pt x="1533755" y="1731951"/>
                </a:lnTo>
                <a:lnTo>
                  <a:pt x="1543699" y="1731163"/>
                </a:lnTo>
                <a:lnTo>
                  <a:pt x="1554438" y="1730375"/>
                </a:lnTo>
                <a:close/>
                <a:moveTo>
                  <a:pt x="588962" y="1535113"/>
                </a:moveTo>
                <a:lnTo>
                  <a:pt x="694496" y="1535113"/>
                </a:lnTo>
                <a:lnTo>
                  <a:pt x="694496" y="1557872"/>
                </a:lnTo>
                <a:lnTo>
                  <a:pt x="694894" y="1558271"/>
                </a:lnTo>
                <a:lnTo>
                  <a:pt x="696885" y="1560268"/>
                </a:lnTo>
                <a:lnTo>
                  <a:pt x="698478" y="1560667"/>
                </a:lnTo>
                <a:lnTo>
                  <a:pt x="700469" y="1561466"/>
                </a:lnTo>
                <a:lnTo>
                  <a:pt x="704053" y="1561865"/>
                </a:lnTo>
                <a:lnTo>
                  <a:pt x="707239" y="1561865"/>
                </a:lnTo>
                <a:lnTo>
                  <a:pt x="711222" y="1561865"/>
                </a:lnTo>
                <a:lnTo>
                  <a:pt x="714407" y="1561466"/>
                </a:lnTo>
                <a:lnTo>
                  <a:pt x="716797" y="1560667"/>
                </a:lnTo>
                <a:lnTo>
                  <a:pt x="718390" y="1560268"/>
                </a:lnTo>
                <a:lnTo>
                  <a:pt x="720381" y="1558271"/>
                </a:lnTo>
                <a:lnTo>
                  <a:pt x="720779" y="1557872"/>
                </a:lnTo>
                <a:lnTo>
                  <a:pt x="720779" y="1535113"/>
                </a:lnTo>
                <a:lnTo>
                  <a:pt x="820737" y="1535113"/>
                </a:lnTo>
                <a:lnTo>
                  <a:pt x="820737" y="1644117"/>
                </a:lnTo>
                <a:lnTo>
                  <a:pt x="820339" y="1648908"/>
                </a:lnTo>
                <a:lnTo>
                  <a:pt x="819144" y="1652901"/>
                </a:lnTo>
                <a:lnTo>
                  <a:pt x="816755" y="1656894"/>
                </a:lnTo>
                <a:lnTo>
                  <a:pt x="814365" y="1660088"/>
                </a:lnTo>
                <a:lnTo>
                  <a:pt x="810781" y="1663283"/>
                </a:lnTo>
                <a:lnTo>
                  <a:pt x="806799" y="1665279"/>
                </a:lnTo>
                <a:lnTo>
                  <a:pt x="802418" y="1666477"/>
                </a:lnTo>
                <a:lnTo>
                  <a:pt x="797639" y="1666876"/>
                </a:lnTo>
                <a:lnTo>
                  <a:pt x="612060" y="1666876"/>
                </a:lnTo>
                <a:lnTo>
                  <a:pt x="607281" y="1666477"/>
                </a:lnTo>
                <a:lnTo>
                  <a:pt x="602901" y="1665279"/>
                </a:lnTo>
                <a:lnTo>
                  <a:pt x="598918" y="1663283"/>
                </a:lnTo>
                <a:lnTo>
                  <a:pt x="595732" y="1660088"/>
                </a:lnTo>
                <a:lnTo>
                  <a:pt x="592546" y="1656894"/>
                </a:lnTo>
                <a:lnTo>
                  <a:pt x="590555" y="1652901"/>
                </a:lnTo>
                <a:lnTo>
                  <a:pt x="589360" y="1648908"/>
                </a:lnTo>
                <a:lnTo>
                  <a:pt x="588962" y="1644117"/>
                </a:lnTo>
                <a:lnTo>
                  <a:pt x="588962" y="1535113"/>
                </a:lnTo>
                <a:close/>
                <a:moveTo>
                  <a:pt x="612060" y="1476375"/>
                </a:moveTo>
                <a:lnTo>
                  <a:pt x="797639" y="1476375"/>
                </a:lnTo>
                <a:lnTo>
                  <a:pt x="802418" y="1476769"/>
                </a:lnTo>
                <a:lnTo>
                  <a:pt x="806799" y="1477950"/>
                </a:lnTo>
                <a:lnTo>
                  <a:pt x="810781" y="1480312"/>
                </a:lnTo>
                <a:lnTo>
                  <a:pt x="814365" y="1483068"/>
                </a:lnTo>
                <a:lnTo>
                  <a:pt x="816755" y="1486611"/>
                </a:lnTo>
                <a:lnTo>
                  <a:pt x="819144" y="1490155"/>
                </a:lnTo>
                <a:lnTo>
                  <a:pt x="820339" y="1494485"/>
                </a:lnTo>
                <a:lnTo>
                  <a:pt x="820737" y="1498816"/>
                </a:lnTo>
                <a:lnTo>
                  <a:pt x="820737" y="1525588"/>
                </a:lnTo>
                <a:lnTo>
                  <a:pt x="588962" y="1525588"/>
                </a:lnTo>
                <a:lnTo>
                  <a:pt x="588962" y="1498816"/>
                </a:lnTo>
                <a:lnTo>
                  <a:pt x="589360" y="1494485"/>
                </a:lnTo>
                <a:lnTo>
                  <a:pt x="590555" y="1490155"/>
                </a:lnTo>
                <a:lnTo>
                  <a:pt x="592546" y="1486611"/>
                </a:lnTo>
                <a:lnTo>
                  <a:pt x="595732" y="1483068"/>
                </a:lnTo>
                <a:lnTo>
                  <a:pt x="598918" y="1480312"/>
                </a:lnTo>
                <a:lnTo>
                  <a:pt x="602901" y="1477950"/>
                </a:lnTo>
                <a:lnTo>
                  <a:pt x="607281" y="1476769"/>
                </a:lnTo>
                <a:lnTo>
                  <a:pt x="612060" y="1476375"/>
                </a:lnTo>
                <a:close/>
                <a:moveTo>
                  <a:pt x="725449" y="1381125"/>
                </a:moveTo>
                <a:lnTo>
                  <a:pt x="730525" y="1381524"/>
                </a:lnTo>
                <a:lnTo>
                  <a:pt x="732087" y="1381524"/>
                </a:lnTo>
                <a:lnTo>
                  <a:pt x="734430" y="1382322"/>
                </a:lnTo>
                <a:lnTo>
                  <a:pt x="737554" y="1384317"/>
                </a:lnTo>
                <a:lnTo>
                  <a:pt x="740287" y="1386312"/>
                </a:lnTo>
                <a:lnTo>
                  <a:pt x="743411" y="1389505"/>
                </a:lnTo>
                <a:lnTo>
                  <a:pt x="746535" y="1393096"/>
                </a:lnTo>
                <a:lnTo>
                  <a:pt x="749659" y="1397486"/>
                </a:lnTo>
                <a:lnTo>
                  <a:pt x="755906" y="1407063"/>
                </a:lnTo>
                <a:lnTo>
                  <a:pt x="761373" y="1417837"/>
                </a:lnTo>
                <a:lnTo>
                  <a:pt x="766059" y="1427813"/>
                </a:lnTo>
                <a:lnTo>
                  <a:pt x="769182" y="1437390"/>
                </a:lnTo>
                <a:lnTo>
                  <a:pt x="770744" y="1441780"/>
                </a:lnTo>
                <a:lnTo>
                  <a:pt x="771525" y="1445770"/>
                </a:lnTo>
                <a:lnTo>
                  <a:pt x="771525" y="1448164"/>
                </a:lnTo>
                <a:lnTo>
                  <a:pt x="771525" y="1450159"/>
                </a:lnTo>
                <a:lnTo>
                  <a:pt x="770744" y="1451357"/>
                </a:lnTo>
                <a:lnTo>
                  <a:pt x="769182" y="1452155"/>
                </a:lnTo>
                <a:lnTo>
                  <a:pt x="768011" y="1452155"/>
                </a:lnTo>
                <a:lnTo>
                  <a:pt x="766449" y="1450958"/>
                </a:lnTo>
                <a:lnTo>
                  <a:pt x="764887" y="1449760"/>
                </a:lnTo>
                <a:lnTo>
                  <a:pt x="762544" y="1448563"/>
                </a:lnTo>
                <a:lnTo>
                  <a:pt x="759030" y="1444174"/>
                </a:lnTo>
                <a:lnTo>
                  <a:pt x="755516" y="1439784"/>
                </a:lnTo>
                <a:lnTo>
                  <a:pt x="753173" y="1434996"/>
                </a:lnTo>
                <a:lnTo>
                  <a:pt x="752392" y="1433400"/>
                </a:lnTo>
                <a:lnTo>
                  <a:pt x="752392" y="1431404"/>
                </a:lnTo>
                <a:lnTo>
                  <a:pt x="752001" y="1428611"/>
                </a:lnTo>
                <a:lnTo>
                  <a:pt x="750830" y="1426616"/>
                </a:lnTo>
                <a:lnTo>
                  <a:pt x="748878" y="1425419"/>
                </a:lnTo>
                <a:lnTo>
                  <a:pt x="746925" y="1425020"/>
                </a:lnTo>
                <a:lnTo>
                  <a:pt x="746144" y="1425419"/>
                </a:lnTo>
                <a:lnTo>
                  <a:pt x="745363" y="1425818"/>
                </a:lnTo>
                <a:lnTo>
                  <a:pt x="744582" y="1426616"/>
                </a:lnTo>
                <a:lnTo>
                  <a:pt x="743411" y="1427414"/>
                </a:lnTo>
                <a:lnTo>
                  <a:pt x="742630" y="1428611"/>
                </a:lnTo>
                <a:lnTo>
                  <a:pt x="742240" y="1430207"/>
                </a:lnTo>
                <a:lnTo>
                  <a:pt x="741849" y="1432602"/>
                </a:lnTo>
                <a:lnTo>
                  <a:pt x="741849" y="1434597"/>
                </a:lnTo>
                <a:lnTo>
                  <a:pt x="741459" y="1439385"/>
                </a:lnTo>
                <a:lnTo>
                  <a:pt x="740678" y="1443376"/>
                </a:lnTo>
                <a:lnTo>
                  <a:pt x="739897" y="1445371"/>
                </a:lnTo>
                <a:lnTo>
                  <a:pt x="739116" y="1446967"/>
                </a:lnTo>
                <a:lnTo>
                  <a:pt x="737944" y="1448164"/>
                </a:lnTo>
                <a:lnTo>
                  <a:pt x="735992" y="1449361"/>
                </a:lnTo>
                <a:lnTo>
                  <a:pt x="734430" y="1450558"/>
                </a:lnTo>
                <a:lnTo>
                  <a:pt x="732868" y="1452155"/>
                </a:lnTo>
                <a:lnTo>
                  <a:pt x="730525" y="1452953"/>
                </a:lnTo>
                <a:lnTo>
                  <a:pt x="727792" y="1453352"/>
                </a:lnTo>
                <a:lnTo>
                  <a:pt x="721935" y="1454150"/>
                </a:lnTo>
                <a:lnTo>
                  <a:pt x="715297" y="1454150"/>
                </a:lnTo>
                <a:lnTo>
                  <a:pt x="712173" y="1453751"/>
                </a:lnTo>
                <a:lnTo>
                  <a:pt x="709049" y="1452953"/>
                </a:lnTo>
                <a:lnTo>
                  <a:pt x="706706" y="1452155"/>
                </a:lnTo>
                <a:lnTo>
                  <a:pt x="703973" y="1450558"/>
                </a:lnTo>
                <a:lnTo>
                  <a:pt x="701240" y="1448962"/>
                </a:lnTo>
                <a:lnTo>
                  <a:pt x="699287" y="1447366"/>
                </a:lnTo>
                <a:lnTo>
                  <a:pt x="694992" y="1442977"/>
                </a:lnTo>
                <a:lnTo>
                  <a:pt x="691478" y="1438188"/>
                </a:lnTo>
                <a:lnTo>
                  <a:pt x="687963" y="1432602"/>
                </a:lnTo>
                <a:lnTo>
                  <a:pt x="685230" y="1427015"/>
                </a:lnTo>
                <a:lnTo>
                  <a:pt x="682497" y="1421029"/>
                </a:lnTo>
                <a:lnTo>
                  <a:pt x="680544" y="1415044"/>
                </a:lnTo>
                <a:lnTo>
                  <a:pt x="678982" y="1409058"/>
                </a:lnTo>
                <a:lnTo>
                  <a:pt x="676249" y="1399082"/>
                </a:lnTo>
                <a:lnTo>
                  <a:pt x="675078" y="1392298"/>
                </a:lnTo>
                <a:lnTo>
                  <a:pt x="674687" y="1389106"/>
                </a:lnTo>
                <a:lnTo>
                  <a:pt x="674687" y="1388707"/>
                </a:lnTo>
                <a:lnTo>
                  <a:pt x="675078" y="1388308"/>
                </a:lnTo>
                <a:lnTo>
                  <a:pt x="676249" y="1387909"/>
                </a:lnTo>
                <a:lnTo>
                  <a:pt x="679373" y="1387111"/>
                </a:lnTo>
                <a:lnTo>
                  <a:pt x="683278" y="1385913"/>
                </a:lnTo>
                <a:lnTo>
                  <a:pt x="689525" y="1384716"/>
                </a:lnTo>
                <a:lnTo>
                  <a:pt x="698897" y="1383120"/>
                </a:lnTo>
                <a:lnTo>
                  <a:pt x="715297" y="1381524"/>
                </a:lnTo>
                <a:lnTo>
                  <a:pt x="725449" y="1381125"/>
                </a:lnTo>
                <a:close/>
                <a:moveTo>
                  <a:pt x="1433588" y="1247775"/>
                </a:moveTo>
                <a:lnTo>
                  <a:pt x="1439124" y="1247775"/>
                </a:lnTo>
                <a:lnTo>
                  <a:pt x="1444264" y="1248175"/>
                </a:lnTo>
                <a:lnTo>
                  <a:pt x="1448614" y="1248976"/>
                </a:lnTo>
                <a:lnTo>
                  <a:pt x="1451382" y="1249776"/>
                </a:lnTo>
                <a:lnTo>
                  <a:pt x="1453359" y="1250977"/>
                </a:lnTo>
                <a:lnTo>
                  <a:pt x="1454150" y="1252178"/>
                </a:lnTo>
                <a:lnTo>
                  <a:pt x="1454150" y="1253779"/>
                </a:lnTo>
                <a:lnTo>
                  <a:pt x="1453359" y="1255380"/>
                </a:lnTo>
                <a:lnTo>
                  <a:pt x="1452173" y="1256981"/>
                </a:lnTo>
                <a:lnTo>
                  <a:pt x="1450196" y="1258582"/>
                </a:lnTo>
                <a:lnTo>
                  <a:pt x="1447428" y="1260183"/>
                </a:lnTo>
                <a:lnTo>
                  <a:pt x="1441892" y="1262985"/>
                </a:lnTo>
                <a:lnTo>
                  <a:pt x="1435565" y="1264986"/>
                </a:lnTo>
                <a:lnTo>
                  <a:pt x="1432402" y="1265387"/>
                </a:lnTo>
                <a:lnTo>
                  <a:pt x="1429634" y="1265787"/>
                </a:lnTo>
                <a:lnTo>
                  <a:pt x="1427261" y="1265787"/>
                </a:lnTo>
                <a:lnTo>
                  <a:pt x="1425284" y="1265387"/>
                </a:lnTo>
                <a:lnTo>
                  <a:pt x="1423703" y="1264986"/>
                </a:lnTo>
                <a:lnTo>
                  <a:pt x="1422516" y="1264586"/>
                </a:lnTo>
                <a:lnTo>
                  <a:pt x="1420539" y="1264586"/>
                </a:lnTo>
                <a:lnTo>
                  <a:pt x="1419353" y="1264986"/>
                </a:lnTo>
                <a:lnTo>
                  <a:pt x="1418562" y="1265787"/>
                </a:lnTo>
                <a:lnTo>
                  <a:pt x="1417376" y="1266588"/>
                </a:lnTo>
                <a:lnTo>
                  <a:pt x="1416980" y="1267388"/>
                </a:lnTo>
                <a:lnTo>
                  <a:pt x="1416585" y="1268589"/>
                </a:lnTo>
                <a:lnTo>
                  <a:pt x="1416190" y="1269790"/>
                </a:lnTo>
                <a:lnTo>
                  <a:pt x="1416585" y="1270990"/>
                </a:lnTo>
                <a:lnTo>
                  <a:pt x="1416585" y="1272191"/>
                </a:lnTo>
                <a:lnTo>
                  <a:pt x="1417376" y="1273392"/>
                </a:lnTo>
                <a:lnTo>
                  <a:pt x="1418562" y="1274993"/>
                </a:lnTo>
                <a:lnTo>
                  <a:pt x="1419748" y="1276194"/>
                </a:lnTo>
                <a:lnTo>
                  <a:pt x="1422121" y="1277395"/>
                </a:lnTo>
                <a:lnTo>
                  <a:pt x="1424098" y="1278596"/>
                </a:lnTo>
                <a:lnTo>
                  <a:pt x="1428843" y="1280597"/>
                </a:lnTo>
                <a:lnTo>
                  <a:pt x="1430820" y="1282198"/>
                </a:lnTo>
                <a:lnTo>
                  <a:pt x="1432402" y="1283799"/>
                </a:lnTo>
                <a:lnTo>
                  <a:pt x="1433588" y="1285000"/>
                </a:lnTo>
                <a:lnTo>
                  <a:pt x="1435170" y="1287001"/>
                </a:lnTo>
                <a:lnTo>
                  <a:pt x="1436356" y="1289003"/>
                </a:lnTo>
                <a:lnTo>
                  <a:pt x="1436751" y="1291404"/>
                </a:lnTo>
                <a:lnTo>
                  <a:pt x="1437542" y="1293406"/>
                </a:lnTo>
                <a:lnTo>
                  <a:pt x="1437542" y="1296608"/>
                </a:lnTo>
                <a:lnTo>
                  <a:pt x="1437542" y="1299009"/>
                </a:lnTo>
                <a:lnTo>
                  <a:pt x="1437147" y="1302612"/>
                </a:lnTo>
                <a:lnTo>
                  <a:pt x="1436356" y="1305414"/>
                </a:lnTo>
                <a:lnTo>
                  <a:pt x="1435170" y="1309416"/>
                </a:lnTo>
                <a:lnTo>
                  <a:pt x="1431611" y="1317422"/>
                </a:lnTo>
                <a:lnTo>
                  <a:pt x="1430029" y="1320624"/>
                </a:lnTo>
                <a:lnTo>
                  <a:pt x="1428052" y="1323826"/>
                </a:lnTo>
                <a:lnTo>
                  <a:pt x="1425680" y="1326628"/>
                </a:lnTo>
                <a:lnTo>
                  <a:pt x="1423307" y="1328629"/>
                </a:lnTo>
                <a:lnTo>
                  <a:pt x="1420539" y="1331431"/>
                </a:lnTo>
                <a:lnTo>
                  <a:pt x="1417771" y="1333032"/>
                </a:lnTo>
                <a:lnTo>
                  <a:pt x="1414608" y="1334633"/>
                </a:lnTo>
                <a:lnTo>
                  <a:pt x="1411445" y="1336635"/>
                </a:lnTo>
                <a:lnTo>
                  <a:pt x="1404722" y="1338636"/>
                </a:lnTo>
                <a:lnTo>
                  <a:pt x="1397605" y="1340237"/>
                </a:lnTo>
                <a:lnTo>
                  <a:pt x="1390487" y="1341038"/>
                </a:lnTo>
                <a:lnTo>
                  <a:pt x="1383370" y="1341438"/>
                </a:lnTo>
                <a:lnTo>
                  <a:pt x="1376252" y="1341438"/>
                </a:lnTo>
                <a:lnTo>
                  <a:pt x="1369530" y="1341038"/>
                </a:lnTo>
                <a:lnTo>
                  <a:pt x="1358063" y="1339437"/>
                </a:lnTo>
                <a:lnTo>
                  <a:pt x="1350154" y="1338236"/>
                </a:lnTo>
                <a:lnTo>
                  <a:pt x="1347386" y="1337435"/>
                </a:lnTo>
                <a:lnTo>
                  <a:pt x="1347386" y="1337835"/>
                </a:lnTo>
                <a:lnTo>
                  <a:pt x="1346991" y="1337435"/>
                </a:lnTo>
                <a:lnTo>
                  <a:pt x="1346200" y="1337035"/>
                </a:lnTo>
                <a:lnTo>
                  <a:pt x="1346200" y="1334633"/>
                </a:lnTo>
                <a:lnTo>
                  <a:pt x="1346991" y="1331831"/>
                </a:lnTo>
                <a:lnTo>
                  <a:pt x="1347782" y="1326228"/>
                </a:lnTo>
                <a:lnTo>
                  <a:pt x="1349363" y="1318623"/>
                </a:lnTo>
                <a:lnTo>
                  <a:pt x="1351736" y="1307415"/>
                </a:lnTo>
                <a:lnTo>
                  <a:pt x="1355295" y="1296608"/>
                </a:lnTo>
                <a:lnTo>
                  <a:pt x="1357667" y="1287402"/>
                </a:lnTo>
                <a:lnTo>
                  <a:pt x="1361621" y="1275794"/>
                </a:lnTo>
                <a:lnTo>
                  <a:pt x="1363994" y="1270190"/>
                </a:lnTo>
                <a:lnTo>
                  <a:pt x="1364785" y="1268589"/>
                </a:lnTo>
                <a:lnTo>
                  <a:pt x="1366762" y="1265787"/>
                </a:lnTo>
                <a:lnTo>
                  <a:pt x="1369925" y="1262985"/>
                </a:lnTo>
                <a:lnTo>
                  <a:pt x="1373484" y="1260183"/>
                </a:lnTo>
                <a:lnTo>
                  <a:pt x="1378229" y="1258182"/>
                </a:lnTo>
                <a:lnTo>
                  <a:pt x="1383765" y="1256181"/>
                </a:lnTo>
                <a:lnTo>
                  <a:pt x="1389301" y="1253779"/>
                </a:lnTo>
                <a:lnTo>
                  <a:pt x="1395628" y="1252578"/>
                </a:lnTo>
                <a:lnTo>
                  <a:pt x="1401954" y="1250977"/>
                </a:lnTo>
                <a:lnTo>
                  <a:pt x="1415399" y="1248976"/>
                </a:lnTo>
                <a:lnTo>
                  <a:pt x="1428052" y="1248175"/>
                </a:lnTo>
                <a:lnTo>
                  <a:pt x="1433588" y="1247775"/>
                </a:lnTo>
                <a:close/>
                <a:moveTo>
                  <a:pt x="1155700" y="965200"/>
                </a:moveTo>
                <a:lnTo>
                  <a:pt x="1161653" y="965597"/>
                </a:lnTo>
                <a:lnTo>
                  <a:pt x="1167209" y="966787"/>
                </a:lnTo>
                <a:lnTo>
                  <a:pt x="1172766" y="968770"/>
                </a:lnTo>
                <a:lnTo>
                  <a:pt x="1177925" y="971944"/>
                </a:lnTo>
                <a:lnTo>
                  <a:pt x="1182687" y="975514"/>
                </a:lnTo>
                <a:lnTo>
                  <a:pt x="1187450" y="980274"/>
                </a:lnTo>
                <a:lnTo>
                  <a:pt x="1192213" y="985431"/>
                </a:lnTo>
                <a:lnTo>
                  <a:pt x="1196181" y="991381"/>
                </a:lnTo>
                <a:lnTo>
                  <a:pt x="1200150" y="998125"/>
                </a:lnTo>
                <a:lnTo>
                  <a:pt x="1204119" y="1005265"/>
                </a:lnTo>
                <a:lnTo>
                  <a:pt x="1207691" y="1012802"/>
                </a:lnTo>
                <a:lnTo>
                  <a:pt x="1211659" y="1021133"/>
                </a:lnTo>
                <a:lnTo>
                  <a:pt x="1214437" y="1029860"/>
                </a:lnTo>
                <a:lnTo>
                  <a:pt x="1217613" y="1038984"/>
                </a:lnTo>
                <a:lnTo>
                  <a:pt x="1220787" y="1048504"/>
                </a:lnTo>
                <a:lnTo>
                  <a:pt x="1225947" y="1068338"/>
                </a:lnTo>
                <a:lnTo>
                  <a:pt x="1230313" y="1089363"/>
                </a:lnTo>
                <a:lnTo>
                  <a:pt x="1234678" y="1111180"/>
                </a:lnTo>
                <a:lnTo>
                  <a:pt x="1237853" y="1133792"/>
                </a:lnTo>
                <a:lnTo>
                  <a:pt x="1241028" y="1155609"/>
                </a:lnTo>
                <a:lnTo>
                  <a:pt x="1243013" y="1177824"/>
                </a:lnTo>
                <a:lnTo>
                  <a:pt x="1245394" y="1198848"/>
                </a:lnTo>
                <a:lnTo>
                  <a:pt x="1246981" y="1219476"/>
                </a:lnTo>
                <a:lnTo>
                  <a:pt x="1246187" y="1186551"/>
                </a:lnTo>
                <a:lnTo>
                  <a:pt x="1342231" y="1244467"/>
                </a:lnTo>
                <a:lnTo>
                  <a:pt x="1323181" y="1340465"/>
                </a:lnTo>
                <a:lnTo>
                  <a:pt x="1248966" y="1309524"/>
                </a:lnTo>
                <a:lnTo>
                  <a:pt x="1245394" y="1284929"/>
                </a:lnTo>
                <a:lnTo>
                  <a:pt x="1239441" y="1242087"/>
                </a:lnTo>
                <a:lnTo>
                  <a:pt x="1231106" y="1373787"/>
                </a:lnTo>
                <a:lnTo>
                  <a:pt x="1230709" y="1379737"/>
                </a:lnTo>
                <a:lnTo>
                  <a:pt x="1230313" y="1386084"/>
                </a:lnTo>
                <a:lnTo>
                  <a:pt x="1230709" y="1392431"/>
                </a:lnTo>
                <a:lnTo>
                  <a:pt x="1232297" y="1399968"/>
                </a:lnTo>
                <a:lnTo>
                  <a:pt x="1234281" y="1407902"/>
                </a:lnTo>
                <a:lnTo>
                  <a:pt x="1237059" y="1417422"/>
                </a:lnTo>
                <a:lnTo>
                  <a:pt x="1241822" y="1428133"/>
                </a:lnTo>
                <a:lnTo>
                  <a:pt x="1247775" y="1440430"/>
                </a:lnTo>
                <a:lnTo>
                  <a:pt x="1231106" y="1440430"/>
                </a:lnTo>
                <a:lnTo>
                  <a:pt x="1242219" y="1446380"/>
                </a:lnTo>
                <a:lnTo>
                  <a:pt x="1256109" y="1453124"/>
                </a:lnTo>
                <a:lnTo>
                  <a:pt x="1287066" y="1467405"/>
                </a:lnTo>
                <a:lnTo>
                  <a:pt x="1313259" y="1479305"/>
                </a:lnTo>
                <a:lnTo>
                  <a:pt x="1323975" y="1483669"/>
                </a:lnTo>
                <a:lnTo>
                  <a:pt x="1501775" y="1720491"/>
                </a:lnTo>
                <a:lnTo>
                  <a:pt x="1401763" y="1798638"/>
                </a:lnTo>
                <a:lnTo>
                  <a:pt x="1210469" y="1576494"/>
                </a:lnTo>
                <a:lnTo>
                  <a:pt x="1080294" y="1561816"/>
                </a:lnTo>
                <a:lnTo>
                  <a:pt x="1080294" y="1563800"/>
                </a:lnTo>
                <a:lnTo>
                  <a:pt x="1080294" y="1567370"/>
                </a:lnTo>
                <a:lnTo>
                  <a:pt x="1079500" y="1575700"/>
                </a:lnTo>
                <a:lnTo>
                  <a:pt x="1077516" y="1587601"/>
                </a:lnTo>
                <a:lnTo>
                  <a:pt x="1074341" y="1601088"/>
                </a:lnTo>
                <a:lnTo>
                  <a:pt x="1066403" y="1633220"/>
                </a:lnTo>
                <a:lnTo>
                  <a:pt x="1056878" y="1669318"/>
                </a:lnTo>
                <a:lnTo>
                  <a:pt x="1046956" y="1703830"/>
                </a:lnTo>
                <a:lnTo>
                  <a:pt x="1038622" y="1733582"/>
                </a:lnTo>
                <a:lnTo>
                  <a:pt x="1030288" y="1762540"/>
                </a:lnTo>
                <a:lnTo>
                  <a:pt x="802481" y="1785548"/>
                </a:lnTo>
                <a:lnTo>
                  <a:pt x="770731" y="1731201"/>
                </a:lnTo>
                <a:lnTo>
                  <a:pt x="904081" y="1706210"/>
                </a:lnTo>
                <a:lnTo>
                  <a:pt x="903685" y="1489619"/>
                </a:lnTo>
                <a:lnTo>
                  <a:pt x="871935" y="1482479"/>
                </a:lnTo>
                <a:lnTo>
                  <a:pt x="869950" y="1471768"/>
                </a:lnTo>
                <a:lnTo>
                  <a:pt x="867966" y="1461851"/>
                </a:lnTo>
                <a:lnTo>
                  <a:pt x="866378" y="1453124"/>
                </a:lnTo>
                <a:lnTo>
                  <a:pt x="864791" y="1445190"/>
                </a:lnTo>
                <a:lnTo>
                  <a:pt x="863600" y="1428926"/>
                </a:lnTo>
                <a:lnTo>
                  <a:pt x="862806" y="1413455"/>
                </a:lnTo>
                <a:lnTo>
                  <a:pt x="862013" y="1373787"/>
                </a:lnTo>
                <a:lnTo>
                  <a:pt x="860822" y="1346812"/>
                </a:lnTo>
                <a:lnTo>
                  <a:pt x="858044" y="1312697"/>
                </a:lnTo>
                <a:lnTo>
                  <a:pt x="854472" y="1175444"/>
                </a:lnTo>
                <a:lnTo>
                  <a:pt x="843756" y="1181791"/>
                </a:lnTo>
                <a:lnTo>
                  <a:pt x="818753" y="1197658"/>
                </a:lnTo>
                <a:lnTo>
                  <a:pt x="802878" y="1208369"/>
                </a:lnTo>
                <a:lnTo>
                  <a:pt x="786606" y="1219476"/>
                </a:lnTo>
                <a:lnTo>
                  <a:pt x="770731" y="1230980"/>
                </a:lnTo>
                <a:lnTo>
                  <a:pt x="756841" y="1242087"/>
                </a:lnTo>
                <a:lnTo>
                  <a:pt x="754460" y="1250021"/>
                </a:lnTo>
                <a:lnTo>
                  <a:pt x="752872" y="1258351"/>
                </a:lnTo>
                <a:lnTo>
                  <a:pt x="752078" y="1266681"/>
                </a:lnTo>
                <a:lnTo>
                  <a:pt x="751285" y="1275805"/>
                </a:lnTo>
                <a:lnTo>
                  <a:pt x="751285" y="1284532"/>
                </a:lnTo>
                <a:lnTo>
                  <a:pt x="751681" y="1292863"/>
                </a:lnTo>
                <a:lnTo>
                  <a:pt x="752078" y="1301590"/>
                </a:lnTo>
                <a:lnTo>
                  <a:pt x="752872" y="1310317"/>
                </a:lnTo>
                <a:lnTo>
                  <a:pt x="754856" y="1325788"/>
                </a:lnTo>
                <a:lnTo>
                  <a:pt x="756444" y="1339275"/>
                </a:lnTo>
                <a:lnTo>
                  <a:pt x="758031" y="1350382"/>
                </a:lnTo>
                <a:lnTo>
                  <a:pt x="758031" y="1354349"/>
                </a:lnTo>
                <a:lnTo>
                  <a:pt x="756841" y="1357523"/>
                </a:lnTo>
                <a:lnTo>
                  <a:pt x="727869" y="1355539"/>
                </a:lnTo>
                <a:lnTo>
                  <a:pt x="715566" y="1354746"/>
                </a:lnTo>
                <a:lnTo>
                  <a:pt x="709613" y="1354746"/>
                </a:lnTo>
                <a:lnTo>
                  <a:pt x="704453" y="1355143"/>
                </a:lnTo>
                <a:lnTo>
                  <a:pt x="698897" y="1355539"/>
                </a:lnTo>
                <a:lnTo>
                  <a:pt x="693341" y="1356729"/>
                </a:lnTo>
                <a:lnTo>
                  <a:pt x="687785" y="1357919"/>
                </a:lnTo>
                <a:lnTo>
                  <a:pt x="682228" y="1359903"/>
                </a:lnTo>
                <a:lnTo>
                  <a:pt x="677069" y="1361886"/>
                </a:lnTo>
                <a:lnTo>
                  <a:pt x="671116" y="1364663"/>
                </a:lnTo>
                <a:lnTo>
                  <a:pt x="664766" y="1367836"/>
                </a:lnTo>
                <a:lnTo>
                  <a:pt x="658416" y="1372200"/>
                </a:lnTo>
                <a:lnTo>
                  <a:pt x="657225" y="1367043"/>
                </a:lnTo>
                <a:lnTo>
                  <a:pt x="655241" y="1361093"/>
                </a:lnTo>
                <a:lnTo>
                  <a:pt x="654050" y="1355143"/>
                </a:lnTo>
                <a:lnTo>
                  <a:pt x="653256" y="1348399"/>
                </a:lnTo>
                <a:lnTo>
                  <a:pt x="651669" y="1333325"/>
                </a:lnTo>
                <a:lnTo>
                  <a:pt x="650875" y="1316267"/>
                </a:lnTo>
                <a:lnTo>
                  <a:pt x="650875" y="1296830"/>
                </a:lnTo>
                <a:lnTo>
                  <a:pt x="651272" y="1274615"/>
                </a:lnTo>
                <a:lnTo>
                  <a:pt x="652066" y="1251211"/>
                </a:lnTo>
                <a:lnTo>
                  <a:pt x="653653" y="1225029"/>
                </a:lnTo>
                <a:lnTo>
                  <a:pt x="660797" y="1208369"/>
                </a:lnTo>
                <a:lnTo>
                  <a:pt x="667147" y="1194881"/>
                </a:lnTo>
                <a:lnTo>
                  <a:pt x="670322" y="1188931"/>
                </a:lnTo>
                <a:lnTo>
                  <a:pt x="673497" y="1183774"/>
                </a:lnTo>
                <a:lnTo>
                  <a:pt x="680244" y="1174254"/>
                </a:lnTo>
                <a:lnTo>
                  <a:pt x="687388" y="1164733"/>
                </a:lnTo>
                <a:lnTo>
                  <a:pt x="696119" y="1155213"/>
                </a:lnTo>
                <a:lnTo>
                  <a:pt x="706438" y="1143312"/>
                </a:lnTo>
                <a:lnTo>
                  <a:pt x="718741" y="1129031"/>
                </a:lnTo>
                <a:lnTo>
                  <a:pt x="738585" y="1108007"/>
                </a:lnTo>
                <a:lnTo>
                  <a:pt x="756047" y="1088966"/>
                </a:lnTo>
                <a:lnTo>
                  <a:pt x="785416" y="1057231"/>
                </a:lnTo>
                <a:lnTo>
                  <a:pt x="797719" y="1043744"/>
                </a:lnTo>
                <a:lnTo>
                  <a:pt x="809228" y="1032240"/>
                </a:lnTo>
                <a:lnTo>
                  <a:pt x="820738" y="1021926"/>
                </a:lnTo>
                <a:lnTo>
                  <a:pt x="831056" y="1012802"/>
                </a:lnTo>
                <a:lnTo>
                  <a:pt x="836613" y="1008439"/>
                </a:lnTo>
                <a:lnTo>
                  <a:pt x="842169" y="1004869"/>
                </a:lnTo>
                <a:lnTo>
                  <a:pt x="848122" y="1000902"/>
                </a:lnTo>
                <a:lnTo>
                  <a:pt x="854075" y="997331"/>
                </a:lnTo>
                <a:lnTo>
                  <a:pt x="860028" y="994555"/>
                </a:lnTo>
                <a:lnTo>
                  <a:pt x="866378" y="991381"/>
                </a:lnTo>
                <a:lnTo>
                  <a:pt x="873125" y="988208"/>
                </a:lnTo>
                <a:lnTo>
                  <a:pt x="880269" y="985828"/>
                </a:lnTo>
                <a:lnTo>
                  <a:pt x="895350" y="980274"/>
                </a:lnTo>
                <a:lnTo>
                  <a:pt x="912416" y="975117"/>
                </a:lnTo>
                <a:lnTo>
                  <a:pt x="932260" y="970753"/>
                </a:lnTo>
                <a:lnTo>
                  <a:pt x="954881" y="965597"/>
                </a:lnTo>
                <a:lnTo>
                  <a:pt x="963613" y="965993"/>
                </a:lnTo>
                <a:lnTo>
                  <a:pt x="979488" y="966787"/>
                </a:lnTo>
                <a:lnTo>
                  <a:pt x="1004491" y="968373"/>
                </a:lnTo>
                <a:lnTo>
                  <a:pt x="1089819" y="1240103"/>
                </a:lnTo>
                <a:lnTo>
                  <a:pt x="1081484" y="1159179"/>
                </a:lnTo>
                <a:lnTo>
                  <a:pt x="1077516" y="1013199"/>
                </a:lnTo>
                <a:lnTo>
                  <a:pt x="1071959" y="999315"/>
                </a:lnTo>
                <a:lnTo>
                  <a:pt x="1083072" y="980671"/>
                </a:lnTo>
                <a:lnTo>
                  <a:pt x="1107281" y="980671"/>
                </a:lnTo>
                <a:lnTo>
                  <a:pt x="1117600" y="999315"/>
                </a:lnTo>
                <a:lnTo>
                  <a:pt x="1112837" y="1015579"/>
                </a:lnTo>
                <a:lnTo>
                  <a:pt x="1142206" y="1228203"/>
                </a:lnTo>
                <a:lnTo>
                  <a:pt x="1137841" y="971944"/>
                </a:lnTo>
                <a:lnTo>
                  <a:pt x="1146572" y="967580"/>
                </a:lnTo>
                <a:lnTo>
                  <a:pt x="1148953" y="966390"/>
                </a:lnTo>
                <a:lnTo>
                  <a:pt x="1149350" y="965597"/>
                </a:lnTo>
                <a:lnTo>
                  <a:pt x="1155700" y="965200"/>
                </a:lnTo>
                <a:close/>
                <a:moveTo>
                  <a:pt x="931148" y="736601"/>
                </a:moveTo>
                <a:lnTo>
                  <a:pt x="929554" y="751285"/>
                </a:lnTo>
                <a:lnTo>
                  <a:pt x="928757" y="762794"/>
                </a:lnTo>
                <a:lnTo>
                  <a:pt x="929155" y="762794"/>
                </a:lnTo>
                <a:lnTo>
                  <a:pt x="929554" y="751285"/>
                </a:lnTo>
                <a:lnTo>
                  <a:pt x="930351" y="746126"/>
                </a:lnTo>
                <a:lnTo>
                  <a:pt x="931148" y="741363"/>
                </a:lnTo>
                <a:lnTo>
                  <a:pt x="931148" y="736601"/>
                </a:lnTo>
                <a:close/>
                <a:moveTo>
                  <a:pt x="949086" y="679054"/>
                </a:moveTo>
                <a:lnTo>
                  <a:pt x="948289" y="679847"/>
                </a:lnTo>
                <a:lnTo>
                  <a:pt x="945499" y="681435"/>
                </a:lnTo>
                <a:lnTo>
                  <a:pt x="943904" y="683419"/>
                </a:lnTo>
                <a:lnTo>
                  <a:pt x="941911" y="686991"/>
                </a:lnTo>
                <a:lnTo>
                  <a:pt x="945897" y="682625"/>
                </a:lnTo>
                <a:lnTo>
                  <a:pt x="948289" y="681038"/>
                </a:lnTo>
                <a:lnTo>
                  <a:pt x="950282" y="679054"/>
                </a:lnTo>
                <a:lnTo>
                  <a:pt x="949086" y="679054"/>
                </a:lnTo>
                <a:close/>
                <a:moveTo>
                  <a:pt x="1038375" y="620713"/>
                </a:moveTo>
                <a:lnTo>
                  <a:pt x="1049138" y="620713"/>
                </a:lnTo>
                <a:lnTo>
                  <a:pt x="1059502" y="621110"/>
                </a:lnTo>
                <a:lnTo>
                  <a:pt x="1069866" y="622300"/>
                </a:lnTo>
                <a:lnTo>
                  <a:pt x="1079432" y="623491"/>
                </a:lnTo>
                <a:lnTo>
                  <a:pt x="1088999" y="625872"/>
                </a:lnTo>
                <a:lnTo>
                  <a:pt x="1098167" y="627857"/>
                </a:lnTo>
                <a:lnTo>
                  <a:pt x="1106937" y="630238"/>
                </a:lnTo>
                <a:lnTo>
                  <a:pt x="1115307" y="633413"/>
                </a:lnTo>
                <a:lnTo>
                  <a:pt x="1123678" y="636191"/>
                </a:lnTo>
                <a:lnTo>
                  <a:pt x="1130853" y="639763"/>
                </a:lnTo>
                <a:lnTo>
                  <a:pt x="1138028" y="642938"/>
                </a:lnTo>
                <a:lnTo>
                  <a:pt x="1144805" y="646510"/>
                </a:lnTo>
                <a:lnTo>
                  <a:pt x="1156365" y="652860"/>
                </a:lnTo>
                <a:lnTo>
                  <a:pt x="1166729" y="659607"/>
                </a:lnTo>
                <a:lnTo>
                  <a:pt x="1174701" y="664766"/>
                </a:lnTo>
                <a:lnTo>
                  <a:pt x="1180680" y="669529"/>
                </a:lnTo>
                <a:lnTo>
                  <a:pt x="1185862" y="673497"/>
                </a:lnTo>
                <a:lnTo>
                  <a:pt x="1185862" y="676275"/>
                </a:lnTo>
                <a:lnTo>
                  <a:pt x="1185862" y="684213"/>
                </a:lnTo>
                <a:lnTo>
                  <a:pt x="1185065" y="688975"/>
                </a:lnTo>
                <a:lnTo>
                  <a:pt x="1183869" y="694532"/>
                </a:lnTo>
                <a:lnTo>
                  <a:pt x="1182274" y="700088"/>
                </a:lnTo>
                <a:lnTo>
                  <a:pt x="1180281" y="704850"/>
                </a:lnTo>
                <a:lnTo>
                  <a:pt x="1179086" y="707629"/>
                </a:lnTo>
                <a:lnTo>
                  <a:pt x="1177093" y="710010"/>
                </a:lnTo>
                <a:lnTo>
                  <a:pt x="1175498" y="711994"/>
                </a:lnTo>
                <a:lnTo>
                  <a:pt x="1173505" y="713979"/>
                </a:lnTo>
                <a:lnTo>
                  <a:pt x="1170715" y="715963"/>
                </a:lnTo>
                <a:lnTo>
                  <a:pt x="1168323" y="717154"/>
                </a:lnTo>
                <a:lnTo>
                  <a:pt x="1165533" y="718344"/>
                </a:lnTo>
                <a:lnTo>
                  <a:pt x="1161945" y="719138"/>
                </a:lnTo>
                <a:lnTo>
                  <a:pt x="1158756" y="719535"/>
                </a:lnTo>
                <a:lnTo>
                  <a:pt x="1154770" y="719535"/>
                </a:lnTo>
                <a:lnTo>
                  <a:pt x="1150784" y="719138"/>
                </a:lnTo>
                <a:lnTo>
                  <a:pt x="1146001" y="718344"/>
                </a:lnTo>
                <a:lnTo>
                  <a:pt x="1140819" y="717154"/>
                </a:lnTo>
                <a:lnTo>
                  <a:pt x="1135238" y="715566"/>
                </a:lnTo>
                <a:lnTo>
                  <a:pt x="1129259" y="712788"/>
                </a:lnTo>
                <a:lnTo>
                  <a:pt x="1123678" y="710010"/>
                </a:lnTo>
                <a:lnTo>
                  <a:pt x="1120091" y="708819"/>
                </a:lnTo>
                <a:lnTo>
                  <a:pt x="1114112" y="707629"/>
                </a:lnTo>
                <a:lnTo>
                  <a:pt x="1098964" y="704850"/>
                </a:lnTo>
                <a:lnTo>
                  <a:pt x="1083418" y="702072"/>
                </a:lnTo>
                <a:lnTo>
                  <a:pt x="1077439" y="700882"/>
                </a:lnTo>
                <a:lnTo>
                  <a:pt x="1073852" y="700088"/>
                </a:lnTo>
                <a:lnTo>
                  <a:pt x="1104545" y="714772"/>
                </a:lnTo>
                <a:lnTo>
                  <a:pt x="1118895" y="721122"/>
                </a:lnTo>
                <a:lnTo>
                  <a:pt x="1125671" y="723504"/>
                </a:lnTo>
                <a:lnTo>
                  <a:pt x="1132448" y="725885"/>
                </a:lnTo>
                <a:lnTo>
                  <a:pt x="1138826" y="728266"/>
                </a:lnTo>
                <a:lnTo>
                  <a:pt x="1144805" y="729457"/>
                </a:lnTo>
                <a:lnTo>
                  <a:pt x="1150784" y="730647"/>
                </a:lnTo>
                <a:lnTo>
                  <a:pt x="1155966" y="731044"/>
                </a:lnTo>
                <a:lnTo>
                  <a:pt x="1161148" y="730647"/>
                </a:lnTo>
                <a:lnTo>
                  <a:pt x="1165931" y="729457"/>
                </a:lnTo>
                <a:lnTo>
                  <a:pt x="1170316" y="727869"/>
                </a:lnTo>
                <a:lnTo>
                  <a:pt x="1174302" y="725091"/>
                </a:lnTo>
                <a:lnTo>
                  <a:pt x="1175498" y="735410"/>
                </a:lnTo>
                <a:lnTo>
                  <a:pt x="1175897" y="744935"/>
                </a:lnTo>
                <a:lnTo>
                  <a:pt x="1175498" y="753666"/>
                </a:lnTo>
                <a:lnTo>
                  <a:pt x="1175099" y="762397"/>
                </a:lnTo>
                <a:lnTo>
                  <a:pt x="1176694" y="761207"/>
                </a:lnTo>
                <a:lnTo>
                  <a:pt x="1177491" y="760413"/>
                </a:lnTo>
                <a:lnTo>
                  <a:pt x="1178687" y="760016"/>
                </a:lnTo>
                <a:lnTo>
                  <a:pt x="1179086" y="760413"/>
                </a:lnTo>
                <a:lnTo>
                  <a:pt x="1179484" y="761207"/>
                </a:lnTo>
                <a:lnTo>
                  <a:pt x="1179883" y="763985"/>
                </a:lnTo>
                <a:lnTo>
                  <a:pt x="1180281" y="767954"/>
                </a:lnTo>
                <a:lnTo>
                  <a:pt x="1180281" y="773113"/>
                </a:lnTo>
                <a:lnTo>
                  <a:pt x="1179086" y="785813"/>
                </a:lnTo>
                <a:lnTo>
                  <a:pt x="1177491" y="800498"/>
                </a:lnTo>
                <a:lnTo>
                  <a:pt x="1175498" y="814388"/>
                </a:lnTo>
                <a:lnTo>
                  <a:pt x="1173505" y="826294"/>
                </a:lnTo>
                <a:lnTo>
                  <a:pt x="1171911" y="833438"/>
                </a:lnTo>
                <a:lnTo>
                  <a:pt x="1170715" y="834629"/>
                </a:lnTo>
                <a:lnTo>
                  <a:pt x="1170316" y="834232"/>
                </a:lnTo>
                <a:lnTo>
                  <a:pt x="1169519" y="842169"/>
                </a:lnTo>
                <a:lnTo>
                  <a:pt x="1168323" y="849710"/>
                </a:lnTo>
                <a:lnTo>
                  <a:pt x="1166729" y="856854"/>
                </a:lnTo>
                <a:lnTo>
                  <a:pt x="1165134" y="863998"/>
                </a:lnTo>
                <a:lnTo>
                  <a:pt x="1162742" y="870744"/>
                </a:lnTo>
                <a:lnTo>
                  <a:pt x="1160351" y="877491"/>
                </a:lnTo>
                <a:lnTo>
                  <a:pt x="1157959" y="883841"/>
                </a:lnTo>
                <a:lnTo>
                  <a:pt x="1154770" y="890191"/>
                </a:lnTo>
                <a:lnTo>
                  <a:pt x="1151980" y="896541"/>
                </a:lnTo>
                <a:lnTo>
                  <a:pt x="1148791" y="902098"/>
                </a:lnTo>
                <a:lnTo>
                  <a:pt x="1145602" y="907654"/>
                </a:lnTo>
                <a:lnTo>
                  <a:pt x="1141616" y="913210"/>
                </a:lnTo>
                <a:lnTo>
                  <a:pt x="1138028" y="918370"/>
                </a:lnTo>
                <a:lnTo>
                  <a:pt x="1134042" y="923529"/>
                </a:lnTo>
                <a:lnTo>
                  <a:pt x="1126070" y="932260"/>
                </a:lnTo>
                <a:lnTo>
                  <a:pt x="1117699" y="940595"/>
                </a:lnTo>
                <a:lnTo>
                  <a:pt x="1108531" y="947738"/>
                </a:lnTo>
                <a:lnTo>
                  <a:pt x="1099762" y="954088"/>
                </a:lnTo>
                <a:lnTo>
                  <a:pt x="1090593" y="959248"/>
                </a:lnTo>
                <a:lnTo>
                  <a:pt x="1081027" y="963216"/>
                </a:lnTo>
                <a:lnTo>
                  <a:pt x="1077041" y="964804"/>
                </a:lnTo>
                <a:lnTo>
                  <a:pt x="1072257" y="966391"/>
                </a:lnTo>
                <a:lnTo>
                  <a:pt x="1067474" y="967185"/>
                </a:lnTo>
                <a:lnTo>
                  <a:pt x="1063488" y="967979"/>
                </a:lnTo>
                <a:lnTo>
                  <a:pt x="1059103" y="968376"/>
                </a:lnTo>
                <a:lnTo>
                  <a:pt x="1054719" y="968376"/>
                </a:lnTo>
                <a:lnTo>
                  <a:pt x="1051530" y="968376"/>
                </a:lnTo>
                <a:lnTo>
                  <a:pt x="1047543" y="967979"/>
                </a:lnTo>
                <a:lnTo>
                  <a:pt x="1043956" y="967185"/>
                </a:lnTo>
                <a:lnTo>
                  <a:pt x="1039970" y="965995"/>
                </a:lnTo>
                <a:lnTo>
                  <a:pt x="1031998" y="962820"/>
                </a:lnTo>
                <a:lnTo>
                  <a:pt x="1023627" y="958851"/>
                </a:lnTo>
                <a:lnTo>
                  <a:pt x="1014857" y="953295"/>
                </a:lnTo>
                <a:lnTo>
                  <a:pt x="1006088" y="947341"/>
                </a:lnTo>
                <a:lnTo>
                  <a:pt x="997318" y="939801"/>
                </a:lnTo>
                <a:lnTo>
                  <a:pt x="988549" y="931863"/>
                </a:lnTo>
                <a:lnTo>
                  <a:pt x="979779" y="922338"/>
                </a:lnTo>
                <a:lnTo>
                  <a:pt x="971807" y="912813"/>
                </a:lnTo>
                <a:lnTo>
                  <a:pt x="963835" y="902098"/>
                </a:lnTo>
                <a:lnTo>
                  <a:pt x="956660" y="890985"/>
                </a:lnTo>
                <a:lnTo>
                  <a:pt x="949883" y="878682"/>
                </a:lnTo>
                <a:lnTo>
                  <a:pt x="943904" y="865982"/>
                </a:lnTo>
                <a:lnTo>
                  <a:pt x="941512" y="859632"/>
                </a:lnTo>
                <a:lnTo>
                  <a:pt x="938722" y="852885"/>
                </a:lnTo>
                <a:lnTo>
                  <a:pt x="936729" y="846138"/>
                </a:lnTo>
                <a:lnTo>
                  <a:pt x="934736" y="839391"/>
                </a:lnTo>
                <a:lnTo>
                  <a:pt x="933540" y="843757"/>
                </a:lnTo>
                <a:lnTo>
                  <a:pt x="931547" y="847329"/>
                </a:lnTo>
                <a:lnTo>
                  <a:pt x="929554" y="849710"/>
                </a:lnTo>
                <a:lnTo>
                  <a:pt x="928757" y="850107"/>
                </a:lnTo>
                <a:lnTo>
                  <a:pt x="927960" y="850504"/>
                </a:lnTo>
                <a:lnTo>
                  <a:pt x="926764" y="850107"/>
                </a:lnTo>
                <a:lnTo>
                  <a:pt x="925568" y="849710"/>
                </a:lnTo>
                <a:lnTo>
                  <a:pt x="924372" y="848123"/>
                </a:lnTo>
                <a:lnTo>
                  <a:pt x="923575" y="846535"/>
                </a:lnTo>
                <a:lnTo>
                  <a:pt x="921582" y="842963"/>
                </a:lnTo>
                <a:lnTo>
                  <a:pt x="920386" y="837407"/>
                </a:lnTo>
                <a:lnTo>
                  <a:pt x="918791" y="831057"/>
                </a:lnTo>
                <a:lnTo>
                  <a:pt x="917596" y="823516"/>
                </a:lnTo>
                <a:lnTo>
                  <a:pt x="917197" y="815182"/>
                </a:lnTo>
                <a:lnTo>
                  <a:pt x="916798" y="806054"/>
                </a:lnTo>
                <a:lnTo>
                  <a:pt x="917197" y="798116"/>
                </a:lnTo>
                <a:lnTo>
                  <a:pt x="917596" y="790576"/>
                </a:lnTo>
                <a:lnTo>
                  <a:pt x="918393" y="783829"/>
                </a:lnTo>
                <a:lnTo>
                  <a:pt x="919987" y="777479"/>
                </a:lnTo>
                <a:lnTo>
                  <a:pt x="921183" y="772319"/>
                </a:lnTo>
                <a:lnTo>
                  <a:pt x="922379" y="767954"/>
                </a:lnTo>
                <a:lnTo>
                  <a:pt x="924372" y="764779"/>
                </a:lnTo>
                <a:lnTo>
                  <a:pt x="925169" y="763588"/>
                </a:lnTo>
                <a:lnTo>
                  <a:pt x="926365" y="763191"/>
                </a:lnTo>
                <a:lnTo>
                  <a:pt x="923176" y="759619"/>
                </a:lnTo>
                <a:lnTo>
                  <a:pt x="920785" y="756444"/>
                </a:lnTo>
                <a:lnTo>
                  <a:pt x="918393" y="752476"/>
                </a:lnTo>
                <a:lnTo>
                  <a:pt x="916798" y="748507"/>
                </a:lnTo>
                <a:lnTo>
                  <a:pt x="915204" y="744538"/>
                </a:lnTo>
                <a:lnTo>
                  <a:pt x="914407" y="739776"/>
                </a:lnTo>
                <a:lnTo>
                  <a:pt x="913609" y="735807"/>
                </a:lnTo>
                <a:lnTo>
                  <a:pt x="913211" y="731044"/>
                </a:lnTo>
                <a:lnTo>
                  <a:pt x="912812" y="727076"/>
                </a:lnTo>
                <a:lnTo>
                  <a:pt x="912812" y="721916"/>
                </a:lnTo>
                <a:lnTo>
                  <a:pt x="913609" y="712391"/>
                </a:lnTo>
                <a:lnTo>
                  <a:pt x="915204" y="703263"/>
                </a:lnTo>
                <a:lnTo>
                  <a:pt x="917197" y="694135"/>
                </a:lnTo>
                <a:lnTo>
                  <a:pt x="920386" y="685007"/>
                </a:lnTo>
                <a:lnTo>
                  <a:pt x="923575" y="676672"/>
                </a:lnTo>
                <a:lnTo>
                  <a:pt x="927162" y="668735"/>
                </a:lnTo>
                <a:lnTo>
                  <a:pt x="930750" y="661988"/>
                </a:lnTo>
                <a:lnTo>
                  <a:pt x="934337" y="656035"/>
                </a:lnTo>
                <a:lnTo>
                  <a:pt x="937526" y="651272"/>
                </a:lnTo>
                <a:lnTo>
                  <a:pt x="940715" y="647700"/>
                </a:lnTo>
                <a:lnTo>
                  <a:pt x="943107" y="646113"/>
                </a:lnTo>
                <a:lnTo>
                  <a:pt x="955862" y="639763"/>
                </a:lnTo>
                <a:lnTo>
                  <a:pt x="968219" y="634604"/>
                </a:lnTo>
                <a:lnTo>
                  <a:pt x="980178" y="630238"/>
                </a:lnTo>
                <a:lnTo>
                  <a:pt x="992535" y="627063"/>
                </a:lnTo>
                <a:lnTo>
                  <a:pt x="1004493" y="624285"/>
                </a:lnTo>
                <a:lnTo>
                  <a:pt x="1016053" y="622300"/>
                </a:lnTo>
                <a:lnTo>
                  <a:pt x="1027214" y="621110"/>
                </a:lnTo>
                <a:lnTo>
                  <a:pt x="1038375" y="620713"/>
                </a:lnTo>
                <a:close/>
                <a:moveTo>
                  <a:pt x="1043186" y="515586"/>
                </a:moveTo>
                <a:lnTo>
                  <a:pt x="1022934" y="515983"/>
                </a:lnTo>
                <a:lnTo>
                  <a:pt x="1002682" y="516777"/>
                </a:lnTo>
                <a:lnTo>
                  <a:pt x="982827" y="518364"/>
                </a:lnTo>
                <a:lnTo>
                  <a:pt x="962972" y="519952"/>
                </a:lnTo>
                <a:lnTo>
                  <a:pt x="943514" y="521937"/>
                </a:lnTo>
                <a:lnTo>
                  <a:pt x="924056" y="525113"/>
                </a:lnTo>
                <a:lnTo>
                  <a:pt x="904598" y="527891"/>
                </a:lnTo>
                <a:lnTo>
                  <a:pt x="885140" y="531861"/>
                </a:lnTo>
                <a:lnTo>
                  <a:pt x="866476" y="535830"/>
                </a:lnTo>
                <a:lnTo>
                  <a:pt x="847812" y="540594"/>
                </a:lnTo>
                <a:lnTo>
                  <a:pt x="829148" y="545754"/>
                </a:lnTo>
                <a:lnTo>
                  <a:pt x="810485" y="550914"/>
                </a:lnTo>
                <a:lnTo>
                  <a:pt x="792218" y="556869"/>
                </a:lnTo>
                <a:lnTo>
                  <a:pt x="774348" y="563220"/>
                </a:lnTo>
                <a:lnTo>
                  <a:pt x="756082" y="569968"/>
                </a:lnTo>
                <a:lnTo>
                  <a:pt x="738609" y="577113"/>
                </a:lnTo>
                <a:lnTo>
                  <a:pt x="721137" y="585449"/>
                </a:lnTo>
                <a:lnTo>
                  <a:pt x="704061" y="593388"/>
                </a:lnTo>
                <a:lnTo>
                  <a:pt x="686986" y="601724"/>
                </a:lnTo>
                <a:lnTo>
                  <a:pt x="670308" y="610457"/>
                </a:lnTo>
                <a:lnTo>
                  <a:pt x="653630" y="619587"/>
                </a:lnTo>
                <a:lnTo>
                  <a:pt x="637745" y="629114"/>
                </a:lnTo>
                <a:lnTo>
                  <a:pt x="621861" y="639037"/>
                </a:lnTo>
                <a:lnTo>
                  <a:pt x="605977" y="649755"/>
                </a:lnTo>
                <a:lnTo>
                  <a:pt x="590490" y="660473"/>
                </a:lnTo>
                <a:lnTo>
                  <a:pt x="575400" y="671190"/>
                </a:lnTo>
                <a:lnTo>
                  <a:pt x="559913" y="682702"/>
                </a:lnTo>
                <a:lnTo>
                  <a:pt x="545617" y="694610"/>
                </a:lnTo>
                <a:lnTo>
                  <a:pt x="531322" y="706519"/>
                </a:lnTo>
                <a:lnTo>
                  <a:pt x="517026" y="719221"/>
                </a:lnTo>
                <a:lnTo>
                  <a:pt x="503525" y="731924"/>
                </a:lnTo>
                <a:lnTo>
                  <a:pt x="490023" y="745023"/>
                </a:lnTo>
                <a:lnTo>
                  <a:pt x="476919" y="758520"/>
                </a:lnTo>
                <a:lnTo>
                  <a:pt x="464212" y="772413"/>
                </a:lnTo>
                <a:lnTo>
                  <a:pt x="451504" y="786306"/>
                </a:lnTo>
                <a:lnTo>
                  <a:pt x="439591" y="800596"/>
                </a:lnTo>
                <a:lnTo>
                  <a:pt x="427678" y="815680"/>
                </a:lnTo>
                <a:lnTo>
                  <a:pt x="416162" y="830368"/>
                </a:lnTo>
                <a:lnTo>
                  <a:pt x="405441" y="845452"/>
                </a:lnTo>
                <a:lnTo>
                  <a:pt x="394322" y="860933"/>
                </a:lnTo>
                <a:lnTo>
                  <a:pt x="383997" y="876811"/>
                </a:lnTo>
                <a:lnTo>
                  <a:pt x="374070" y="892689"/>
                </a:lnTo>
                <a:lnTo>
                  <a:pt x="364539" y="908964"/>
                </a:lnTo>
                <a:lnTo>
                  <a:pt x="355009" y="925636"/>
                </a:lnTo>
                <a:lnTo>
                  <a:pt x="346272" y="941911"/>
                </a:lnTo>
                <a:lnTo>
                  <a:pt x="337933" y="959377"/>
                </a:lnTo>
                <a:lnTo>
                  <a:pt x="329594" y="976048"/>
                </a:lnTo>
                <a:lnTo>
                  <a:pt x="322049" y="993911"/>
                </a:lnTo>
                <a:lnTo>
                  <a:pt x="314901" y="1011377"/>
                </a:lnTo>
                <a:lnTo>
                  <a:pt x="308151" y="1029240"/>
                </a:lnTo>
                <a:lnTo>
                  <a:pt x="301797" y="1047500"/>
                </a:lnTo>
                <a:lnTo>
                  <a:pt x="295840" y="1065362"/>
                </a:lnTo>
                <a:lnTo>
                  <a:pt x="290678" y="1084019"/>
                </a:lnTo>
                <a:lnTo>
                  <a:pt x="285516" y="1102676"/>
                </a:lnTo>
                <a:lnTo>
                  <a:pt x="280751" y="1121729"/>
                </a:lnTo>
                <a:lnTo>
                  <a:pt x="276780" y="1140783"/>
                </a:lnTo>
                <a:lnTo>
                  <a:pt x="272809" y="1159440"/>
                </a:lnTo>
                <a:lnTo>
                  <a:pt x="270029" y="1178890"/>
                </a:lnTo>
                <a:lnTo>
                  <a:pt x="266852" y="1198341"/>
                </a:lnTo>
                <a:lnTo>
                  <a:pt x="264867" y="1218188"/>
                </a:lnTo>
                <a:lnTo>
                  <a:pt x="263278" y="1237639"/>
                </a:lnTo>
                <a:lnTo>
                  <a:pt x="261690" y="1257883"/>
                </a:lnTo>
                <a:lnTo>
                  <a:pt x="260896" y="1277731"/>
                </a:lnTo>
                <a:lnTo>
                  <a:pt x="260498" y="1297975"/>
                </a:lnTo>
                <a:lnTo>
                  <a:pt x="260896" y="1318220"/>
                </a:lnTo>
                <a:lnTo>
                  <a:pt x="261690" y="1338067"/>
                </a:lnTo>
                <a:lnTo>
                  <a:pt x="263278" y="1357915"/>
                </a:lnTo>
                <a:lnTo>
                  <a:pt x="264867" y="1377763"/>
                </a:lnTo>
                <a:lnTo>
                  <a:pt x="266852" y="1397213"/>
                </a:lnTo>
                <a:lnTo>
                  <a:pt x="270029" y="1416664"/>
                </a:lnTo>
                <a:lnTo>
                  <a:pt x="272809" y="1436114"/>
                </a:lnTo>
                <a:lnTo>
                  <a:pt x="276780" y="1455168"/>
                </a:lnTo>
                <a:lnTo>
                  <a:pt x="280751" y="1474222"/>
                </a:lnTo>
                <a:lnTo>
                  <a:pt x="285516" y="1493275"/>
                </a:lnTo>
                <a:lnTo>
                  <a:pt x="290678" y="1511535"/>
                </a:lnTo>
                <a:lnTo>
                  <a:pt x="295840" y="1530192"/>
                </a:lnTo>
                <a:lnTo>
                  <a:pt x="301797" y="1548452"/>
                </a:lnTo>
                <a:lnTo>
                  <a:pt x="308151" y="1566314"/>
                </a:lnTo>
                <a:lnTo>
                  <a:pt x="314901" y="1584177"/>
                </a:lnTo>
                <a:lnTo>
                  <a:pt x="322049" y="1602040"/>
                </a:lnTo>
                <a:lnTo>
                  <a:pt x="329594" y="1619109"/>
                </a:lnTo>
                <a:lnTo>
                  <a:pt x="337933" y="1636575"/>
                </a:lnTo>
                <a:lnTo>
                  <a:pt x="346272" y="1653247"/>
                </a:lnTo>
                <a:lnTo>
                  <a:pt x="355009" y="1670316"/>
                </a:lnTo>
                <a:lnTo>
                  <a:pt x="364539" y="1686591"/>
                </a:lnTo>
                <a:lnTo>
                  <a:pt x="374070" y="1703262"/>
                </a:lnTo>
                <a:lnTo>
                  <a:pt x="383997" y="1719140"/>
                </a:lnTo>
                <a:lnTo>
                  <a:pt x="394322" y="1734622"/>
                </a:lnTo>
                <a:lnTo>
                  <a:pt x="405441" y="1750500"/>
                </a:lnTo>
                <a:lnTo>
                  <a:pt x="416162" y="1765584"/>
                </a:lnTo>
                <a:lnTo>
                  <a:pt x="427678" y="1780271"/>
                </a:lnTo>
                <a:lnTo>
                  <a:pt x="439591" y="1794958"/>
                </a:lnTo>
                <a:lnTo>
                  <a:pt x="451504" y="1809248"/>
                </a:lnTo>
                <a:lnTo>
                  <a:pt x="464212" y="1823142"/>
                </a:lnTo>
                <a:lnTo>
                  <a:pt x="476919" y="1837035"/>
                </a:lnTo>
                <a:lnTo>
                  <a:pt x="490023" y="1850531"/>
                </a:lnTo>
                <a:lnTo>
                  <a:pt x="503525" y="1863631"/>
                </a:lnTo>
                <a:lnTo>
                  <a:pt x="517026" y="1876333"/>
                </a:lnTo>
                <a:lnTo>
                  <a:pt x="531322" y="1889035"/>
                </a:lnTo>
                <a:lnTo>
                  <a:pt x="545617" y="1900944"/>
                </a:lnTo>
                <a:lnTo>
                  <a:pt x="559913" y="1912852"/>
                </a:lnTo>
                <a:lnTo>
                  <a:pt x="575400" y="1923967"/>
                </a:lnTo>
                <a:lnTo>
                  <a:pt x="590490" y="1935479"/>
                </a:lnTo>
                <a:lnTo>
                  <a:pt x="605977" y="1945799"/>
                </a:lnTo>
                <a:lnTo>
                  <a:pt x="621861" y="1956517"/>
                </a:lnTo>
                <a:lnTo>
                  <a:pt x="637745" y="1966044"/>
                </a:lnTo>
                <a:lnTo>
                  <a:pt x="653630" y="1975968"/>
                </a:lnTo>
                <a:lnTo>
                  <a:pt x="670308" y="1985097"/>
                </a:lnTo>
                <a:lnTo>
                  <a:pt x="686986" y="1994227"/>
                </a:lnTo>
                <a:lnTo>
                  <a:pt x="704061" y="2002563"/>
                </a:lnTo>
                <a:lnTo>
                  <a:pt x="721137" y="2010502"/>
                </a:lnTo>
                <a:lnTo>
                  <a:pt x="738609" y="2018044"/>
                </a:lnTo>
                <a:lnTo>
                  <a:pt x="756082" y="2025189"/>
                </a:lnTo>
                <a:lnTo>
                  <a:pt x="774348" y="2032335"/>
                </a:lnTo>
                <a:lnTo>
                  <a:pt x="792218" y="2038686"/>
                </a:lnTo>
                <a:lnTo>
                  <a:pt x="810485" y="2044640"/>
                </a:lnTo>
                <a:lnTo>
                  <a:pt x="829148" y="2050197"/>
                </a:lnTo>
                <a:lnTo>
                  <a:pt x="847812" y="2055358"/>
                </a:lnTo>
                <a:lnTo>
                  <a:pt x="866476" y="2059724"/>
                </a:lnTo>
                <a:lnTo>
                  <a:pt x="885140" y="2064091"/>
                </a:lnTo>
                <a:lnTo>
                  <a:pt x="904598" y="2067266"/>
                </a:lnTo>
                <a:lnTo>
                  <a:pt x="924056" y="2070839"/>
                </a:lnTo>
                <a:lnTo>
                  <a:pt x="943514" y="2073220"/>
                </a:lnTo>
                <a:lnTo>
                  <a:pt x="962972" y="2075999"/>
                </a:lnTo>
                <a:lnTo>
                  <a:pt x="982827" y="2077587"/>
                </a:lnTo>
                <a:lnTo>
                  <a:pt x="1002682" y="2078778"/>
                </a:lnTo>
                <a:lnTo>
                  <a:pt x="1022934" y="2079572"/>
                </a:lnTo>
                <a:lnTo>
                  <a:pt x="1043186" y="2079572"/>
                </a:lnTo>
                <a:lnTo>
                  <a:pt x="1063041" y="2079572"/>
                </a:lnTo>
                <a:lnTo>
                  <a:pt x="1083293" y="2078778"/>
                </a:lnTo>
                <a:lnTo>
                  <a:pt x="1103148" y="2077587"/>
                </a:lnTo>
                <a:lnTo>
                  <a:pt x="1122606" y="2075999"/>
                </a:lnTo>
                <a:lnTo>
                  <a:pt x="1142064" y="2073220"/>
                </a:lnTo>
                <a:lnTo>
                  <a:pt x="1161919" y="2070839"/>
                </a:lnTo>
                <a:lnTo>
                  <a:pt x="1180980" y="2067266"/>
                </a:lnTo>
                <a:lnTo>
                  <a:pt x="1200438" y="2064091"/>
                </a:lnTo>
                <a:lnTo>
                  <a:pt x="1219499" y="2059724"/>
                </a:lnTo>
                <a:lnTo>
                  <a:pt x="1237766" y="2055358"/>
                </a:lnTo>
                <a:lnTo>
                  <a:pt x="1256827" y="2050197"/>
                </a:lnTo>
                <a:lnTo>
                  <a:pt x="1275093" y="2044640"/>
                </a:lnTo>
                <a:lnTo>
                  <a:pt x="1293757" y="2038686"/>
                </a:lnTo>
                <a:lnTo>
                  <a:pt x="1311627" y="2032335"/>
                </a:lnTo>
                <a:lnTo>
                  <a:pt x="1329496" y="2025189"/>
                </a:lnTo>
                <a:lnTo>
                  <a:pt x="1347366" y="2018044"/>
                </a:lnTo>
                <a:lnTo>
                  <a:pt x="1364441" y="2010502"/>
                </a:lnTo>
                <a:lnTo>
                  <a:pt x="1381914" y="2002563"/>
                </a:lnTo>
                <a:lnTo>
                  <a:pt x="1398592" y="1994227"/>
                </a:lnTo>
                <a:lnTo>
                  <a:pt x="1415667" y="1985097"/>
                </a:lnTo>
                <a:lnTo>
                  <a:pt x="1431949" y="1975968"/>
                </a:lnTo>
                <a:lnTo>
                  <a:pt x="1447833" y="1966044"/>
                </a:lnTo>
                <a:lnTo>
                  <a:pt x="1464114" y="1956517"/>
                </a:lnTo>
                <a:lnTo>
                  <a:pt x="1479998" y="1945799"/>
                </a:lnTo>
                <a:lnTo>
                  <a:pt x="1495088" y="1935479"/>
                </a:lnTo>
                <a:lnTo>
                  <a:pt x="1510575" y="1923967"/>
                </a:lnTo>
                <a:lnTo>
                  <a:pt x="1525665" y="1912852"/>
                </a:lnTo>
                <a:lnTo>
                  <a:pt x="1539960" y="1900944"/>
                </a:lnTo>
                <a:lnTo>
                  <a:pt x="1554256" y="1889035"/>
                </a:lnTo>
                <a:lnTo>
                  <a:pt x="1568551" y="1876333"/>
                </a:lnTo>
                <a:lnTo>
                  <a:pt x="1582053" y="1863631"/>
                </a:lnTo>
                <a:lnTo>
                  <a:pt x="1595555" y="1850531"/>
                </a:lnTo>
                <a:lnTo>
                  <a:pt x="1608659" y="1837035"/>
                </a:lnTo>
                <a:lnTo>
                  <a:pt x="1621763" y="1823142"/>
                </a:lnTo>
                <a:lnTo>
                  <a:pt x="1634073" y="1809248"/>
                </a:lnTo>
                <a:lnTo>
                  <a:pt x="1646383" y="1794958"/>
                </a:lnTo>
                <a:lnTo>
                  <a:pt x="1657899" y="1780271"/>
                </a:lnTo>
                <a:lnTo>
                  <a:pt x="1669415" y="1765584"/>
                </a:lnTo>
                <a:lnTo>
                  <a:pt x="1680534" y="1750500"/>
                </a:lnTo>
                <a:lnTo>
                  <a:pt x="1691256" y="1734622"/>
                </a:lnTo>
                <a:lnTo>
                  <a:pt x="1701581" y="1719140"/>
                </a:lnTo>
                <a:lnTo>
                  <a:pt x="1711508" y="1703262"/>
                </a:lnTo>
                <a:lnTo>
                  <a:pt x="1721436" y="1686591"/>
                </a:lnTo>
                <a:lnTo>
                  <a:pt x="1730569" y="1670316"/>
                </a:lnTo>
                <a:lnTo>
                  <a:pt x="1739305" y="1653247"/>
                </a:lnTo>
                <a:lnTo>
                  <a:pt x="1748041" y="1636575"/>
                </a:lnTo>
                <a:lnTo>
                  <a:pt x="1755983" y="1619109"/>
                </a:lnTo>
                <a:lnTo>
                  <a:pt x="1763529" y="1602040"/>
                </a:lnTo>
                <a:lnTo>
                  <a:pt x="1770676" y="1584177"/>
                </a:lnTo>
                <a:lnTo>
                  <a:pt x="1777427" y="1566314"/>
                </a:lnTo>
                <a:lnTo>
                  <a:pt x="1783781" y="1548452"/>
                </a:lnTo>
                <a:lnTo>
                  <a:pt x="1789737" y="1530192"/>
                </a:lnTo>
                <a:lnTo>
                  <a:pt x="1795694" y="1511535"/>
                </a:lnTo>
                <a:lnTo>
                  <a:pt x="1800459" y="1493275"/>
                </a:lnTo>
                <a:lnTo>
                  <a:pt x="1804827" y="1474222"/>
                </a:lnTo>
                <a:lnTo>
                  <a:pt x="1809195" y="1455168"/>
                </a:lnTo>
                <a:lnTo>
                  <a:pt x="1812769" y="1436114"/>
                </a:lnTo>
                <a:lnTo>
                  <a:pt x="1816343" y="1416664"/>
                </a:lnTo>
                <a:lnTo>
                  <a:pt x="1818726" y="1397213"/>
                </a:lnTo>
                <a:lnTo>
                  <a:pt x="1820711" y="1377763"/>
                </a:lnTo>
                <a:lnTo>
                  <a:pt x="1823094" y="1357915"/>
                </a:lnTo>
                <a:lnTo>
                  <a:pt x="1824285" y="1338067"/>
                </a:lnTo>
                <a:lnTo>
                  <a:pt x="1824682" y="1318220"/>
                </a:lnTo>
                <a:lnTo>
                  <a:pt x="1825079" y="1297975"/>
                </a:lnTo>
                <a:lnTo>
                  <a:pt x="1824682" y="1277731"/>
                </a:lnTo>
                <a:lnTo>
                  <a:pt x="1824285" y="1257883"/>
                </a:lnTo>
                <a:lnTo>
                  <a:pt x="1823094" y="1237639"/>
                </a:lnTo>
                <a:lnTo>
                  <a:pt x="1820711" y="1218188"/>
                </a:lnTo>
                <a:lnTo>
                  <a:pt x="1818726" y="1198341"/>
                </a:lnTo>
                <a:lnTo>
                  <a:pt x="1816343" y="1178890"/>
                </a:lnTo>
                <a:lnTo>
                  <a:pt x="1812769" y="1159440"/>
                </a:lnTo>
                <a:lnTo>
                  <a:pt x="1809195" y="1140783"/>
                </a:lnTo>
                <a:lnTo>
                  <a:pt x="1804827" y="1121729"/>
                </a:lnTo>
                <a:lnTo>
                  <a:pt x="1800459" y="1102676"/>
                </a:lnTo>
                <a:lnTo>
                  <a:pt x="1795694" y="1084019"/>
                </a:lnTo>
                <a:lnTo>
                  <a:pt x="1789737" y="1065362"/>
                </a:lnTo>
                <a:lnTo>
                  <a:pt x="1783781" y="1047500"/>
                </a:lnTo>
                <a:lnTo>
                  <a:pt x="1777427" y="1029240"/>
                </a:lnTo>
                <a:lnTo>
                  <a:pt x="1770676" y="1011377"/>
                </a:lnTo>
                <a:lnTo>
                  <a:pt x="1763529" y="993911"/>
                </a:lnTo>
                <a:lnTo>
                  <a:pt x="1755983" y="976048"/>
                </a:lnTo>
                <a:lnTo>
                  <a:pt x="1748041" y="959377"/>
                </a:lnTo>
                <a:lnTo>
                  <a:pt x="1739305" y="941911"/>
                </a:lnTo>
                <a:lnTo>
                  <a:pt x="1730569" y="925636"/>
                </a:lnTo>
                <a:lnTo>
                  <a:pt x="1721436" y="908964"/>
                </a:lnTo>
                <a:lnTo>
                  <a:pt x="1711508" y="892689"/>
                </a:lnTo>
                <a:lnTo>
                  <a:pt x="1701581" y="876811"/>
                </a:lnTo>
                <a:lnTo>
                  <a:pt x="1691256" y="860933"/>
                </a:lnTo>
                <a:lnTo>
                  <a:pt x="1680534" y="845452"/>
                </a:lnTo>
                <a:lnTo>
                  <a:pt x="1669415" y="830368"/>
                </a:lnTo>
                <a:lnTo>
                  <a:pt x="1657899" y="815680"/>
                </a:lnTo>
                <a:lnTo>
                  <a:pt x="1646383" y="800596"/>
                </a:lnTo>
                <a:lnTo>
                  <a:pt x="1634073" y="786306"/>
                </a:lnTo>
                <a:lnTo>
                  <a:pt x="1621763" y="772413"/>
                </a:lnTo>
                <a:lnTo>
                  <a:pt x="1608659" y="758520"/>
                </a:lnTo>
                <a:lnTo>
                  <a:pt x="1595555" y="745023"/>
                </a:lnTo>
                <a:lnTo>
                  <a:pt x="1582053" y="731924"/>
                </a:lnTo>
                <a:lnTo>
                  <a:pt x="1568551" y="719221"/>
                </a:lnTo>
                <a:lnTo>
                  <a:pt x="1554256" y="706519"/>
                </a:lnTo>
                <a:lnTo>
                  <a:pt x="1539960" y="694610"/>
                </a:lnTo>
                <a:lnTo>
                  <a:pt x="1525665" y="682702"/>
                </a:lnTo>
                <a:lnTo>
                  <a:pt x="1510575" y="671190"/>
                </a:lnTo>
                <a:lnTo>
                  <a:pt x="1495088" y="660473"/>
                </a:lnTo>
                <a:lnTo>
                  <a:pt x="1479998" y="649755"/>
                </a:lnTo>
                <a:lnTo>
                  <a:pt x="1464114" y="639037"/>
                </a:lnTo>
                <a:lnTo>
                  <a:pt x="1447833" y="629114"/>
                </a:lnTo>
                <a:lnTo>
                  <a:pt x="1431949" y="619587"/>
                </a:lnTo>
                <a:lnTo>
                  <a:pt x="1415667" y="610457"/>
                </a:lnTo>
                <a:lnTo>
                  <a:pt x="1398592" y="601724"/>
                </a:lnTo>
                <a:lnTo>
                  <a:pt x="1381914" y="593388"/>
                </a:lnTo>
                <a:lnTo>
                  <a:pt x="1364441" y="585449"/>
                </a:lnTo>
                <a:lnTo>
                  <a:pt x="1347366" y="577113"/>
                </a:lnTo>
                <a:lnTo>
                  <a:pt x="1329496" y="569968"/>
                </a:lnTo>
                <a:lnTo>
                  <a:pt x="1311627" y="563220"/>
                </a:lnTo>
                <a:lnTo>
                  <a:pt x="1293757" y="556869"/>
                </a:lnTo>
                <a:lnTo>
                  <a:pt x="1275093" y="550914"/>
                </a:lnTo>
                <a:lnTo>
                  <a:pt x="1256827" y="545754"/>
                </a:lnTo>
                <a:lnTo>
                  <a:pt x="1237766" y="540594"/>
                </a:lnTo>
                <a:lnTo>
                  <a:pt x="1219499" y="535830"/>
                </a:lnTo>
                <a:lnTo>
                  <a:pt x="1200438" y="531861"/>
                </a:lnTo>
                <a:lnTo>
                  <a:pt x="1180980" y="527891"/>
                </a:lnTo>
                <a:lnTo>
                  <a:pt x="1161919" y="525113"/>
                </a:lnTo>
                <a:lnTo>
                  <a:pt x="1142064" y="521937"/>
                </a:lnTo>
                <a:lnTo>
                  <a:pt x="1122606" y="519952"/>
                </a:lnTo>
                <a:lnTo>
                  <a:pt x="1103148" y="518364"/>
                </a:lnTo>
                <a:lnTo>
                  <a:pt x="1083293" y="516777"/>
                </a:lnTo>
                <a:lnTo>
                  <a:pt x="1063041" y="515983"/>
                </a:lnTo>
                <a:lnTo>
                  <a:pt x="1043186" y="515586"/>
                </a:lnTo>
                <a:close/>
                <a:moveTo>
                  <a:pt x="803734" y="280988"/>
                </a:moveTo>
                <a:lnTo>
                  <a:pt x="862902" y="391340"/>
                </a:lnTo>
                <a:lnTo>
                  <a:pt x="884743" y="387371"/>
                </a:lnTo>
                <a:lnTo>
                  <a:pt x="906980" y="383798"/>
                </a:lnTo>
                <a:lnTo>
                  <a:pt x="929218" y="380622"/>
                </a:lnTo>
                <a:lnTo>
                  <a:pt x="951456" y="378241"/>
                </a:lnTo>
                <a:lnTo>
                  <a:pt x="974488" y="376256"/>
                </a:lnTo>
                <a:lnTo>
                  <a:pt x="997122" y="374668"/>
                </a:lnTo>
                <a:lnTo>
                  <a:pt x="1019757" y="373874"/>
                </a:lnTo>
                <a:lnTo>
                  <a:pt x="1043186" y="373477"/>
                </a:lnTo>
                <a:lnTo>
                  <a:pt x="1059865" y="373874"/>
                </a:lnTo>
                <a:lnTo>
                  <a:pt x="1076940" y="374271"/>
                </a:lnTo>
                <a:lnTo>
                  <a:pt x="1093618" y="375462"/>
                </a:lnTo>
                <a:lnTo>
                  <a:pt x="1110693" y="376256"/>
                </a:lnTo>
                <a:lnTo>
                  <a:pt x="1127372" y="377844"/>
                </a:lnTo>
                <a:lnTo>
                  <a:pt x="1144050" y="379432"/>
                </a:lnTo>
                <a:lnTo>
                  <a:pt x="1160331" y="381019"/>
                </a:lnTo>
                <a:lnTo>
                  <a:pt x="1176612" y="383798"/>
                </a:lnTo>
                <a:lnTo>
                  <a:pt x="1193291" y="386180"/>
                </a:lnTo>
                <a:lnTo>
                  <a:pt x="1209572" y="388958"/>
                </a:lnTo>
                <a:lnTo>
                  <a:pt x="1225853" y="392134"/>
                </a:lnTo>
                <a:lnTo>
                  <a:pt x="1241737" y="395310"/>
                </a:lnTo>
                <a:lnTo>
                  <a:pt x="1257621" y="399279"/>
                </a:lnTo>
                <a:lnTo>
                  <a:pt x="1273505" y="403249"/>
                </a:lnTo>
                <a:lnTo>
                  <a:pt x="1289389" y="407218"/>
                </a:lnTo>
                <a:lnTo>
                  <a:pt x="1304876" y="411982"/>
                </a:lnTo>
                <a:lnTo>
                  <a:pt x="1370398" y="304805"/>
                </a:lnTo>
                <a:lnTo>
                  <a:pt x="1611439" y="417142"/>
                </a:lnTo>
                <a:lnTo>
                  <a:pt x="1570140" y="539800"/>
                </a:lnTo>
                <a:lnTo>
                  <a:pt x="1592775" y="555678"/>
                </a:lnTo>
                <a:lnTo>
                  <a:pt x="1614615" y="572747"/>
                </a:lnTo>
                <a:lnTo>
                  <a:pt x="1636059" y="589815"/>
                </a:lnTo>
                <a:lnTo>
                  <a:pt x="1656708" y="608075"/>
                </a:lnTo>
                <a:lnTo>
                  <a:pt x="1676960" y="626732"/>
                </a:lnTo>
                <a:lnTo>
                  <a:pt x="1696815" y="645389"/>
                </a:lnTo>
                <a:lnTo>
                  <a:pt x="1715876" y="665236"/>
                </a:lnTo>
                <a:lnTo>
                  <a:pt x="1734540" y="685481"/>
                </a:lnTo>
                <a:lnTo>
                  <a:pt x="1752410" y="706519"/>
                </a:lnTo>
                <a:lnTo>
                  <a:pt x="1769882" y="728351"/>
                </a:lnTo>
                <a:lnTo>
                  <a:pt x="1786560" y="750184"/>
                </a:lnTo>
                <a:lnTo>
                  <a:pt x="1802841" y="772413"/>
                </a:lnTo>
                <a:lnTo>
                  <a:pt x="1818329" y="795436"/>
                </a:lnTo>
                <a:lnTo>
                  <a:pt x="1832624" y="818856"/>
                </a:lnTo>
                <a:lnTo>
                  <a:pt x="1846920" y="842673"/>
                </a:lnTo>
                <a:lnTo>
                  <a:pt x="1860024" y="866887"/>
                </a:lnTo>
                <a:lnTo>
                  <a:pt x="1994642" y="834337"/>
                </a:lnTo>
                <a:lnTo>
                  <a:pt x="2085975" y="1084019"/>
                </a:lnTo>
                <a:lnTo>
                  <a:pt x="1954931" y="1149516"/>
                </a:lnTo>
                <a:lnTo>
                  <a:pt x="1958108" y="1167776"/>
                </a:lnTo>
                <a:lnTo>
                  <a:pt x="1960491" y="1185638"/>
                </a:lnTo>
                <a:lnTo>
                  <a:pt x="1962476" y="1204295"/>
                </a:lnTo>
                <a:lnTo>
                  <a:pt x="1964462" y="1222952"/>
                </a:lnTo>
                <a:lnTo>
                  <a:pt x="1965653" y="1241212"/>
                </a:lnTo>
                <a:lnTo>
                  <a:pt x="1966447" y="1259868"/>
                </a:lnTo>
                <a:lnTo>
                  <a:pt x="1967242" y="1278922"/>
                </a:lnTo>
                <a:lnTo>
                  <a:pt x="1967242" y="1297975"/>
                </a:lnTo>
                <a:lnTo>
                  <a:pt x="1967242" y="1315441"/>
                </a:lnTo>
                <a:lnTo>
                  <a:pt x="1966845" y="1332907"/>
                </a:lnTo>
                <a:lnTo>
                  <a:pt x="1966050" y="1349976"/>
                </a:lnTo>
                <a:lnTo>
                  <a:pt x="1964859" y="1367839"/>
                </a:lnTo>
                <a:lnTo>
                  <a:pt x="1962873" y="1385305"/>
                </a:lnTo>
                <a:lnTo>
                  <a:pt x="1961285" y="1401977"/>
                </a:lnTo>
                <a:lnTo>
                  <a:pt x="1959300" y="1419442"/>
                </a:lnTo>
                <a:lnTo>
                  <a:pt x="1957314" y="1436114"/>
                </a:lnTo>
                <a:lnTo>
                  <a:pt x="1954137" y="1453183"/>
                </a:lnTo>
                <a:lnTo>
                  <a:pt x="1951357" y="1469855"/>
                </a:lnTo>
                <a:lnTo>
                  <a:pt x="1947784" y="1486527"/>
                </a:lnTo>
                <a:lnTo>
                  <a:pt x="1944210" y="1503199"/>
                </a:lnTo>
                <a:lnTo>
                  <a:pt x="1940239" y="1519871"/>
                </a:lnTo>
                <a:lnTo>
                  <a:pt x="1935871" y="1535749"/>
                </a:lnTo>
                <a:lnTo>
                  <a:pt x="1931899" y="1552024"/>
                </a:lnTo>
                <a:lnTo>
                  <a:pt x="1926737" y="1568299"/>
                </a:lnTo>
                <a:lnTo>
                  <a:pt x="2061355" y="1650468"/>
                </a:lnTo>
                <a:lnTo>
                  <a:pt x="1949372" y="1891020"/>
                </a:lnTo>
                <a:lnTo>
                  <a:pt x="1791723" y="1838623"/>
                </a:lnTo>
                <a:lnTo>
                  <a:pt x="1776633" y="1859264"/>
                </a:lnTo>
                <a:lnTo>
                  <a:pt x="1761146" y="1879112"/>
                </a:lnTo>
                <a:lnTo>
                  <a:pt x="1744468" y="1898165"/>
                </a:lnTo>
                <a:lnTo>
                  <a:pt x="1728186" y="1917219"/>
                </a:lnTo>
                <a:lnTo>
                  <a:pt x="1710714" y="1935876"/>
                </a:lnTo>
                <a:lnTo>
                  <a:pt x="1693241" y="1954135"/>
                </a:lnTo>
                <a:lnTo>
                  <a:pt x="1674975" y="1971204"/>
                </a:lnTo>
                <a:lnTo>
                  <a:pt x="1655914" y="1988670"/>
                </a:lnTo>
                <a:lnTo>
                  <a:pt x="1636853" y="2004945"/>
                </a:lnTo>
                <a:lnTo>
                  <a:pt x="1616998" y="2021220"/>
                </a:lnTo>
                <a:lnTo>
                  <a:pt x="1597143" y="2036701"/>
                </a:lnTo>
                <a:lnTo>
                  <a:pt x="1576494" y="2051388"/>
                </a:lnTo>
                <a:lnTo>
                  <a:pt x="1555844" y="2066075"/>
                </a:lnTo>
                <a:lnTo>
                  <a:pt x="1534401" y="2079572"/>
                </a:lnTo>
                <a:lnTo>
                  <a:pt x="1512957" y="2093068"/>
                </a:lnTo>
                <a:lnTo>
                  <a:pt x="1491117" y="2105770"/>
                </a:lnTo>
                <a:lnTo>
                  <a:pt x="1531621" y="2274474"/>
                </a:lnTo>
                <a:lnTo>
                  <a:pt x="1281844" y="2365376"/>
                </a:lnTo>
                <a:lnTo>
                  <a:pt x="1202821" y="2207787"/>
                </a:lnTo>
                <a:lnTo>
                  <a:pt x="1183363" y="2210962"/>
                </a:lnTo>
                <a:lnTo>
                  <a:pt x="1163508" y="2213741"/>
                </a:lnTo>
                <a:lnTo>
                  <a:pt x="1144050" y="2216123"/>
                </a:lnTo>
                <a:lnTo>
                  <a:pt x="1124195" y="2218504"/>
                </a:lnTo>
                <a:lnTo>
                  <a:pt x="1103943" y="2219695"/>
                </a:lnTo>
                <a:lnTo>
                  <a:pt x="1083690" y="2220886"/>
                </a:lnTo>
                <a:lnTo>
                  <a:pt x="1063438" y="2221680"/>
                </a:lnTo>
                <a:lnTo>
                  <a:pt x="1043186" y="2221680"/>
                </a:lnTo>
                <a:lnTo>
                  <a:pt x="1013007" y="2221283"/>
                </a:lnTo>
                <a:lnTo>
                  <a:pt x="983224" y="2220092"/>
                </a:lnTo>
                <a:lnTo>
                  <a:pt x="954235" y="2217711"/>
                </a:lnTo>
                <a:lnTo>
                  <a:pt x="924850" y="2214535"/>
                </a:lnTo>
                <a:lnTo>
                  <a:pt x="895862" y="2210565"/>
                </a:lnTo>
                <a:lnTo>
                  <a:pt x="867270" y="2205405"/>
                </a:lnTo>
                <a:lnTo>
                  <a:pt x="839076" y="2199451"/>
                </a:lnTo>
                <a:lnTo>
                  <a:pt x="810882" y="2192703"/>
                </a:lnTo>
                <a:lnTo>
                  <a:pt x="715180" y="2341162"/>
                </a:lnTo>
                <a:lnTo>
                  <a:pt x="474536" y="2229222"/>
                </a:lnTo>
                <a:lnTo>
                  <a:pt x="524968" y="2062900"/>
                </a:lnTo>
                <a:lnTo>
                  <a:pt x="504716" y="2049006"/>
                </a:lnTo>
                <a:lnTo>
                  <a:pt x="484464" y="2033525"/>
                </a:lnTo>
                <a:lnTo>
                  <a:pt x="465006" y="2018441"/>
                </a:lnTo>
                <a:lnTo>
                  <a:pt x="445945" y="2002960"/>
                </a:lnTo>
                <a:lnTo>
                  <a:pt x="427281" y="1986288"/>
                </a:lnTo>
                <a:lnTo>
                  <a:pt x="408617" y="1969616"/>
                </a:lnTo>
                <a:lnTo>
                  <a:pt x="390748" y="1952151"/>
                </a:lnTo>
                <a:lnTo>
                  <a:pt x="373672" y="1934685"/>
                </a:lnTo>
                <a:lnTo>
                  <a:pt x="356597" y="1916028"/>
                </a:lnTo>
                <a:lnTo>
                  <a:pt x="340316" y="1897371"/>
                </a:lnTo>
                <a:lnTo>
                  <a:pt x="324432" y="1878715"/>
                </a:lnTo>
                <a:lnTo>
                  <a:pt x="308548" y="1858867"/>
                </a:lnTo>
                <a:lnTo>
                  <a:pt x="293855" y="1839020"/>
                </a:lnTo>
                <a:lnTo>
                  <a:pt x="279559" y="1818775"/>
                </a:lnTo>
                <a:lnTo>
                  <a:pt x="265661" y="1797737"/>
                </a:lnTo>
                <a:lnTo>
                  <a:pt x="252556" y="1776301"/>
                </a:lnTo>
                <a:lnTo>
                  <a:pt x="91333" y="1811630"/>
                </a:lnTo>
                <a:lnTo>
                  <a:pt x="0" y="1562345"/>
                </a:lnTo>
                <a:lnTo>
                  <a:pt x="138191" y="1488512"/>
                </a:lnTo>
                <a:lnTo>
                  <a:pt x="133426" y="1465092"/>
                </a:lnTo>
                <a:lnTo>
                  <a:pt x="129852" y="1441672"/>
                </a:lnTo>
                <a:lnTo>
                  <a:pt x="126278" y="1418251"/>
                </a:lnTo>
                <a:lnTo>
                  <a:pt x="123498" y="1394434"/>
                </a:lnTo>
                <a:lnTo>
                  <a:pt x="121513" y="1370220"/>
                </a:lnTo>
                <a:lnTo>
                  <a:pt x="119527" y="1346403"/>
                </a:lnTo>
                <a:lnTo>
                  <a:pt x="118733" y="1322189"/>
                </a:lnTo>
                <a:lnTo>
                  <a:pt x="118336" y="1297975"/>
                </a:lnTo>
                <a:lnTo>
                  <a:pt x="118733" y="1269395"/>
                </a:lnTo>
                <a:lnTo>
                  <a:pt x="119924" y="1240418"/>
                </a:lnTo>
                <a:lnTo>
                  <a:pt x="122704" y="1211837"/>
                </a:lnTo>
                <a:lnTo>
                  <a:pt x="125484" y="1184051"/>
                </a:lnTo>
                <a:lnTo>
                  <a:pt x="129455" y="1155867"/>
                </a:lnTo>
                <a:lnTo>
                  <a:pt x="134220" y="1128478"/>
                </a:lnTo>
                <a:lnTo>
                  <a:pt x="139780" y="1101088"/>
                </a:lnTo>
                <a:lnTo>
                  <a:pt x="146133" y="1074095"/>
                </a:lnTo>
                <a:lnTo>
                  <a:pt x="24223" y="995896"/>
                </a:lnTo>
                <a:lnTo>
                  <a:pt x="136603" y="755344"/>
                </a:lnTo>
                <a:lnTo>
                  <a:pt x="268043" y="794642"/>
                </a:lnTo>
                <a:lnTo>
                  <a:pt x="283530" y="772016"/>
                </a:lnTo>
                <a:lnTo>
                  <a:pt x="299017" y="750184"/>
                </a:lnTo>
                <a:lnTo>
                  <a:pt x="315696" y="728351"/>
                </a:lnTo>
                <a:lnTo>
                  <a:pt x="332771" y="707313"/>
                </a:lnTo>
                <a:lnTo>
                  <a:pt x="350243" y="686274"/>
                </a:lnTo>
                <a:lnTo>
                  <a:pt x="368907" y="666824"/>
                </a:lnTo>
                <a:lnTo>
                  <a:pt x="387571" y="646976"/>
                </a:lnTo>
                <a:lnTo>
                  <a:pt x="407426" y="627923"/>
                </a:lnTo>
                <a:lnTo>
                  <a:pt x="427281" y="609266"/>
                </a:lnTo>
                <a:lnTo>
                  <a:pt x="447930" y="591403"/>
                </a:lnTo>
                <a:lnTo>
                  <a:pt x="468977" y="574334"/>
                </a:lnTo>
                <a:lnTo>
                  <a:pt x="490420" y="557662"/>
                </a:lnTo>
                <a:lnTo>
                  <a:pt x="512261" y="541784"/>
                </a:lnTo>
                <a:lnTo>
                  <a:pt x="535293" y="526303"/>
                </a:lnTo>
                <a:lnTo>
                  <a:pt x="557928" y="511616"/>
                </a:lnTo>
                <a:lnTo>
                  <a:pt x="581754" y="497723"/>
                </a:lnTo>
                <a:lnTo>
                  <a:pt x="554354" y="371890"/>
                </a:lnTo>
                <a:lnTo>
                  <a:pt x="803734" y="280988"/>
                </a:lnTo>
                <a:close/>
                <a:moveTo>
                  <a:pt x="2013752" y="186531"/>
                </a:moveTo>
                <a:lnTo>
                  <a:pt x="2001871" y="186928"/>
                </a:lnTo>
                <a:lnTo>
                  <a:pt x="1989594" y="188119"/>
                </a:lnTo>
                <a:lnTo>
                  <a:pt x="1978109" y="190103"/>
                </a:lnTo>
                <a:lnTo>
                  <a:pt x="1966624" y="192881"/>
                </a:lnTo>
                <a:lnTo>
                  <a:pt x="1955139" y="196453"/>
                </a:lnTo>
                <a:lnTo>
                  <a:pt x="1944050" y="200819"/>
                </a:lnTo>
                <a:lnTo>
                  <a:pt x="1932962" y="205978"/>
                </a:lnTo>
                <a:lnTo>
                  <a:pt x="1922269" y="211534"/>
                </a:lnTo>
                <a:lnTo>
                  <a:pt x="1914348" y="216297"/>
                </a:lnTo>
                <a:lnTo>
                  <a:pt x="1906823" y="221853"/>
                </a:lnTo>
                <a:lnTo>
                  <a:pt x="1899695" y="227409"/>
                </a:lnTo>
                <a:lnTo>
                  <a:pt x="1892962" y="233363"/>
                </a:lnTo>
                <a:lnTo>
                  <a:pt x="1886230" y="239713"/>
                </a:lnTo>
                <a:lnTo>
                  <a:pt x="1880289" y="246063"/>
                </a:lnTo>
                <a:lnTo>
                  <a:pt x="1874349" y="252809"/>
                </a:lnTo>
                <a:lnTo>
                  <a:pt x="1869200" y="259953"/>
                </a:lnTo>
                <a:lnTo>
                  <a:pt x="1864052" y="267097"/>
                </a:lnTo>
                <a:lnTo>
                  <a:pt x="1859300" y="274241"/>
                </a:lnTo>
                <a:lnTo>
                  <a:pt x="1855339" y="281781"/>
                </a:lnTo>
                <a:lnTo>
                  <a:pt x="1850983" y="289719"/>
                </a:lnTo>
                <a:lnTo>
                  <a:pt x="1847419" y="297656"/>
                </a:lnTo>
                <a:lnTo>
                  <a:pt x="1844646" y="305594"/>
                </a:lnTo>
                <a:lnTo>
                  <a:pt x="1841874" y="313928"/>
                </a:lnTo>
                <a:lnTo>
                  <a:pt x="1839102" y="322263"/>
                </a:lnTo>
                <a:lnTo>
                  <a:pt x="1837518" y="330597"/>
                </a:lnTo>
                <a:lnTo>
                  <a:pt x="1835934" y="339328"/>
                </a:lnTo>
                <a:lnTo>
                  <a:pt x="1834350" y="348059"/>
                </a:lnTo>
                <a:lnTo>
                  <a:pt x="1833557" y="356791"/>
                </a:lnTo>
                <a:lnTo>
                  <a:pt x="1833557" y="365125"/>
                </a:lnTo>
                <a:lnTo>
                  <a:pt x="1833557" y="373856"/>
                </a:lnTo>
                <a:lnTo>
                  <a:pt x="1833953" y="382984"/>
                </a:lnTo>
                <a:lnTo>
                  <a:pt x="1835142" y="391716"/>
                </a:lnTo>
                <a:lnTo>
                  <a:pt x="1836726" y="400050"/>
                </a:lnTo>
                <a:lnTo>
                  <a:pt x="1838310" y="409178"/>
                </a:lnTo>
                <a:lnTo>
                  <a:pt x="1840290" y="417513"/>
                </a:lnTo>
                <a:lnTo>
                  <a:pt x="1843458" y="426244"/>
                </a:lnTo>
                <a:lnTo>
                  <a:pt x="1846230" y="434578"/>
                </a:lnTo>
                <a:lnTo>
                  <a:pt x="1850191" y="443310"/>
                </a:lnTo>
                <a:lnTo>
                  <a:pt x="1853755" y="451247"/>
                </a:lnTo>
                <a:lnTo>
                  <a:pt x="1858507" y="459581"/>
                </a:lnTo>
                <a:lnTo>
                  <a:pt x="1864844" y="469503"/>
                </a:lnTo>
                <a:lnTo>
                  <a:pt x="1871973" y="479028"/>
                </a:lnTo>
                <a:lnTo>
                  <a:pt x="1879497" y="488156"/>
                </a:lnTo>
                <a:lnTo>
                  <a:pt x="1887418" y="496888"/>
                </a:lnTo>
                <a:lnTo>
                  <a:pt x="1896527" y="504428"/>
                </a:lnTo>
                <a:lnTo>
                  <a:pt x="1905239" y="511969"/>
                </a:lnTo>
                <a:lnTo>
                  <a:pt x="1914744" y="518716"/>
                </a:lnTo>
                <a:lnTo>
                  <a:pt x="1924645" y="524669"/>
                </a:lnTo>
                <a:lnTo>
                  <a:pt x="1934942" y="529828"/>
                </a:lnTo>
                <a:lnTo>
                  <a:pt x="1945635" y="534988"/>
                </a:lnTo>
                <a:lnTo>
                  <a:pt x="1956723" y="538956"/>
                </a:lnTo>
                <a:lnTo>
                  <a:pt x="1967812" y="542131"/>
                </a:lnTo>
                <a:lnTo>
                  <a:pt x="1979297" y="545306"/>
                </a:lnTo>
                <a:lnTo>
                  <a:pt x="1990782" y="546894"/>
                </a:lnTo>
                <a:lnTo>
                  <a:pt x="2002267" y="548085"/>
                </a:lnTo>
                <a:lnTo>
                  <a:pt x="2014544" y="548481"/>
                </a:lnTo>
                <a:lnTo>
                  <a:pt x="2026425" y="548085"/>
                </a:lnTo>
                <a:lnTo>
                  <a:pt x="2038306" y="546894"/>
                </a:lnTo>
                <a:lnTo>
                  <a:pt x="2049791" y="544910"/>
                </a:lnTo>
                <a:lnTo>
                  <a:pt x="2061672" y="542131"/>
                </a:lnTo>
                <a:lnTo>
                  <a:pt x="2073157" y="538560"/>
                </a:lnTo>
                <a:lnTo>
                  <a:pt x="2084246" y="534194"/>
                </a:lnTo>
                <a:lnTo>
                  <a:pt x="2095335" y="529035"/>
                </a:lnTo>
                <a:lnTo>
                  <a:pt x="2106028" y="523081"/>
                </a:lnTo>
                <a:lnTo>
                  <a:pt x="2113552" y="518716"/>
                </a:lnTo>
                <a:lnTo>
                  <a:pt x="2121077" y="513556"/>
                </a:lnTo>
                <a:lnTo>
                  <a:pt x="2128206" y="508000"/>
                </a:lnTo>
                <a:lnTo>
                  <a:pt x="2134938" y="502047"/>
                </a:lnTo>
                <a:lnTo>
                  <a:pt x="2141275" y="496491"/>
                </a:lnTo>
                <a:lnTo>
                  <a:pt x="2147215" y="490141"/>
                </a:lnTo>
                <a:lnTo>
                  <a:pt x="2153156" y="483394"/>
                </a:lnTo>
                <a:lnTo>
                  <a:pt x="2158304" y="476647"/>
                </a:lnTo>
                <a:lnTo>
                  <a:pt x="2163452" y="469503"/>
                </a:lnTo>
                <a:lnTo>
                  <a:pt x="2168601" y="461566"/>
                </a:lnTo>
                <a:lnTo>
                  <a:pt x="2172957" y="454025"/>
                </a:lnTo>
                <a:lnTo>
                  <a:pt x="2176917" y="446485"/>
                </a:lnTo>
                <a:lnTo>
                  <a:pt x="2180482" y="438150"/>
                </a:lnTo>
                <a:lnTo>
                  <a:pt x="2183650" y="430213"/>
                </a:lnTo>
                <a:lnTo>
                  <a:pt x="2186818" y="421481"/>
                </a:lnTo>
                <a:lnTo>
                  <a:pt x="2189195" y="412750"/>
                </a:lnTo>
                <a:lnTo>
                  <a:pt x="2191175" y="404019"/>
                </a:lnTo>
                <a:lnTo>
                  <a:pt x="2192363" y="395288"/>
                </a:lnTo>
                <a:lnTo>
                  <a:pt x="2193947" y="386159"/>
                </a:lnTo>
                <a:lnTo>
                  <a:pt x="2194739" y="377428"/>
                </a:lnTo>
                <a:lnTo>
                  <a:pt x="2194739" y="368697"/>
                </a:lnTo>
                <a:lnTo>
                  <a:pt x="2194739" y="359569"/>
                </a:lnTo>
                <a:lnTo>
                  <a:pt x="2194343" y="351234"/>
                </a:lnTo>
                <a:lnTo>
                  <a:pt x="2192759" y="342503"/>
                </a:lnTo>
                <a:lnTo>
                  <a:pt x="2191571" y="333375"/>
                </a:lnTo>
                <a:lnTo>
                  <a:pt x="2189591" y="325041"/>
                </a:lnTo>
                <a:lnTo>
                  <a:pt x="2187610" y="316706"/>
                </a:lnTo>
                <a:lnTo>
                  <a:pt x="2184838" y="308372"/>
                </a:lnTo>
                <a:lnTo>
                  <a:pt x="2181670" y="299641"/>
                </a:lnTo>
                <a:lnTo>
                  <a:pt x="2178106" y="291703"/>
                </a:lnTo>
                <a:lnTo>
                  <a:pt x="2174145" y="283766"/>
                </a:lnTo>
                <a:lnTo>
                  <a:pt x="2169789" y="275828"/>
                </a:lnTo>
                <a:lnTo>
                  <a:pt x="2163452" y="265509"/>
                </a:lnTo>
                <a:lnTo>
                  <a:pt x="2156324" y="255984"/>
                </a:lnTo>
                <a:lnTo>
                  <a:pt x="2148799" y="247253"/>
                </a:lnTo>
                <a:lnTo>
                  <a:pt x="2140879" y="238522"/>
                </a:lnTo>
                <a:lnTo>
                  <a:pt x="2131770" y="230584"/>
                </a:lnTo>
                <a:lnTo>
                  <a:pt x="2123057" y="223441"/>
                </a:lnTo>
                <a:lnTo>
                  <a:pt x="2113552" y="216694"/>
                </a:lnTo>
                <a:lnTo>
                  <a:pt x="2103255" y="210344"/>
                </a:lnTo>
                <a:lnTo>
                  <a:pt x="2093355" y="204788"/>
                </a:lnTo>
                <a:lnTo>
                  <a:pt x="2082662" y="200422"/>
                </a:lnTo>
                <a:lnTo>
                  <a:pt x="2071969" y="196056"/>
                </a:lnTo>
                <a:lnTo>
                  <a:pt x="2060484" y="192881"/>
                </a:lnTo>
                <a:lnTo>
                  <a:pt x="2048999" y="190103"/>
                </a:lnTo>
                <a:lnTo>
                  <a:pt x="2037118" y="188119"/>
                </a:lnTo>
                <a:lnTo>
                  <a:pt x="2025633" y="186928"/>
                </a:lnTo>
                <a:lnTo>
                  <a:pt x="2013752" y="186531"/>
                </a:lnTo>
                <a:close/>
                <a:moveTo>
                  <a:pt x="2066028" y="0"/>
                </a:moveTo>
                <a:lnTo>
                  <a:pt x="2156324" y="23812"/>
                </a:lnTo>
                <a:lnTo>
                  <a:pt x="2146027" y="100013"/>
                </a:lnTo>
                <a:lnTo>
                  <a:pt x="2140916" y="118533"/>
                </a:lnTo>
                <a:lnTo>
                  <a:pt x="2134542" y="115094"/>
                </a:lnTo>
                <a:lnTo>
                  <a:pt x="2132671" y="114357"/>
                </a:lnTo>
                <a:lnTo>
                  <a:pt x="2132562" y="114300"/>
                </a:lnTo>
                <a:lnTo>
                  <a:pt x="2123453" y="110728"/>
                </a:lnTo>
                <a:lnTo>
                  <a:pt x="2132671" y="114357"/>
                </a:lnTo>
                <a:lnTo>
                  <a:pt x="2140879" y="118666"/>
                </a:lnTo>
                <a:lnTo>
                  <a:pt x="2140916" y="118533"/>
                </a:lnTo>
                <a:lnTo>
                  <a:pt x="2144839" y="120650"/>
                </a:lnTo>
                <a:lnTo>
                  <a:pt x="2153552" y="125413"/>
                </a:lnTo>
                <a:lnTo>
                  <a:pt x="2167413" y="133747"/>
                </a:lnTo>
                <a:lnTo>
                  <a:pt x="2174145" y="138113"/>
                </a:lnTo>
                <a:lnTo>
                  <a:pt x="2180878" y="142875"/>
                </a:lnTo>
                <a:lnTo>
                  <a:pt x="2181274" y="143272"/>
                </a:lnTo>
                <a:lnTo>
                  <a:pt x="2187610" y="148034"/>
                </a:lnTo>
                <a:lnTo>
                  <a:pt x="2193947" y="153194"/>
                </a:lnTo>
                <a:lnTo>
                  <a:pt x="2205432" y="163909"/>
                </a:lnTo>
                <a:lnTo>
                  <a:pt x="2212560" y="170656"/>
                </a:lnTo>
                <a:lnTo>
                  <a:pt x="2221273" y="180181"/>
                </a:lnTo>
                <a:lnTo>
                  <a:pt x="2226433" y="186128"/>
                </a:lnTo>
                <a:lnTo>
                  <a:pt x="2226422" y="186134"/>
                </a:lnTo>
                <a:lnTo>
                  <a:pt x="2229194" y="189309"/>
                </a:lnTo>
                <a:lnTo>
                  <a:pt x="2226433" y="186128"/>
                </a:lnTo>
                <a:lnTo>
                  <a:pt x="2244639" y="175419"/>
                </a:lnTo>
                <a:lnTo>
                  <a:pt x="2315925" y="143669"/>
                </a:lnTo>
                <a:lnTo>
                  <a:pt x="2363053" y="224234"/>
                </a:lnTo>
                <a:lnTo>
                  <a:pt x="2302064" y="270669"/>
                </a:lnTo>
                <a:lnTo>
                  <a:pt x="2280282" y="283369"/>
                </a:lnTo>
                <a:lnTo>
                  <a:pt x="2284242" y="296466"/>
                </a:lnTo>
                <a:lnTo>
                  <a:pt x="2287015" y="309166"/>
                </a:lnTo>
                <a:lnTo>
                  <a:pt x="2289787" y="322263"/>
                </a:lnTo>
                <a:lnTo>
                  <a:pt x="2291371" y="335359"/>
                </a:lnTo>
                <a:lnTo>
                  <a:pt x="2292559" y="348456"/>
                </a:lnTo>
                <a:lnTo>
                  <a:pt x="2293351" y="361553"/>
                </a:lnTo>
                <a:lnTo>
                  <a:pt x="2293351" y="374650"/>
                </a:lnTo>
                <a:lnTo>
                  <a:pt x="2292559" y="387350"/>
                </a:lnTo>
                <a:lnTo>
                  <a:pt x="2318301" y="394097"/>
                </a:lnTo>
                <a:lnTo>
                  <a:pt x="2390775" y="422275"/>
                </a:lnTo>
                <a:lnTo>
                  <a:pt x="2367409" y="512763"/>
                </a:lnTo>
                <a:lnTo>
                  <a:pt x="2291371" y="502047"/>
                </a:lnTo>
                <a:lnTo>
                  <a:pt x="2262857" y="494506"/>
                </a:lnTo>
                <a:lnTo>
                  <a:pt x="2256916" y="506016"/>
                </a:lnTo>
                <a:lnTo>
                  <a:pt x="2250183" y="517128"/>
                </a:lnTo>
                <a:lnTo>
                  <a:pt x="2243451" y="527447"/>
                </a:lnTo>
                <a:lnTo>
                  <a:pt x="2235926" y="537766"/>
                </a:lnTo>
                <a:lnTo>
                  <a:pt x="2228006" y="547688"/>
                </a:lnTo>
                <a:lnTo>
                  <a:pt x="2219293" y="557610"/>
                </a:lnTo>
                <a:lnTo>
                  <a:pt x="2210580" y="566738"/>
                </a:lnTo>
                <a:lnTo>
                  <a:pt x="2201075" y="575469"/>
                </a:lnTo>
                <a:lnTo>
                  <a:pt x="2216125" y="601266"/>
                </a:lnTo>
                <a:lnTo>
                  <a:pt x="2247807" y="671910"/>
                </a:lnTo>
                <a:lnTo>
                  <a:pt x="2167413" y="719932"/>
                </a:lnTo>
                <a:lnTo>
                  <a:pt x="2121077" y="658416"/>
                </a:lnTo>
                <a:lnTo>
                  <a:pt x="2105632" y="632222"/>
                </a:lnTo>
                <a:lnTo>
                  <a:pt x="2110780" y="629841"/>
                </a:lnTo>
                <a:lnTo>
                  <a:pt x="2115929" y="627857"/>
                </a:lnTo>
                <a:lnTo>
                  <a:pt x="2104048" y="632222"/>
                </a:lnTo>
                <a:lnTo>
                  <a:pt x="2092563" y="635794"/>
                </a:lnTo>
                <a:lnTo>
                  <a:pt x="2083058" y="638969"/>
                </a:lnTo>
                <a:lnTo>
                  <a:pt x="2067217" y="642541"/>
                </a:lnTo>
                <a:lnTo>
                  <a:pt x="2059296" y="643732"/>
                </a:lnTo>
                <a:lnTo>
                  <a:pt x="2050583" y="644922"/>
                </a:lnTo>
                <a:lnTo>
                  <a:pt x="2048999" y="644922"/>
                </a:lnTo>
                <a:lnTo>
                  <a:pt x="2033554" y="646907"/>
                </a:lnTo>
                <a:lnTo>
                  <a:pt x="2018505" y="647303"/>
                </a:lnTo>
                <a:lnTo>
                  <a:pt x="2014544" y="647700"/>
                </a:lnTo>
                <a:lnTo>
                  <a:pt x="2008208" y="647303"/>
                </a:lnTo>
                <a:lnTo>
                  <a:pt x="2002617" y="647117"/>
                </a:lnTo>
                <a:lnTo>
                  <a:pt x="1994743" y="646510"/>
                </a:lnTo>
                <a:lnTo>
                  <a:pt x="1984842" y="645716"/>
                </a:lnTo>
                <a:lnTo>
                  <a:pt x="1996327" y="646907"/>
                </a:lnTo>
                <a:lnTo>
                  <a:pt x="2002617" y="647117"/>
                </a:lnTo>
                <a:lnTo>
                  <a:pt x="2005039" y="647303"/>
                </a:lnTo>
                <a:lnTo>
                  <a:pt x="1994347" y="687785"/>
                </a:lnTo>
                <a:lnTo>
                  <a:pt x="1970189" y="747713"/>
                </a:lnTo>
                <a:lnTo>
                  <a:pt x="1879497" y="724297"/>
                </a:lnTo>
                <a:lnTo>
                  <a:pt x="1886230" y="662385"/>
                </a:lnTo>
                <a:lnTo>
                  <a:pt x="1896923" y="621507"/>
                </a:lnTo>
                <a:lnTo>
                  <a:pt x="1904447" y="625078"/>
                </a:lnTo>
                <a:lnTo>
                  <a:pt x="1893754" y="619919"/>
                </a:lnTo>
                <a:lnTo>
                  <a:pt x="1883061" y="614363"/>
                </a:lnTo>
                <a:lnTo>
                  <a:pt x="1874745" y="609997"/>
                </a:lnTo>
                <a:lnTo>
                  <a:pt x="1860884" y="601663"/>
                </a:lnTo>
                <a:lnTo>
                  <a:pt x="1854151" y="596900"/>
                </a:lnTo>
                <a:lnTo>
                  <a:pt x="1847419" y="592535"/>
                </a:lnTo>
                <a:lnTo>
                  <a:pt x="1846627" y="592138"/>
                </a:lnTo>
                <a:lnTo>
                  <a:pt x="1840290" y="586978"/>
                </a:lnTo>
                <a:lnTo>
                  <a:pt x="1834350" y="581819"/>
                </a:lnTo>
                <a:lnTo>
                  <a:pt x="1822469" y="571103"/>
                </a:lnTo>
                <a:lnTo>
                  <a:pt x="1815736" y="564356"/>
                </a:lnTo>
                <a:lnTo>
                  <a:pt x="1809516" y="557841"/>
                </a:lnTo>
                <a:lnTo>
                  <a:pt x="1805439" y="553244"/>
                </a:lnTo>
                <a:lnTo>
                  <a:pt x="1799103" y="545703"/>
                </a:lnTo>
                <a:lnTo>
                  <a:pt x="1807023" y="555228"/>
                </a:lnTo>
                <a:lnTo>
                  <a:pt x="1809516" y="557841"/>
                </a:lnTo>
                <a:lnTo>
                  <a:pt x="1811776" y="560388"/>
                </a:lnTo>
                <a:lnTo>
                  <a:pt x="1779697" y="579438"/>
                </a:lnTo>
                <a:lnTo>
                  <a:pt x="1720292" y="604044"/>
                </a:lnTo>
                <a:lnTo>
                  <a:pt x="1673164" y="523875"/>
                </a:lnTo>
                <a:lnTo>
                  <a:pt x="1721480" y="484585"/>
                </a:lnTo>
                <a:lnTo>
                  <a:pt x="1752767" y="465931"/>
                </a:lnTo>
                <a:lnTo>
                  <a:pt x="1748410" y="452835"/>
                </a:lnTo>
                <a:lnTo>
                  <a:pt x="1744450" y="439341"/>
                </a:lnTo>
                <a:lnTo>
                  <a:pt x="1741282" y="425847"/>
                </a:lnTo>
                <a:lnTo>
                  <a:pt x="1738510" y="412353"/>
                </a:lnTo>
                <a:lnTo>
                  <a:pt x="1736530" y="398860"/>
                </a:lnTo>
                <a:lnTo>
                  <a:pt x="1735737" y="385366"/>
                </a:lnTo>
                <a:lnTo>
                  <a:pt x="1734945" y="371475"/>
                </a:lnTo>
                <a:lnTo>
                  <a:pt x="1735341" y="357981"/>
                </a:lnTo>
                <a:lnTo>
                  <a:pt x="1704451" y="350441"/>
                </a:lnTo>
                <a:lnTo>
                  <a:pt x="1644650" y="325438"/>
                </a:lnTo>
                <a:lnTo>
                  <a:pt x="1668412" y="235347"/>
                </a:lnTo>
                <a:lnTo>
                  <a:pt x="1730193" y="242094"/>
                </a:lnTo>
                <a:lnTo>
                  <a:pt x="1760687" y="250031"/>
                </a:lnTo>
                <a:lnTo>
                  <a:pt x="1766628" y="237331"/>
                </a:lnTo>
                <a:lnTo>
                  <a:pt x="1773361" y="225028"/>
                </a:lnTo>
                <a:lnTo>
                  <a:pt x="1781281" y="213519"/>
                </a:lnTo>
                <a:lnTo>
                  <a:pt x="1789202" y="201613"/>
                </a:lnTo>
                <a:lnTo>
                  <a:pt x="1797915" y="190500"/>
                </a:lnTo>
                <a:lnTo>
                  <a:pt x="1807023" y="179784"/>
                </a:lnTo>
                <a:lnTo>
                  <a:pt x="1816924" y="169069"/>
                </a:lnTo>
                <a:lnTo>
                  <a:pt x="1827221" y="159544"/>
                </a:lnTo>
                <a:lnTo>
                  <a:pt x="1812964" y="135334"/>
                </a:lnTo>
                <a:lnTo>
                  <a:pt x="1788410" y="75406"/>
                </a:lnTo>
                <a:lnTo>
                  <a:pt x="1868804" y="27781"/>
                </a:lnTo>
                <a:lnTo>
                  <a:pt x="1907219" y="76994"/>
                </a:lnTo>
                <a:lnTo>
                  <a:pt x="1923061" y="102791"/>
                </a:lnTo>
                <a:lnTo>
                  <a:pt x="1917516" y="105172"/>
                </a:lnTo>
                <a:lnTo>
                  <a:pt x="1912368" y="107156"/>
                </a:lnTo>
                <a:lnTo>
                  <a:pt x="1924249" y="102791"/>
                </a:lnTo>
                <a:lnTo>
                  <a:pt x="1935734" y="99219"/>
                </a:lnTo>
                <a:lnTo>
                  <a:pt x="1945239" y="96044"/>
                </a:lnTo>
                <a:lnTo>
                  <a:pt x="1961080" y="92869"/>
                </a:lnTo>
                <a:lnTo>
                  <a:pt x="1969001" y="91281"/>
                </a:lnTo>
                <a:lnTo>
                  <a:pt x="1977317" y="89694"/>
                </a:lnTo>
                <a:lnTo>
                  <a:pt x="1979297" y="89694"/>
                </a:lnTo>
                <a:lnTo>
                  <a:pt x="1994347" y="88106"/>
                </a:lnTo>
                <a:lnTo>
                  <a:pt x="2009792" y="87709"/>
                </a:lnTo>
                <a:lnTo>
                  <a:pt x="2013752" y="87709"/>
                </a:lnTo>
                <a:lnTo>
                  <a:pt x="2019693" y="87709"/>
                </a:lnTo>
                <a:lnTo>
                  <a:pt x="2031970" y="88503"/>
                </a:lnTo>
                <a:lnTo>
                  <a:pt x="2043455" y="89297"/>
                </a:lnTo>
                <a:lnTo>
                  <a:pt x="2034346" y="88503"/>
                </a:lnTo>
                <a:lnTo>
                  <a:pt x="2038306" y="72628"/>
                </a:lnTo>
                <a:lnTo>
                  <a:pt x="2066028" y="0"/>
                </a:lnTo>
                <a:close/>
              </a:path>
            </a:pathLst>
          </a:custGeom>
          <a:solidFill>
            <a:srgbClr val="C00000"/>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ea typeface="微软雅黑" pitchFamily="34" charset="-122"/>
            </a:endParaRPr>
          </a:p>
        </p:txBody>
      </p:sp>
      <p:sp>
        <p:nvSpPr>
          <p:cNvPr id="31" name="KSO_Shape"/>
          <p:cNvSpPr/>
          <p:nvPr/>
        </p:nvSpPr>
        <p:spPr>
          <a:xfrm>
            <a:off x="4667772" y="3675634"/>
            <a:ext cx="480292" cy="480292"/>
          </a:xfrm>
          <a:custGeom>
            <a:avLst/>
            <a:gdLst>
              <a:gd name="connsiteX0" fmla="*/ 1063385 w 1944000"/>
              <a:gd name="connsiteY0" fmla="*/ 1082014 h 1944000"/>
              <a:gd name="connsiteX1" fmla="*/ 1093900 w 1944000"/>
              <a:gd name="connsiteY1" fmla="*/ 1089952 h 1944000"/>
              <a:gd name="connsiteX2" fmla="*/ 1121871 w 1944000"/>
              <a:gd name="connsiteY2" fmla="*/ 1097572 h 1944000"/>
              <a:gd name="connsiteX3" fmla="*/ 1146982 w 1944000"/>
              <a:gd name="connsiteY3" fmla="*/ 1104557 h 1944000"/>
              <a:gd name="connsiteX4" fmla="*/ 1169550 w 1944000"/>
              <a:gd name="connsiteY4" fmla="*/ 1111542 h 1944000"/>
              <a:gd name="connsiteX5" fmla="*/ 1188940 w 1944000"/>
              <a:gd name="connsiteY5" fmla="*/ 1118209 h 1944000"/>
              <a:gd name="connsiteX6" fmla="*/ 1205469 w 1944000"/>
              <a:gd name="connsiteY6" fmla="*/ 1124559 h 1944000"/>
              <a:gd name="connsiteX7" fmla="*/ 1212779 w 1944000"/>
              <a:gd name="connsiteY7" fmla="*/ 1127734 h 1944000"/>
              <a:gd name="connsiteX8" fmla="*/ 1219137 w 1944000"/>
              <a:gd name="connsiteY8" fmla="*/ 1130592 h 1944000"/>
              <a:gd name="connsiteX9" fmla="*/ 1225176 w 1944000"/>
              <a:gd name="connsiteY9" fmla="*/ 1133449 h 1944000"/>
              <a:gd name="connsiteX10" fmla="*/ 1230262 w 1944000"/>
              <a:gd name="connsiteY10" fmla="*/ 1136307 h 1944000"/>
              <a:gd name="connsiteX11" fmla="*/ 1238526 w 1944000"/>
              <a:gd name="connsiteY11" fmla="*/ 1141704 h 1944000"/>
              <a:gd name="connsiteX12" fmla="*/ 1245837 w 1944000"/>
              <a:gd name="connsiteY12" fmla="*/ 1146784 h 1944000"/>
              <a:gd name="connsiteX13" fmla="*/ 1253148 w 1944000"/>
              <a:gd name="connsiteY13" fmla="*/ 1152499 h 1944000"/>
              <a:gd name="connsiteX14" fmla="*/ 1259823 w 1944000"/>
              <a:gd name="connsiteY14" fmla="*/ 1158532 h 1944000"/>
              <a:gd name="connsiteX15" fmla="*/ 1265862 w 1944000"/>
              <a:gd name="connsiteY15" fmla="*/ 1164564 h 1944000"/>
              <a:gd name="connsiteX16" fmla="*/ 1271266 w 1944000"/>
              <a:gd name="connsiteY16" fmla="*/ 1170914 h 1944000"/>
              <a:gd name="connsiteX17" fmla="*/ 1276351 w 1944000"/>
              <a:gd name="connsiteY17" fmla="*/ 1177582 h 1944000"/>
              <a:gd name="connsiteX18" fmla="*/ 1280801 w 1944000"/>
              <a:gd name="connsiteY18" fmla="*/ 1184567 h 1944000"/>
              <a:gd name="connsiteX19" fmla="*/ 1284934 w 1944000"/>
              <a:gd name="connsiteY19" fmla="*/ 1191234 h 1944000"/>
              <a:gd name="connsiteX20" fmla="*/ 1288112 w 1944000"/>
              <a:gd name="connsiteY20" fmla="*/ 1198537 h 1944000"/>
              <a:gd name="connsiteX21" fmla="*/ 1291291 w 1944000"/>
              <a:gd name="connsiteY21" fmla="*/ 1206157 h 1944000"/>
              <a:gd name="connsiteX22" fmla="*/ 1293516 w 1944000"/>
              <a:gd name="connsiteY22" fmla="*/ 1214094 h 1944000"/>
              <a:gd name="connsiteX23" fmla="*/ 1295423 w 1944000"/>
              <a:gd name="connsiteY23" fmla="*/ 1222032 h 1944000"/>
              <a:gd name="connsiteX24" fmla="*/ 1296694 w 1944000"/>
              <a:gd name="connsiteY24" fmla="*/ 1230287 h 1944000"/>
              <a:gd name="connsiteX25" fmla="*/ 1297330 w 1944000"/>
              <a:gd name="connsiteY25" fmla="*/ 1238859 h 1944000"/>
              <a:gd name="connsiteX26" fmla="*/ 1297648 w 1944000"/>
              <a:gd name="connsiteY26" fmla="*/ 1247432 h 1944000"/>
              <a:gd name="connsiteX27" fmla="*/ 1297330 w 1944000"/>
              <a:gd name="connsiteY27" fmla="*/ 1257275 h 1944000"/>
              <a:gd name="connsiteX28" fmla="*/ 1296377 w 1944000"/>
              <a:gd name="connsiteY28" fmla="*/ 1266800 h 1944000"/>
              <a:gd name="connsiteX29" fmla="*/ 1295105 w 1944000"/>
              <a:gd name="connsiteY29" fmla="*/ 1276007 h 1944000"/>
              <a:gd name="connsiteX30" fmla="*/ 1292880 w 1944000"/>
              <a:gd name="connsiteY30" fmla="*/ 1285215 h 1944000"/>
              <a:gd name="connsiteX31" fmla="*/ 1290019 w 1944000"/>
              <a:gd name="connsiteY31" fmla="*/ 1294422 h 1944000"/>
              <a:gd name="connsiteX32" fmla="*/ 1286841 w 1944000"/>
              <a:gd name="connsiteY32" fmla="*/ 1303312 h 1944000"/>
              <a:gd name="connsiteX33" fmla="*/ 1283344 w 1944000"/>
              <a:gd name="connsiteY33" fmla="*/ 1312202 h 1944000"/>
              <a:gd name="connsiteX34" fmla="*/ 1278576 w 1944000"/>
              <a:gd name="connsiteY34" fmla="*/ 1320775 h 1944000"/>
              <a:gd name="connsiteX35" fmla="*/ 1273808 w 1944000"/>
              <a:gd name="connsiteY35" fmla="*/ 1329347 h 1944000"/>
              <a:gd name="connsiteX36" fmla="*/ 1267769 w 1944000"/>
              <a:gd name="connsiteY36" fmla="*/ 1337602 h 1944000"/>
              <a:gd name="connsiteX37" fmla="*/ 1261412 w 1944000"/>
              <a:gd name="connsiteY37" fmla="*/ 1345857 h 1944000"/>
              <a:gd name="connsiteX38" fmla="*/ 1254737 w 1944000"/>
              <a:gd name="connsiteY38" fmla="*/ 1353795 h 1944000"/>
              <a:gd name="connsiteX39" fmla="*/ 1247426 w 1944000"/>
              <a:gd name="connsiteY39" fmla="*/ 1361732 h 1944000"/>
              <a:gd name="connsiteX40" fmla="*/ 1239162 w 1944000"/>
              <a:gd name="connsiteY40" fmla="*/ 1369670 h 1944000"/>
              <a:gd name="connsiteX41" fmla="*/ 1230580 w 1944000"/>
              <a:gd name="connsiteY41" fmla="*/ 1376655 h 1944000"/>
              <a:gd name="connsiteX42" fmla="*/ 1221362 w 1944000"/>
              <a:gd name="connsiteY42" fmla="*/ 1384275 h 1944000"/>
              <a:gd name="connsiteX43" fmla="*/ 1214051 w 1944000"/>
              <a:gd name="connsiteY43" fmla="*/ 1389672 h 1944000"/>
              <a:gd name="connsiteX44" fmla="*/ 1206422 w 1944000"/>
              <a:gd name="connsiteY44" fmla="*/ 1394435 h 1944000"/>
              <a:gd name="connsiteX45" fmla="*/ 1198476 w 1944000"/>
              <a:gd name="connsiteY45" fmla="*/ 1399515 h 1944000"/>
              <a:gd name="connsiteX46" fmla="*/ 1190211 w 1944000"/>
              <a:gd name="connsiteY46" fmla="*/ 1403960 h 1944000"/>
              <a:gd name="connsiteX47" fmla="*/ 1181311 w 1944000"/>
              <a:gd name="connsiteY47" fmla="*/ 1408087 h 1944000"/>
              <a:gd name="connsiteX48" fmla="*/ 1172411 w 1944000"/>
              <a:gd name="connsiteY48" fmla="*/ 1411897 h 1944000"/>
              <a:gd name="connsiteX49" fmla="*/ 1163193 w 1944000"/>
              <a:gd name="connsiteY49" fmla="*/ 1416025 h 1944000"/>
              <a:gd name="connsiteX50" fmla="*/ 1153340 w 1944000"/>
              <a:gd name="connsiteY50" fmla="*/ 1419517 h 1944000"/>
              <a:gd name="connsiteX51" fmla="*/ 1143486 w 1944000"/>
              <a:gd name="connsiteY51" fmla="*/ 1422692 h 1944000"/>
              <a:gd name="connsiteX52" fmla="*/ 1132997 w 1944000"/>
              <a:gd name="connsiteY52" fmla="*/ 1425867 h 1944000"/>
              <a:gd name="connsiteX53" fmla="*/ 1122189 w 1944000"/>
              <a:gd name="connsiteY53" fmla="*/ 1428407 h 1944000"/>
              <a:gd name="connsiteX54" fmla="*/ 1111064 w 1944000"/>
              <a:gd name="connsiteY54" fmla="*/ 1431265 h 1944000"/>
              <a:gd name="connsiteX55" fmla="*/ 1099621 w 1944000"/>
              <a:gd name="connsiteY55" fmla="*/ 1433487 h 1944000"/>
              <a:gd name="connsiteX56" fmla="*/ 1087860 w 1944000"/>
              <a:gd name="connsiteY56" fmla="*/ 1435392 h 1944000"/>
              <a:gd name="connsiteX57" fmla="*/ 1075782 w 1944000"/>
              <a:gd name="connsiteY57" fmla="*/ 1436980 h 1944000"/>
              <a:gd name="connsiteX58" fmla="*/ 1063385 w 1944000"/>
              <a:gd name="connsiteY58" fmla="*/ 1438567 h 1944000"/>
              <a:gd name="connsiteX59" fmla="*/ 880616 w 1944000"/>
              <a:gd name="connsiteY59" fmla="*/ 505752 h 1944000"/>
              <a:gd name="connsiteX60" fmla="*/ 880616 w 1944000"/>
              <a:gd name="connsiteY60" fmla="*/ 814362 h 1944000"/>
              <a:gd name="connsiteX61" fmla="*/ 847241 w 1944000"/>
              <a:gd name="connsiteY61" fmla="*/ 805789 h 1944000"/>
              <a:gd name="connsiteX62" fmla="*/ 820223 w 1944000"/>
              <a:gd name="connsiteY62" fmla="*/ 798804 h 1944000"/>
              <a:gd name="connsiteX63" fmla="*/ 799879 w 1944000"/>
              <a:gd name="connsiteY63" fmla="*/ 793089 h 1944000"/>
              <a:gd name="connsiteX64" fmla="*/ 785894 w 1944000"/>
              <a:gd name="connsiteY64" fmla="*/ 788327 h 1944000"/>
              <a:gd name="connsiteX65" fmla="*/ 771590 w 1944000"/>
              <a:gd name="connsiteY65" fmla="*/ 782929 h 1944000"/>
              <a:gd name="connsiteX66" fmla="*/ 757922 w 1944000"/>
              <a:gd name="connsiteY66" fmla="*/ 776897 h 1944000"/>
              <a:gd name="connsiteX67" fmla="*/ 745843 w 1944000"/>
              <a:gd name="connsiteY67" fmla="*/ 770229 h 1944000"/>
              <a:gd name="connsiteX68" fmla="*/ 739804 w 1944000"/>
              <a:gd name="connsiteY68" fmla="*/ 767054 h 1944000"/>
              <a:gd name="connsiteX69" fmla="*/ 734400 w 1944000"/>
              <a:gd name="connsiteY69" fmla="*/ 763879 h 1944000"/>
              <a:gd name="connsiteX70" fmla="*/ 728679 w 1944000"/>
              <a:gd name="connsiteY70" fmla="*/ 760069 h 1944000"/>
              <a:gd name="connsiteX71" fmla="*/ 723593 w 1944000"/>
              <a:gd name="connsiteY71" fmla="*/ 756577 h 1944000"/>
              <a:gd name="connsiteX72" fmla="*/ 718825 w 1944000"/>
              <a:gd name="connsiteY72" fmla="*/ 752767 h 1944000"/>
              <a:gd name="connsiteX73" fmla="*/ 714057 w 1944000"/>
              <a:gd name="connsiteY73" fmla="*/ 749274 h 1944000"/>
              <a:gd name="connsiteX74" fmla="*/ 709925 w 1944000"/>
              <a:gd name="connsiteY74" fmla="*/ 745464 h 1944000"/>
              <a:gd name="connsiteX75" fmla="*/ 705475 w 1944000"/>
              <a:gd name="connsiteY75" fmla="*/ 741337 h 1944000"/>
              <a:gd name="connsiteX76" fmla="*/ 701979 w 1944000"/>
              <a:gd name="connsiteY76" fmla="*/ 737209 h 1944000"/>
              <a:gd name="connsiteX77" fmla="*/ 698164 w 1944000"/>
              <a:gd name="connsiteY77" fmla="*/ 733082 h 1944000"/>
              <a:gd name="connsiteX78" fmla="*/ 694668 w 1944000"/>
              <a:gd name="connsiteY78" fmla="*/ 728954 h 1944000"/>
              <a:gd name="connsiteX79" fmla="*/ 691807 w 1944000"/>
              <a:gd name="connsiteY79" fmla="*/ 724827 h 1944000"/>
              <a:gd name="connsiteX80" fmla="*/ 688629 w 1944000"/>
              <a:gd name="connsiteY80" fmla="*/ 720699 h 1944000"/>
              <a:gd name="connsiteX81" fmla="*/ 686086 w 1944000"/>
              <a:gd name="connsiteY81" fmla="*/ 716254 h 1944000"/>
              <a:gd name="connsiteX82" fmla="*/ 683543 w 1944000"/>
              <a:gd name="connsiteY82" fmla="*/ 712127 h 1944000"/>
              <a:gd name="connsiteX83" fmla="*/ 681000 w 1944000"/>
              <a:gd name="connsiteY83" fmla="*/ 707682 h 1944000"/>
              <a:gd name="connsiteX84" fmla="*/ 679093 w 1944000"/>
              <a:gd name="connsiteY84" fmla="*/ 703237 h 1944000"/>
              <a:gd name="connsiteX85" fmla="*/ 677186 w 1944000"/>
              <a:gd name="connsiteY85" fmla="*/ 698474 h 1944000"/>
              <a:gd name="connsiteX86" fmla="*/ 675596 w 1944000"/>
              <a:gd name="connsiteY86" fmla="*/ 694347 h 1944000"/>
              <a:gd name="connsiteX87" fmla="*/ 674325 w 1944000"/>
              <a:gd name="connsiteY87" fmla="*/ 689584 h 1944000"/>
              <a:gd name="connsiteX88" fmla="*/ 673053 w 1944000"/>
              <a:gd name="connsiteY88" fmla="*/ 684822 h 1944000"/>
              <a:gd name="connsiteX89" fmla="*/ 671782 w 1944000"/>
              <a:gd name="connsiteY89" fmla="*/ 680059 h 1944000"/>
              <a:gd name="connsiteX90" fmla="*/ 671146 w 1944000"/>
              <a:gd name="connsiteY90" fmla="*/ 675297 h 1944000"/>
              <a:gd name="connsiteX91" fmla="*/ 670511 w 1944000"/>
              <a:gd name="connsiteY91" fmla="*/ 670217 h 1944000"/>
              <a:gd name="connsiteX92" fmla="*/ 670193 w 1944000"/>
              <a:gd name="connsiteY92" fmla="*/ 665137 h 1944000"/>
              <a:gd name="connsiteX93" fmla="*/ 670193 w 1944000"/>
              <a:gd name="connsiteY93" fmla="*/ 660374 h 1944000"/>
              <a:gd name="connsiteX94" fmla="*/ 670511 w 1944000"/>
              <a:gd name="connsiteY94" fmla="*/ 652437 h 1944000"/>
              <a:gd name="connsiteX95" fmla="*/ 671146 w 1944000"/>
              <a:gd name="connsiteY95" fmla="*/ 644499 h 1944000"/>
              <a:gd name="connsiteX96" fmla="*/ 672736 w 1944000"/>
              <a:gd name="connsiteY96" fmla="*/ 636879 h 1944000"/>
              <a:gd name="connsiteX97" fmla="*/ 674643 w 1944000"/>
              <a:gd name="connsiteY97" fmla="*/ 629259 h 1944000"/>
              <a:gd name="connsiteX98" fmla="*/ 676868 w 1944000"/>
              <a:gd name="connsiteY98" fmla="*/ 622274 h 1944000"/>
              <a:gd name="connsiteX99" fmla="*/ 679728 w 1944000"/>
              <a:gd name="connsiteY99" fmla="*/ 614972 h 1944000"/>
              <a:gd name="connsiteX100" fmla="*/ 683225 w 1944000"/>
              <a:gd name="connsiteY100" fmla="*/ 607669 h 1944000"/>
              <a:gd name="connsiteX101" fmla="*/ 687039 w 1944000"/>
              <a:gd name="connsiteY101" fmla="*/ 600684 h 1944000"/>
              <a:gd name="connsiteX102" fmla="*/ 691807 w 1944000"/>
              <a:gd name="connsiteY102" fmla="*/ 593699 h 1944000"/>
              <a:gd name="connsiteX103" fmla="*/ 696575 w 1944000"/>
              <a:gd name="connsiteY103" fmla="*/ 587349 h 1944000"/>
              <a:gd name="connsiteX104" fmla="*/ 702297 w 1944000"/>
              <a:gd name="connsiteY104" fmla="*/ 580682 h 1944000"/>
              <a:gd name="connsiteX105" fmla="*/ 708336 w 1944000"/>
              <a:gd name="connsiteY105" fmla="*/ 574014 h 1944000"/>
              <a:gd name="connsiteX106" fmla="*/ 714693 w 1944000"/>
              <a:gd name="connsiteY106" fmla="*/ 567664 h 1944000"/>
              <a:gd name="connsiteX107" fmla="*/ 722004 w 1944000"/>
              <a:gd name="connsiteY107" fmla="*/ 561632 h 1944000"/>
              <a:gd name="connsiteX108" fmla="*/ 729632 w 1944000"/>
              <a:gd name="connsiteY108" fmla="*/ 555282 h 1944000"/>
              <a:gd name="connsiteX109" fmla="*/ 737897 w 1944000"/>
              <a:gd name="connsiteY109" fmla="*/ 549249 h 1944000"/>
              <a:gd name="connsiteX110" fmla="*/ 743936 w 1944000"/>
              <a:gd name="connsiteY110" fmla="*/ 545122 h 1944000"/>
              <a:gd name="connsiteX111" fmla="*/ 750293 w 1944000"/>
              <a:gd name="connsiteY111" fmla="*/ 540994 h 1944000"/>
              <a:gd name="connsiteX112" fmla="*/ 757286 w 1944000"/>
              <a:gd name="connsiteY112" fmla="*/ 537502 h 1944000"/>
              <a:gd name="connsiteX113" fmla="*/ 764597 w 1944000"/>
              <a:gd name="connsiteY113" fmla="*/ 533692 h 1944000"/>
              <a:gd name="connsiteX114" fmla="*/ 772544 w 1944000"/>
              <a:gd name="connsiteY114" fmla="*/ 530517 h 1944000"/>
              <a:gd name="connsiteX115" fmla="*/ 780490 w 1944000"/>
              <a:gd name="connsiteY115" fmla="*/ 527342 h 1944000"/>
              <a:gd name="connsiteX116" fmla="*/ 789072 w 1944000"/>
              <a:gd name="connsiteY116" fmla="*/ 524167 h 1944000"/>
              <a:gd name="connsiteX117" fmla="*/ 797654 w 1944000"/>
              <a:gd name="connsiteY117" fmla="*/ 521627 h 1944000"/>
              <a:gd name="connsiteX118" fmla="*/ 806872 w 1944000"/>
              <a:gd name="connsiteY118" fmla="*/ 519087 h 1944000"/>
              <a:gd name="connsiteX119" fmla="*/ 816408 w 1944000"/>
              <a:gd name="connsiteY119" fmla="*/ 516229 h 1944000"/>
              <a:gd name="connsiteX120" fmla="*/ 825944 w 1944000"/>
              <a:gd name="connsiteY120" fmla="*/ 514324 h 1944000"/>
              <a:gd name="connsiteX121" fmla="*/ 836116 w 1944000"/>
              <a:gd name="connsiteY121" fmla="*/ 512102 h 1944000"/>
              <a:gd name="connsiteX122" fmla="*/ 846923 w 1944000"/>
              <a:gd name="connsiteY122" fmla="*/ 510514 h 1944000"/>
              <a:gd name="connsiteX123" fmla="*/ 858048 w 1944000"/>
              <a:gd name="connsiteY123" fmla="*/ 508927 h 1944000"/>
              <a:gd name="connsiteX124" fmla="*/ 869173 w 1944000"/>
              <a:gd name="connsiteY124" fmla="*/ 507022 h 1944000"/>
              <a:gd name="connsiteX125" fmla="*/ 880616 w 1944000"/>
              <a:gd name="connsiteY125" fmla="*/ 217144 h 1944000"/>
              <a:gd name="connsiteX126" fmla="*/ 880616 w 1944000"/>
              <a:gd name="connsiteY126" fmla="*/ 333984 h 1944000"/>
              <a:gd name="connsiteX127" fmla="*/ 863451 w 1944000"/>
              <a:gd name="connsiteY127" fmla="*/ 335254 h 1944000"/>
              <a:gd name="connsiteX128" fmla="*/ 846287 w 1944000"/>
              <a:gd name="connsiteY128" fmla="*/ 337159 h 1944000"/>
              <a:gd name="connsiteX129" fmla="*/ 829440 w 1944000"/>
              <a:gd name="connsiteY129" fmla="*/ 339382 h 1944000"/>
              <a:gd name="connsiteX130" fmla="*/ 812912 w 1944000"/>
              <a:gd name="connsiteY130" fmla="*/ 341922 h 1944000"/>
              <a:gd name="connsiteX131" fmla="*/ 796701 w 1944000"/>
              <a:gd name="connsiteY131" fmla="*/ 344779 h 1944000"/>
              <a:gd name="connsiteX132" fmla="*/ 780490 w 1944000"/>
              <a:gd name="connsiteY132" fmla="*/ 347954 h 1944000"/>
              <a:gd name="connsiteX133" fmla="*/ 764279 w 1944000"/>
              <a:gd name="connsiteY133" fmla="*/ 351764 h 1944000"/>
              <a:gd name="connsiteX134" fmla="*/ 748386 w 1944000"/>
              <a:gd name="connsiteY134" fmla="*/ 355892 h 1944000"/>
              <a:gd name="connsiteX135" fmla="*/ 726136 w 1944000"/>
              <a:gd name="connsiteY135" fmla="*/ 362242 h 1944000"/>
              <a:gd name="connsiteX136" fmla="*/ 704839 w 1944000"/>
              <a:gd name="connsiteY136" fmla="*/ 368909 h 1944000"/>
              <a:gd name="connsiteX137" fmla="*/ 684814 w 1944000"/>
              <a:gd name="connsiteY137" fmla="*/ 375894 h 1944000"/>
              <a:gd name="connsiteX138" fmla="*/ 666061 w 1944000"/>
              <a:gd name="connsiteY138" fmla="*/ 383197 h 1944000"/>
              <a:gd name="connsiteX139" fmla="*/ 657160 w 1944000"/>
              <a:gd name="connsiteY139" fmla="*/ 387324 h 1944000"/>
              <a:gd name="connsiteX140" fmla="*/ 648260 w 1944000"/>
              <a:gd name="connsiteY140" fmla="*/ 391134 h 1944000"/>
              <a:gd name="connsiteX141" fmla="*/ 639996 w 1944000"/>
              <a:gd name="connsiteY141" fmla="*/ 395262 h 1944000"/>
              <a:gd name="connsiteX142" fmla="*/ 632050 w 1944000"/>
              <a:gd name="connsiteY142" fmla="*/ 399072 h 1944000"/>
              <a:gd name="connsiteX143" fmla="*/ 624103 w 1944000"/>
              <a:gd name="connsiteY143" fmla="*/ 403517 h 1944000"/>
              <a:gd name="connsiteX144" fmla="*/ 616792 w 1944000"/>
              <a:gd name="connsiteY144" fmla="*/ 407644 h 1944000"/>
              <a:gd name="connsiteX145" fmla="*/ 609481 w 1944000"/>
              <a:gd name="connsiteY145" fmla="*/ 412089 h 1944000"/>
              <a:gd name="connsiteX146" fmla="*/ 602806 w 1944000"/>
              <a:gd name="connsiteY146" fmla="*/ 416534 h 1944000"/>
              <a:gd name="connsiteX147" fmla="*/ 593906 w 1944000"/>
              <a:gd name="connsiteY147" fmla="*/ 422567 h 1944000"/>
              <a:gd name="connsiteX148" fmla="*/ 585642 w 1944000"/>
              <a:gd name="connsiteY148" fmla="*/ 428282 h 1944000"/>
              <a:gd name="connsiteX149" fmla="*/ 577060 w 1944000"/>
              <a:gd name="connsiteY149" fmla="*/ 434632 h 1944000"/>
              <a:gd name="connsiteX150" fmla="*/ 569113 w 1944000"/>
              <a:gd name="connsiteY150" fmla="*/ 440982 h 1944000"/>
              <a:gd name="connsiteX151" fmla="*/ 561167 w 1944000"/>
              <a:gd name="connsiteY151" fmla="*/ 447967 h 1944000"/>
              <a:gd name="connsiteX152" fmla="*/ 553538 w 1944000"/>
              <a:gd name="connsiteY152" fmla="*/ 454317 h 1944000"/>
              <a:gd name="connsiteX153" fmla="*/ 545910 w 1944000"/>
              <a:gd name="connsiteY153" fmla="*/ 461302 h 1944000"/>
              <a:gd name="connsiteX154" fmla="*/ 538917 w 1944000"/>
              <a:gd name="connsiteY154" fmla="*/ 468604 h 1944000"/>
              <a:gd name="connsiteX155" fmla="*/ 532241 w 1944000"/>
              <a:gd name="connsiteY155" fmla="*/ 475907 h 1944000"/>
              <a:gd name="connsiteX156" fmla="*/ 525249 w 1944000"/>
              <a:gd name="connsiteY156" fmla="*/ 483527 h 1944000"/>
              <a:gd name="connsiteX157" fmla="*/ 518891 w 1944000"/>
              <a:gd name="connsiteY157" fmla="*/ 491464 h 1944000"/>
              <a:gd name="connsiteX158" fmla="*/ 512534 w 1944000"/>
              <a:gd name="connsiteY158" fmla="*/ 499402 h 1944000"/>
              <a:gd name="connsiteX159" fmla="*/ 506813 w 1944000"/>
              <a:gd name="connsiteY159" fmla="*/ 507022 h 1944000"/>
              <a:gd name="connsiteX160" fmla="*/ 501091 w 1944000"/>
              <a:gd name="connsiteY160" fmla="*/ 515277 h 1944000"/>
              <a:gd name="connsiteX161" fmla="*/ 495370 w 1944000"/>
              <a:gd name="connsiteY161" fmla="*/ 523849 h 1944000"/>
              <a:gd name="connsiteX162" fmla="*/ 490284 w 1944000"/>
              <a:gd name="connsiteY162" fmla="*/ 532422 h 1944000"/>
              <a:gd name="connsiteX163" fmla="*/ 485198 w 1944000"/>
              <a:gd name="connsiteY163" fmla="*/ 541312 h 1944000"/>
              <a:gd name="connsiteX164" fmla="*/ 480430 w 1944000"/>
              <a:gd name="connsiteY164" fmla="*/ 550202 h 1944000"/>
              <a:gd name="connsiteX165" fmla="*/ 475980 w 1944000"/>
              <a:gd name="connsiteY165" fmla="*/ 559092 h 1944000"/>
              <a:gd name="connsiteX166" fmla="*/ 472166 w 1944000"/>
              <a:gd name="connsiteY166" fmla="*/ 568299 h 1944000"/>
              <a:gd name="connsiteX167" fmla="*/ 468352 w 1944000"/>
              <a:gd name="connsiteY167" fmla="*/ 577507 h 1944000"/>
              <a:gd name="connsiteX168" fmla="*/ 464855 w 1944000"/>
              <a:gd name="connsiteY168" fmla="*/ 586714 h 1944000"/>
              <a:gd name="connsiteX169" fmla="*/ 461994 w 1944000"/>
              <a:gd name="connsiteY169" fmla="*/ 596239 h 1944000"/>
              <a:gd name="connsiteX170" fmla="*/ 459134 w 1944000"/>
              <a:gd name="connsiteY170" fmla="*/ 605764 h 1944000"/>
              <a:gd name="connsiteX171" fmla="*/ 456591 w 1944000"/>
              <a:gd name="connsiteY171" fmla="*/ 615289 h 1944000"/>
              <a:gd name="connsiteX172" fmla="*/ 454684 w 1944000"/>
              <a:gd name="connsiteY172" fmla="*/ 624814 h 1944000"/>
              <a:gd name="connsiteX173" fmla="*/ 453094 w 1944000"/>
              <a:gd name="connsiteY173" fmla="*/ 634657 h 1944000"/>
              <a:gd name="connsiteX174" fmla="*/ 451187 w 1944000"/>
              <a:gd name="connsiteY174" fmla="*/ 644182 h 1944000"/>
              <a:gd name="connsiteX175" fmla="*/ 450234 w 1944000"/>
              <a:gd name="connsiteY175" fmla="*/ 654024 h 1944000"/>
              <a:gd name="connsiteX176" fmla="*/ 449280 w 1944000"/>
              <a:gd name="connsiteY176" fmla="*/ 664184 h 1944000"/>
              <a:gd name="connsiteX177" fmla="*/ 448962 w 1944000"/>
              <a:gd name="connsiteY177" fmla="*/ 674344 h 1944000"/>
              <a:gd name="connsiteX178" fmla="*/ 448644 w 1944000"/>
              <a:gd name="connsiteY178" fmla="*/ 684822 h 1944000"/>
              <a:gd name="connsiteX179" fmla="*/ 448962 w 1944000"/>
              <a:gd name="connsiteY179" fmla="*/ 695934 h 1944000"/>
              <a:gd name="connsiteX180" fmla="*/ 449598 w 1944000"/>
              <a:gd name="connsiteY180" fmla="*/ 706729 h 1944000"/>
              <a:gd name="connsiteX181" fmla="*/ 450552 w 1944000"/>
              <a:gd name="connsiteY181" fmla="*/ 717842 h 1944000"/>
              <a:gd name="connsiteX182" fmla="*/ 452141 w 1944000"/>
              <a:gd name="connsiteY182" fmla="*/ 728637 h 1944000"/>
              <a:gd name="connsiteX183" fmla="*/ 453730 w 1944000"/>
              <a:gd name="connsiteY183" fmla="*/ 739432 h 1944000"/>
              <a:gd name="connsiteX184" fmla="*/ 455955 w 1944000"/>
              <a:gd name="connsiteY184" fmla="*/ 749909 h 1944000"/>
              <a:gd name="connsiteX185" fmla="*/ 458180 w 1944000"/>
              <a:gd name="connsiteY185" fmla="*/ 760387 h 1944000"/>
              <a:gd name="connsiteX186" fmla="*/ 461359 w 1944000"/>
              <a:gd name="connsiteY186" fmla="*/ 770547 h 1944000"/>
              <a:gd name="connsiteX187" fmla="*/ 464537 w 1944000"/>
              <a:gd name="connsiteY187" fmla="*/ 781024 h 1944000"/>
              <a:gd name="connsiteX188" fmla="*/ 468352 w 1944000"/>
              <a:gd name="connsiteY188" fmla="*/ 791184 h 1944000"/>
              <a:gd name="connsiteX189" fmla="*/ 472484 w 1944000"/>
              <a:gd name="connsiteY189" fmla="*/ 801027 h 1944000"/>
              <a:gd name="connsiteX190" fmla="*/ 476934 w 1944000"/>
              <a:gd name="connsiteY190" fmla="*/ 810869 h 1944000"/>
              <a:gd name="connsiteX191" fmla="*/ 482020 w 1944000"/>
              <a:gd name="connsiteY191" fmla="*/ 820712 h 1944000"/>
              <a:gd name="connsiteX192" fmla="*/ 487423 w 1944000"/>
              <a:gd name="connsiteY192" fmla="*/ 830237 h 1944000"/>
              <a:gd name="connsiteX193" fmla="*/ 492827 w 1944000"/>
              <a:gd name="connsiteY193" fmla="*/ 839762 h 1944000"/>
              <a:gd name="connsiteX194" fmla="*/ 498866 w 1944000"/>
              <a:gd name="connsiteY194" fmla="*/ 848969 h 1944000"/>
              <a:gd name="connsiteX195" fmla="*/ 505541 w 1944000"/>
              <a:gd name="connsiteY195" fmla="*/ 858177 h 1944000"/>
              <a:gd name="connsiteX196" fmla="*/ 512216 w 1944000"/>
              <a:gd name="connsiteY196" fmla="*/ 867067 h 1944000"/>
              <a:gd name="connsiteX197" fmla="*/ 519527 w 1944000"/>
              <a:gd name="connsiteY197" fmla="*/ 875957 h 1944000"/>
              <a:gd name="connsiteX198" fmla="*/ 527156 w 1944000"/>
              <a:gd name="connsiteY198" fmla="*/ 884212 h 1944000"/>
              <a:gd name="connsiteX199" fmla="*/ 535102 w 1944000"/>
              <a:gd name="connsiteY199" fmla="*/ 892467 h 1944000"/>
              <a:gd name="connsiteX200" fmla="*/ 543367 w 1944000"/>
              <a:gd name="connsiteY200" fmla="*/ 900404 h 1944000"/>
              <a:gd name="connsiteX201" fmla="*/ 551949 w 1944000"/>
              <a:gd name="connsiteY201" fmla="*/ 908024 h 1944000"/>
              <a:gd name="connsiteX202" fmla="*/ 561167 w 1944000"/>
              <a:gd name="connsiteY202" fmla="*/ 915644 h 1944000"/>
              <a:gd name="connsiteX203" fmla="*/ 570385 w 1944000"/>
              <a:gd name="connsiteY203" fmla="*/ 922947 h 1944000"/>
              <a:gd name="connsiteX204" fmla="*/ 580238 w 1944000"/>
              <a:gd name="connsiteY204" fmla="*/ 929932 h 1944000"/>
              <a:gd name="connsiteX205" fmla="*/ 590410 w 1944000"/>
              <a:gd name="connsiteY205" fmla="*/ 936282 h 1944000"/>
              <a:gd name="connsiteX206" fmla="*/ 600899 w 1944000"/>
              <a:gd name="connsiteY206" fmla="*/ 942632 h 1944000"/>
              <a:gd name="connsiteX207" fmla="*/ 611706 w 1944000"/>
              <a:gd name="connsiteY207" fmla="*/ 948982 h 1944000"/>
              <a:gd name="connsiteX208" fmla="*/ 623149 w 1944000"/>
              <a:gd name="connsiteY208" fmla="*/ 954697 h 1944000"/>
              <a:gd name="connsiteX209" fmla="*/ 634592 w 1944000"/>
              <a:gd name="connsiteY209" fmla="*/ 960412 h 1944000"/>
              <a:gd name="connsiteX210" fmla="*/ 646671 w 1944000"/>
              <a:gd name="connsiteY210" fmla="*/ 966127 h 1944000"/>
              <a:gd name="connsiteX211" fmla="*/ 666378 w 1944000"/>
              <a:gd name="connsiteY211" fmla="*/ 974064 h 1944000"/>
              <a:gd name="connsiteX212" fmla="*/ 688629 w 1944000"/>
              <a:gd name="connsiteY212" fmla="*/ 982637 h 1944000"/>
              <a:gd name="connsiteX213" fmla="*/ 713739 w 1944000"/>
              <a:gd name="connsiteY213" fmla="*/ 991209 h 1944000"/>
              <a:gd name="connsiteX214" fmla="*/ 741711 w 1944000"/>
              <a:gd name="connsiteY214" fmla="*/ 1000099 h 1944000"/>
              <a:gd name="connsiteX215" fmla="*/ 772544 w 1944000"/>
              <a:gd name="connsiteY215" fmla="*/ 1009307 h 1944000"/>
              <a:gd name="connsiteX216" fmla="*/ 805919 w 1944000"/>
              <a:gd name="connsiteY216" fmla="*/ 1018514 h 1944000"/>
              <a:gd name="connsiteX217" fmla="*/ 841837 w 1944000"/>
              <a:gd name="connsiteY217" fmla="*/ 1028357 h 1944000"/>
              <a:gd name="connsiteX218" fmla="*/ 880616 w 1944000"/>
              <a:gd name="connsiteY218" fmla="*/ 1038199 h 1944000"/>
              <a:gd name="connsiteX219" fmla="*/ 880616 w 1944000"/>
              <a:gd name="connsiteY219" fmla="*/ 1433487 h 1944000"/>
              <a:gd name="connsiteX220" fmla="*/ 870444 w 1944000"/>
              <a:gd name="connsiteY220" fmla="*/ 1431582 h 1944000"/>
              <a:gd name="connsiteX221" fmla="*/ 860591 w 1944000"/>
              <a:gd name="connsiteY221" fmla="*/ 1429042 h 1944000"/>
              <a:gd name="connsiteX222" fmla="*/ 850737 w 1944000"/>
              <a:gd name="connsiteY222" fmla="*/ 1426820 h 1944000"/>
              <a:gd name="connsiteX223" fmla="*/ 841519 w 1944000"/>
              <a:gd name="connsiteY223" fmla="*/ 1424280 h 1944000"/>
              <a:gd name="connsiteX224" fmla="*/ 831983 w 1944000"/>
              <a:gd name="connsiteY224" fmla="*/ 1421422 h 1944000"/>
              <a:gd name="connsiteX225" fmla="*/ 823083 w 1944000"/>
              <a:gd name="connsiteY225" fmla="*/ 1418247 h 1944000"/>
              <a:gd name="connsiteX226" fmla="*/ 814183 w 1944000"/>
              <a:gd name="connsiteY226" fmla="*/ 1415072 h 1944000"/>
              <a:gd name="connsiteX227" fmla="*/ 805283 w 1944000"/>
              <a:gd name="connsiteY227" fmla="*/ 1411580 h 1944000"/>
              <a:gd name="connsiteX228" fmla="*/ 796701 w 1944000"/>
              <a:gd name="connsiteY228" fmla="*/ 1408087 h 1944000"/>
              <a:gd name="connsiteX229" fmla="*/ 788437 w 1944000"/>
              <a:gd name="connsiteY229" fmla="*/ 1404277 h 1944000"/>
              <a:gd name="connsiteX230" fmla="*/ 780490 w 1944000"/>
              <a:gd name="connsiteY230" fmla="*/ 1400150 h 1944000"/>
              <a:gd name="connsiteX231" fmla="*/ 772544 w 1944000"/>
              <a:gd name="connsiteY231" fmla="*/ 1396022 h 1944000"/>
              <a:gd name="connsiteX232" fmla="*/ 764915 w 1944000"/>
              <a:gd name="connsiteY232" fmla="*/ 1391260 h 1944000"/>
              <a:gd name="connsiteX233" fmla="*/ 757604 w 1944000"/>
              <a:gd name="connsiteY233" fmla="*/ 1386815 h 1944000"/>
              <a:gd name="connsiteX234" fmla="*/ 750293 w 1944000"/>
              <a:gd name="connsiteY234" fmla="*/ 1381735 h 1944000"/>
              <a:gd name="connsiteX235" fmla="*/ 743618 w 1944000"/>
              <a:gd name="connsiteY235" fmla="*/ 1376655 h 1944000"/>
              <a:gd name="connsiteX236" fmla="*/ 732811 w 1944000"/>
              <a:gd name="connsiteY236" fmla="*/ 1368082 h 1944000"/>
              <a:gd name="connsiteX237" fmla="*/ 722640 w 1944000"/>
              <a:gd name="connsiteY237" fmla="*/ 1359192 h 1944000"/>
              <a:gd name="connsiteX238" fmla="*/ 713104 w 1944000"/>
              <a:gd name="connsiteY238" fmla="*/ 1349985 h 1944000"/>
              <a:gd name="connsiteX239" fmla="*/ 704204 w 1944000"/>
              <a:gd name="connsiteY239" fmla="*/ 1340142 h 1944000"/>
              <a:gd name="connsiteX240" fmla="*/ 695621 w 1944000"/>
              <a:gd name="connsiteY240" fmla="*/ 1329982 h 1944000"/>
              <a:gd name="connsiteX241" fmla="*/ 687675 w 1944000"/>
              <a:gd name="connsiteY241" fmla="*/ 1319187 h 1944000"/>
              <a:gd name="connsiteX242" fmla="*/ 680046 w 1944000"/>
              <a:gd name="connsiteY242" fmla="*/ 1308075 h 1944000"/>
              <a:gd name="connsiteX243" fmla="*/ 673371 w 1944000"/>
              <a:gd name="connsiteY243" fmla="*/ 1296327 h 1944000"/>
              <a:gd name="connsiteX244" fmla="*/ 667014 w 1944000"/>
              <a:gd name="connsiteY244" fmla="*/ 1284262 h 1944000"/>
              <a:gd name="connsiteX245" fmla="*/ 660975 w 1944000"/>
              <a:gd name="connsiteY245" fmla="*/ 1271562 h 1944000"/>
              <a:gd name="connsiteX246" fmla="*/ 655889 w 1944000"/>
              <a:gd name="connsiteY246" fmla="*/ 1258862 h 1944000"/>
              <a:gd name="connsiteX247" fmla="*/ 651121 w 1944000"/>
              <a:gd name="connsiteY247" fmla="*/ 1245209 h 1944000"/>
              <a:gd name="connsiteX248" fmla="*/ 646989 w 1944000"/>
              <a:gd name="connsiteY248" fmla="*/ 1231557 h 1944000"/>
              <a:gd name="connsiteX249" fmla="*/ 642857 w 1944000"/>
              <a:gd name="connsiteY249" fmla="*/ 1217269 h 1944000"/>
              <a:gd name="connsiteX250" fmla="*/ 639996 w 1944000"/>
              <a:gd name="connsiteY250" fmla="*/ 1202664 h 1944000"/>
              <a:gd name="connsiteX251" fmla="*/ 637453 w 1944000"/>
              <a:gd name="connsiteY251" fmla="*/ 1187424 h 1944000"/>
              <a:gd name="connsiteX252" fmla="*/ 410819 w 1944000"/>
              <a:gd name="connsiteY252" fmla="*/ 1219492 h 1944000"/>
              <a:gd name="connsiteX253" fmla="*/ 413044 w 1944000"/>
              <a:gd name="connsiteY253" fmla="*/ 1231557 h 1944000"/>
              <a:gd name="connsiteX254" fmla="*/ 415587 w 1944000"/>
              <a:gd name="connsiteY254" fmla="*/ 1243304 h 1944000"/>
              <a:gd name="connsiteX255" fmla="*/ 418766 w 1944000"/>
              <a:gd name="connsiteY255" fmla="*/ 1255370 h 1944000"/>
              <a:gd name="connsiteX256" fmla="*/ 421626 w 1944000"/>
              <a:gd name="connsiteY256" fmla="*/ 1266800 h 1944000"/>
              <a:gd name="connsiteX257" fmla="*/ 424805 w 1944000"/>
              <a:gd name="connsiteY257" fmla="*/ 1278230 h 1944000"/>
              <a:gd name="connsiteX258" fmla="*/ 428619 w 1944000"/>
              <a:gd name="connsiteY258" fmla="*/ 1289660 h 1944000"/>
              <a:gd name="connsiteX259" fmla="*/ 432116 w 1944000"/>
              <a:gd name="connsiteY259" fmla="*/ 1300455 h 1944000"/>
              <a:gd name="connsiteX260" fmla="*/ 435930 w 1944000"/>
              <a:gd name="connsiteY260" fmla="*/ 1311250 h 1944000"/>
              <a:gd name="connsiteX261" fmla="*/ 440062 w 1944000"/>
              <a:gd name="connsiteY261" fmla="*/ 1321727 h 1944000"/>
              <a:gd name="connsiteX262" fmla="*/ 444512 w 1944000"/>
              <a:gd name="connsiteY262" fmla="*/ 1332205 h 1944000"/>
              <a:gd name="connsiteX263" fmla="*/ 448644 w 1944000"/>
              <a:gd name="connsiteY263" fmla="*/ 1342682 h 1944000"/>
              <a:gd name="connsiteX264" fmla="*/ 453412 w 1944000"/>
              <a:gd name="connsiteY264" fmla="*/ 1352525 h 1944000"/>
              <a:gd name="connsiteX265" fmla="*/ 458180 w 1944000"/>
              <a:gd name="connsiteY265" fmla="*/ 1362367 h 1944000"/>
              <a:gd name="connsiteX266" fmla="*/ 463266 w 1944000"/>
              <a:gd name="connsiteY266" fmla="*/ 1372210 h 1944000"/>
              <a:gd name="connsiteX267" fmla="*/ 468352 w 1944000"/>
              <a:gd name="connsiteY267" fmla="*/ 1381735 h 1944000"/>
              <a:gd name="connsiteX268" fmla="*/ 473755 w 1944000"/>
              <a:gd name="connsiteY268" fmla="*/ 1390942 h 1944000"/>
              <a:gd name="connsiteX269" fmla="*/ 479477 w 1944000"/>
              <a:gd name="connsiteY269" fmla="*/ 1399832 h 1944000"/>
              <a:gd name="connsiteX270" fmla="*/ 485198 w 1944000"/>
              <a:gd name="connsiteY270" fmla="*/ 1409040 h 1944000"/>
              <a:gd name="connsiteX271" fmla="*/ 491238 w 1944000"/>
              <a:gd name="connsiteY271" fmla="*/ 1417612 h 1944000"/>
              <a:gd name="connsiteX272" fmla="*/ 497595 w 1944000"/>
              <a:gd name="connsiteY272" fmla="*/ 1426185 h 1944000"/>
              <a:gd name="connsiteX273" fmla="*/ 503634 w 1944000"/>
              <a:gd name="connsiteY273" fmla="*/ 1434757 h 1944000"/>
              <a:gd name="connsiteX274" fmla="*/ 510309 w 1944000"/>
              <a:gd name="connsiteY274" fmla="*/ 1442695 h 1944000"/>
              <a:gd name="connsiteX275" fmla="*/ 517302 w 1944000"/>
              <a:gd name="connsiteY275" fmla="*/ 1450950 h 1944000"/>
              <a:gd name="connsiteX276" fmla="*/ 524295 w 1944000"/>
              <a:gd name="connsiteY276" fmla="*/ 1458570 h 1944000"/>
              <a:gd name="connsiteX277" fmla="*/ 531288 w 1944000"/>
              <a:gd name="connsiteY277" fmla="*/ 1466190 h 1944000"/>
              <a:gd name="connsiteX278" fmla="*/ 538599 w 1944000"/>
              <a:gd name="connsiteY278" fmla="*/ 1473492 h 1944000"/>
              <a:gd name="connsiteX279" fmla="*/ 546227 w 1944000"/>
              <a:gd name="connsiteY279" fmla="*/ 1480795 h 1944000"/>
              <a:gd name="connsiteX280" fmla="*/ 553856 w 1944000"/>
              <a:gd name="connsiteY280" fmla="*/ 1487780 h 1944000"/>
              <a:gd name="connsiteX281" fmla="*/ 561802 w 1944000"/>
              <a:gd name="connsiteY281" fmla="*/ 1494765 h 1944000"/>
              <a:gd name="connsiteX282" fmla="*/ 570067 w 1944000"/>
              <a:gd name="connsiteY282" fmla="*/ 1501750 h 1944000"/>
              <a:gd name="connsiteX283" fmla="*/ 578331 w 1944000"/>
              <a:gd name="connsiteY283" fmla="*/ 1507782 h 1944000"/>
              <a:gd name="connsiteX284" fmla="*/ 586913 w 1944000"/>
              <a:gd name="connsiteY284" fmla="*/ 1514132 h 1944000"/>
              <a:gd name="connsiteX285" fmla="*/ 600581 w 1944000"/>
              <a:gd name="connsiteY285" fmla="*/ 1523657 h 1944000"/>
              <a:gd name="connsiteX286" fmla="*/ 615203 w 1944000"/>
              <a:gd name="connsiteY286" fmla="*/ 1532865 h 1944000"/>
              <a:gd name="connsiteX287" fmla="*/ 630142 w 1944000"/>
              <a:gd name="connsiteY287" fmla="*/ 1541437 h 1944000"/>
              <a:gd name="connsiteX288" fmla="*/ 645717 w 1944000"/>
              <a:gd name="connsiteY288" fmla="*/ 1549375 h 1944000"/>
              <a:gd name="connsiteX289" fmla="*/ 661928 w 1944000"/>
              <a:gd name="connsiteY289" fmla="*/ 1556995 h 1944000"/>
              <a:gd name="connsiteX290" fmla="*/ 678775 w 1944000"/>
              <a:gd name="connsiteY290" fmla="*/ 1563980 h 1944000"/>
              <a:gd name="connsiteX291" fmla="*/ 696257 w 1944000"/>
              <a:gd name="connsiteY291" fmla="*/ 1570647 h 1944000"/>
              <a:gd name="connsiteX292" fmla="*/ 714375 w 1944000"/>
              <a:gd name="connsiteY292" fmla="*/ 1576680 h 1944000"/>
              <a:gd name="connsiteX293" fmla="*/ 733129 w 1944000"/>
              <a:gd name="connsiteY293" fmla="*/ 1582395 h 1944000"/>
              <a:gd name="connsiteX294" fmla="*/ 752518 w 1944000"/>
              <a:gd name="connsiteY294" fmla="*/ 1587475 h 1944000"/>
              <a:gd name="connsiteX295" fmla="*/ 772544 w 1944000"/>
              <a:gd name="connsiteY295" fmla="*/ 1592237 h 1944000"/>
              <a:gd name="connsiteX296" fmla="*/ 792887 w 1944000"/>
              <a:gd name="connsiteY296" fmla="*/ 1596365 h 1944000"/>
              <a:gd name="connsiteX297" fmla="*/ 814183 w 1944000"/>
              <a:gd name="connsiteY297" fmla="*/ 1600175 h 1944000"/>
              <a:gd name="connsiteX298" fmla="*/ 835480 w 1944000"/>
              <a:gd name="connsiteY298" fmla="*/ 1603350 h 1944000"/>
              <a:gd name="connsiteX299" fmla="*/ 858048 w 1944000"/>
              <a:gd name="connsiteY299" fmla="*/ 1606525 h 1944000"/>
              <a:gd name="connsiteX300" fmla="*/ 880616 w 1944000"/>
              <a:gd name="connsiteY300" fmla="*/ 1608747 h 1944000"/>
              <a:gd name="connsiteX301" fmla="*/ 880616 w 1944000"/>
              <a:gd name="connsiteY301" fmla="*/ 1726857 h 1944000"/>
              <a:gd name="connsiteX302" fmla="*/ 1063385 w 1944000"/>
              <a:gd name="connsiteY302" fmla="*/ 1726857 h 1944000"/>
              <a:gd name="connsiteX303" fmla="*/ 1063385 w 1944000"/>
              <a:gd name="connsiteY303" fmla="*/ 1610652 h 1944000"/>
              <a:gd name="connsiteX304" fmla="*/ 1077371 w 1944000"/>
              <a:gd name="connsiteY304" fmla="*/ 1609382 h 1944000"/>
              <a:gd name="connsiteX305" fmla="*/ 1091675 w 1944000"/>
              <a:gd name="connsiteY305" fmla="*/ 1607795 h 1944000"/>
              <a:gd name="connsiteX306" fmla="*/ 1105661 w 1944000"/>
              <a:gd name="connsiteY306" fmla="*/ 1606207 h 1944000"/>
              <a:gd name="connsiteX307" fmla="*/ 1119329 w 1944000"/>
              <a:gd name="connsiteY307" fmla="*/ 1603985 h 1944000"/>
              <a:gd name="connsiteX308" fmla="*/ 1133314 w 1944000"/>
              <a:gd name="connsiteY308" fmla="*/ 1602080 h 1944000"/>
              <a:gd name="connsiteX309" fmla="*/ 1146665 w 1944000"/>
              <a:gd name="connsiteY309" fmla="*/ 1599857 h 1944000"/>
              <a:gd name="connsiteX310" fmla="*/ 1160015 w 1944000"/>
              <a:gd name="connsiteY310" fmla="*/ 1597317 h 1944000"/>
              <a:gd name="connsiteX311" fmla="*/ 1173047 w 1944000"/>
              <a:gd name="connsiteY311" fmla="*/ 1594142 h 1944000"/>
              <a:gd name="connsiteX312" fmla="*/ 1186397 w 1944000"/>
              <a:gd name="connsiteY312" fmla="*/ 1591285 h 1944000"/>
              <a:gd name="connsiteX313" fmla="*/ 1199111 w 1944000"/>
              <a:gd name="connsiteY313" fmla="*/ 1587792 h 1944000"/>
              <a:gd name="connsiteX314" fmla="*/ 1212144 w 1944000"/>
              <a:gd name="connsiteY314" fmla="*/ 1584300 h 1944000"/>
              <a:gd name="connsiteX315" fmla="*/ 1224540 w 1944000"/>
              <a:gd name="connsiteY315" fmla="*/ 1580807 h 1944000"/>
              <a:gd name="connsiteX316" fmla="*/ 1236937 w 1944000"/>
              <a:gd name="connsiteY316" fmla="*/ 1576680 h 1944000"/>
              <a:gd name="connsiteX317" fmla="*/ 1249333 w 1944000"/>
              <a:gd name="connsiteY317" fmla="*/ 1572552 h 1944000"/>
              <a:gd name="connsiteX318" fmla="*/ 1261412 w 1944000"/>
              <a:gd name="connsiteY318" fmla="*/ 1567790 h 1944000"/>
              <a:gd name="connsiteX319" fmla="*/ 1273491 w 1944000"/>
              <a:gd name="connsiteY319" fmla="*/ 1563345 h 1944000"/>
              <a:gd name="connsiteX320" fmla="*/ 1288748 w 1944000"/>
              <a:gd name="connsiteY320" fmla="*/ 1556995 h 1944000"/>
              <a:gd name="connsiteX321" fmla="*/ 1304005 w 1944000"/>
              <a:gd name="connsiteY321" fmla="*/ 1550010 h 1944000"/>
              <a:gd name="connsiteX322" fmla="*/ 1318627 w 1944000"/>
              <a:gd name="connsiteY322" fmla="*/ 1543025 h 1944000"/>
              <a:gd name="connsiteX323" fmla="*/ 1332613 w 1944000"/>
              <a:gd name="connsiteY323" fmla="*/ 1535722 h 1944000"/>
              <a:gd name="connsiteX324" fmla="*/ 1346598 w 1944000"/>
              <a:gd name="connsiteY324" fmla="*/ 1528102 h 1944000"/>
              <a:gd name="connsiteX325" fmla="*/ 1359631 w 1944000"/>
              <a:gd name="connsiteY325" fmla="*/ 1519847 h 1944000"/>
              <a:gd name="connsiteX326" fmla="*/ 1372345 w 1944000"/>
              <a:gd name="connsiteY326" fmla="*/ 1511592 h 1944000"/>
              <a:gd name="connsiteX327" fmla="*/ 1384742 w 1944000"/>
              <a:gd name="connsiteY327" fmla="*/ 1502702 h 1944000"/>
              <a:gd name="connsiteX328" fmla="*/ 1396185 w 1944000"/>
              <a:gd name="connsiteY328" fmla="*/ 1493812 h 1944000"/>
              <a:gd name="connsiteX329" fmla="*/ 1407945 w 1944000"/>
              <a:gd name="connsiteY329" fmla="*/ 1484287 h 1944000"/>
              <a:gd name="connsiteX330" fmla="*/ 1418753 w 1944000"/>
              <a:gd name="connsiteY330" fmla="*/ 1474762 h 1944000"/>
              <a:gd name="connsiteX331" fmla="*/ 1429242 w 1944000"/>
              <a:gd name="connsiteY331" fmla="*/ 1464602 h 1944000"/>
              <a:gd name="connsiteX332" fmla="*/ 1439096 w 1944000"/>
              <a:gd name="connsiteY332" fmla="*/ 1454125 h 1944000"/>
              <a:gd name="connsiteX333" fmla="*/ 1448631 w 1944000"/>
              <a:gd name="connsiteY333" fmla="*/ 1443647 h 1944000"/>
              <a:gd name="connsiteX334" fmla="*/ 1457531 w 1944000"/>
              <a:gd name="connsiteY334" fmla="*/ 1432535 h 1944000"/>
              <a:gd name="connsiteX335" fmla="*/ 1466114 w 1944000"/>
              <a:gd name="connsiteY335" fmla="*/ 1421422 h 1944000"/>
              <a:gd name="connsiteX336" fmla="*/ 1474378 w 1944000"/>
              <a:gd name="connsiteY336" fmla="*/ 1409675 h 1944000"/>
              <a:gd name="connsiteX337" fmla="*/ 1482007 w 1944000"/>
              <a:gd name="connsiteY337" fmla="*/ 1398245 h 1944000"/>
              <a:gd name="connsiteX338" fmla="*/ 1489000 w 1944000"/>
              <a:gd name="connsiteY338" fmla="*/ 1386497 h 1944000"/>
              <a:gd name="connsiteX339" fmla="*/ 1495675 w 1944000"/>
              <a:gd name="connsiteY339" fmla="*/ 1374432 h 1944000"/>
              <a:gd name="connsiteX340" fmla="*/ 1501396 w 1944000"/>
              <a:gd name="connsiteY340" fmla="*/ 1362685 h 1944000"/>
              <a:gd name="connsiteX341" fmla="*/ 1507118 w 1944000"/>
              <a:gd name="connsiteY341" fmla="*/ 1350620 h 1944000"/>
              <a:gd name="connsiteX342" fmla="*/ 1512203 w 1944000"/>
              <a:gd name="connsiteY342" fmla="*/ 1338555 h 1944000"/>
              <a:gd name="connsiteX343" fmla="*/ 1516335 w 1944000"/>
              <a:gd name="connsiteY343" fmla="*/ 1326490 h 1944000"/>
              <a:gd name="connsiteX344" fmla="*/ 1520468 w 1944000"/>
              <a:gd name="connsiteY344" fmla="*/ 1314107 h 1944000"/>
              <a:gd name="connsiteX345" fmla="*/ 1523964 w 1944000"/>
              <a:gd name="connsiteY345" fmla="*/ 1301725 h 1944000"/>
              <a:gd name="connsiteX346" fmla="*/ 1526507 w 1944000"/>
              <a:gd name="connsiteY346" fmla="*/ 1289025 h 1944000"/>
              <a:gd name="connsiteX347" fmla="*/ 1528732 w 1944000"/>
              <a:gd name="connsiteY347" fmla="*/ 1276642 h 1944000"/>
              <a:gd name="connsiteX348" fmla="*/ 1530957 w 1944000"/>
              <a:gd name="connsiteY348" fmla="*/ 1263942 h 1944000"/>
              <a:gd name="connsiteX349" fmla="*/ 1532228 w 1944000"/>
              <a:gd name="connsiteY349" fmla="*/ 1251242 h 1944000"/>
              <a:gd name="connsiteX350" fmla="*/ 1532864 w 1944000"/>
              <a:gd name="connsiteY350" fmla="*/ 1238542 h 1944000"/>
              <a:gd name="connsiteX351" fmla="*/ 1533182 w 1944000"/>
              <a:gd name="connsiteY351" fmla="*/ 1225207 h 1944000"/>
              <a:gd name="connsiteX352" fmla="*/ 1533182 w 1944000"/>
              <a:gd name="connsiteY352" fmla="*/ 1212189 h 1944000"/>
              <a:gd name="connsiteX353" fmla="*/ 1532546 w 1944000"/>
              <a:gd name="connsiteY353" fmla="*/ 1199172 h 1944000"/>
              <a:gd name="connsiteX354" fmla="*/ 1531275 w 1944000"/>
              <a:gd name="connsiteY354" fmla="*/ 1186789 h 1944000"/>
              <a:gd name="connsiteX355" fmla="*/ 1530003 w 1944000"/>
              <a:gd name="connsiteY355" fmla="*/ 1174407 h 1944000"/>
              <a:gd name="connsiteX356" fmla="*/ 1527778 w 1944000"/>
              <a:gd name="connsiteY356" fmla="*/ 1162342 h 1944000"/>
              <a:gd name="connsiteX357" fmla="*/ 1525553 w 1944000"/>
              <a:gd name="connsiteY357" fmla="*/ 1150594 h 1944000"/>
              <a:gd name="connsiteX358" fmla="*/ 1522693 w 1944000"/>
              <a:gd name="connsiteY358" fmla="*/ 1138847 h 1944000"/>
              <a:gd name="connsiteX359" fmla="*/ 1519514 w 1944000"/>
              <a:gd name="connsiteY359" fmla="*/ 1127734 h 1944000"/>
              <a:gd name="connsiteX360" fmla="*/ 1516018 w 1944000"/>
              <a:gd name="connsiteY360" fmla="*/ 1116939 h 1944000"/>
              <a:gd name="connsiteX361" fmla="*/ 1511885 w 1944000"/>
              <a:gd name="connsiteY361" fmla="*/ 1106144 h 1944000"/>
              <a:gd name="connsiteX362" fmla="*/ 1507435 w 1944000"/>
              <a:gd name="connsiteY362" fmla="*/ 1095349 h 1944000"/>
              <a:gd name="connsiteX363" fmla="*/ 1502350 w 1944000"/>
              <a:gd name="connsiteY363" fmla="*/ 1085189 h 1944000"/>
              <a:gd name="connsiteX364" fmla="*/ 1496946 w 1944000"/>
              <a:gd name="connsiteY364" fmla="*/ 1075347 h 1944000"/>
              <a:gd name="connsiteX365" fmla="*/ 1491225 w 1944000"/>
              <a:gd name="connsiteY365" fmla="*/ 1065822 h 1944000"/>
              <a:gd name="connsiteX366" fmla="*/ 1485185 w 1944000"/>
              <a:gd name="connsiteY366" fmla="*/ 1056614 h 1944000"/>
              <a:gd name="connsiteX367" fmla="*/ 1478510 w 1944000"/>
              <a:gd name="connsiteY367" fmla="*/ 1047407 h 1944000"/>
              <a:gd name="connsiteX368" fmla="*/ 1471517 w 1944000"/>
              <a:gd name="connsiteY368" fmla="*/ 1038517 h 1944000"/>
              <a:gd name="connsiteX369" fmla="*/ 1463889 w 1944000"/>
              <a:gd name="connsiteY369" fmla="*/ 1029944 h 1944000"/>
              <a:gd name="connsiteX370" fmla="*/ 1456260 w 1944000"/>
              <a:gd name="connsiteY370" fmla="*/ 1021689 h 1944000"/>
              <a:gd name="connsiteX371" fmla="*/ 1448314 w 1944000"/>
              <a:gd name="connsiteY371" fmla="*/ 1013752 h 1944000"/>
              <a:gd name="connsiteX372" fmla="*/ 1440049 w 1944000"/>
              <a:gd name="connsiteY372" fmla="*/ 1005814 h 1944000"/>
              <a:gd name="connsiteX373" fmla="*/ 1431467 w 1944000"/>
              <a:gd name="connsiteY373" fmla="*/ 998512 h 1944000"/>
              <a:gd name="connsiteX374" fmla="*/ 1422567 w 1944000"/>
              <a:gd name="connsiteY374" fmla="*/ 991527 h 1944000"/>
              <a:gd name="connsiteX375" fmla="*/ 1413349 w 1944000"/>
              <a:gd name="connsiteY375" fmla="*/ 984542 h 1944000"/>
              <a:gd name="connsiteX376" fmla="*/ 1403813 w 1944000"/>
              <a:gd name="connsiteY376" fmla="*/ 977557 h 1944000"/>
              <a:gd name="connsiteX377" fmla="*/ 1393959 w 1944000"/>
              <a:gd name="connsiteY377" fmla="*/ 971207 h 1944000"/>
              <a:gd name="connsiteX378" fmla="*/ 1383788 w 1944000"/>
              <a:gd name="connsiteY378" fmla="*/ 965174 h 1944000"/>
              <a:gd name="connsiteX379" fmla="*/ 1373299 w 1944000"/>
              <a:gd name="connsiteY379" fmla="*/ 959142 h 1944000"/>
              <a:gd name="connsiteX380" fmla="*/ 1362491 w 1944000"/>
              <a:gd name="connsiteY380" fmla="*/ 953427 h 1944000"/>
              <a:gd name="connsiteX381" fmla="*/ 1351048 w 1944000"/>
              <a:gd name="connsiteY381" fmla="*/ 948347 h 1944000"/>
              <a:gd name="connsiteX382" fmla="*/ 1339605 w 1944000"/>
              <a:gd name="connsiteY382" fmla="*/ 942949 h 1944000"/>
              <a:gd name="connsiteX383" fmla="*/ 1327845 w 1944000"/>
              <a:gd name="connsiteY383" fmla="*/ 937869 h 1944000"/>
              <a:gd name="connsiteX384" fmla="*/ 1305912 w 1944000"/>
              <a:gd name="connsiteY384" fmla="*/ 930249 h 1944000"/>
              <a:gd name="connsiteX385" fmla="*/ 1280801 w 1944000"/>
              <a:gd name="connsiteY385" fmla="*/ 921677 h 1944000"/>
              <a:gd name="connsiteX386" fmla="*/ 1252512 w 1944000"/>
              <a:gd name="connsiteY386" fmla="*/ 912469 h 1944000"/>
              <a:gd name="connsiteX387" fmla="*/ 1221362 w 1944000"/>
              <a:gd name="connsiteY387" fmla="*/ 902627 h 1944000"/>
              <a:gd name="connsiteX388" fmla="*/ 1186397 w 1944000"/>
              <a:gd name="connsiteY388" fmla="*/ 892784 h 1944000"/>
              <a:gd name="connsiteX389" fmla="*/ 1148572 w 1944000"/>
              <a:gd name="connsiteY389" fmla="*/ 882307 h 1944000"/>
              <a:gd name="connsiteX390" fmla="*/ 1107568 w 1944000"/>
              <a:gd name="connsiteY390" fmla="*/ 871512 h 1944000"/>
              <a:gd name="connsiteX391" fmla="*/ 1063385 w 1944000"/>
              <a:gd name="connsiteY391" fmla="*/ 860399 h 1944000"/>
              <a:gd name="connsiteX392" fmla="*/ 1063385 w 1944000"/>
              <a:gd name="connsiteY392" fmla="*/ 511149 h 1944000"/>
              <a:gd name="connsiteX393" fmla="*/ 1078960 w 1944000"/>
              <a:gd name="connsiteY393" fmla="*/ 514642 h 1944000"/>
              <a:gd name="connsiteX394" fmla="*/ 1093582 w 1944000"/>
              <a:gd name="connsiteY394" fmla="*/ 518769 h 1944000"/>
              <a:gd name="connsiteX395" fmla="*/ 1108204 w 1944000"/>
              <a:gd name="connsiteY395" fmla="*/ 523214 h 1944000"/>
              <a:gd name="connsiteX396" fmla="*/ 1121554 w 1944000"/>
              <a:gd name="connsiteY396" fmla="*/ 528612 h 1944000"/>
              <a:gd name="connsiteX397" fmla="*/ 1128229 w 1944000"/>
              <a:gd name="connsiteY397" fmla="*/ 531469 h 1944000"/>
              <a:gd name="connsiteX398" fmla="*/ 1134904 w 1944000"/>
              <a:gd name="connsiteY398" fmla="*/ 534644 h 1944000"/>
              <a:gd name="connsiteX399" fmla="*/ 1141261 w 1944000"/>
              <a:gd name="connsiteY399" fmla="*/ 537502 h 1944000"/>
              <a:gd name="connsiteX400" fmla="*/ 1146982 w 1944000"/>
              <a:gd name="connsiteY400" fmla="*/ 540677 h 1944000"/>
              <a:gd name="connsiteX401" fmla="*/ 1153022 w 1944000"/>
              <a:gd name="connsiteY401" fmla="*/ 544169 h 1944000"/>
              <a:gd name="connsiteX402" fmla="*/ 1159061 w 1944000"/>
              <a:gd name="connsiteY402" fmla="*/ 547662 h 1944000"/>
              <a:gd name="connsiteX403" fmla="*/ 1164465 w 1944000"/>
              <a:gd name="connsiteY403" fmla="*/ 551154 h 1944000"/>
              <a:gd name="connsiteX404" fmla="*/ 1169868 w 1944000"/>
              <a:gd name="connsiteY404" fmla="*/ 555282 h 1944000"/>
              <a:gd name="connsiteX405" fmla="*/ 1178768 w 1944000"/>
              <a:gd name="connsiteY405" fmla="*/ 561949 h 1944000"/>
              <a:gd name="connsiteX406" fmla="*/ 1187351 w 1944000"/>
              <a:gd name="connsiteY406" fmla="*/ 568934 h 1944000"/>
              <a:gd name="connsiteX407" fmla="*/ 1195297 w 1944000"/>
              <a:gd name="connsiteY407" fmla="*/ 576554 h 1944000"/>
              <a:gd name="connsiteX408" fmla="*/ 1202926 w 1944000"/>
              <a:gd name="connsiteY408" fmla="*/ 584174 h 1944000"/>
              <a:gd name="connsiteX409" fmla="*/ 1209919 w 1944000"/>
              <a:gd name="connsiteY409" fmla="*/ 592429 h 1944000"/>
              <a:gd name="connsiteX410" fmla="*/ 1216594 w 1944000"/>
              <a:gd name="connsiteY410" fmla="*/ 601002 h 1944000"/>
              <a:gd name="connsiteX411" fmla="*/ 1222633 w 1944000"/>
              <a:gd name="connsiteY411" fmla="*/ 609574 h 1944000"/>
              <a:gd name="connsiteX412" fmla="*/ 1228355 w 1944000"/>
              <a:gd name="connsiteY412" fmla="*/ 618782 h 1944000"/>
              <a:gd name="connsiteX413" fmla="*/ 1233758 w 1944000"/>
              <a:gd name="connsiteY413" fmla="*/ 627989 h 1944000"/>
              <a:gd name="connsiteX414" fmla="*/ 1238844 w 1944000"/>
              <a:gd name="connsiteY414" fmla="*/ 637832 h 1944000"/>
              <a:gd name="connsiteX415" fmla="*/ 1242976 w 1944000"/>
              <a:gd name="connsiteY415" fmla="*/ 647674 h 1944000"/>
              <a:gd name="connsiteX416" fmla="*/ 1247108 w 1944000"/>
              <a:gd name="connsiteY416" fmla="*/ 658469 h 1944000"/>
              <a:gd name="connsiteX417" fmla="*/ 1250287 w 1944000"/>
              <a:gd name="connsiteY417" fmla="*/ 668947 h 1944000"/>
              <a:gd name="connsiteX418" fmla="*/ 1253465 w 1944000"/>
              <a:gd name="connsiteY418" fmla="*/ 680059 h 1944000"/>
              <a:gd name="connsiteX419" fmla="*/ 1256326 w 1944000"/>
              <a:gd name="connsiteY419" fmla="*/ 691172 h 1944000"/>
              <a:gd name="connsiteX420" fmla="*/ 1258233 w 1944000"/>
              <a:gd name="connsiteY420" fmla="*/ 702919 h 1944000"/>
              <a:gd name="connsiteX421" fmla="*/ 1482324 w 1944000"/>
              <a:gd name="connsiteY421" fmla="*/ 675297 h 1944000"/>
              <a:gd name="connsiteX422" fmla="*/ 1479464 w 1944000"/>
              <a:gd name="connsiteY422" fmla="*/ 660692 h 1944000"/>
              <a:gd name="connsiteX423" fmla="*/ 1475967 w 1944000"/>
              <a:gd name="connsiteY423" fmla="*/ 646087 h 1944000"/>
              <a:gd name="connsiteX424" fmla="*/ 1472789 w 1944000"/>
              <a:gd name="connsiteY424" fmla="*/ 632434 h 1944000"/>
              <a:gd name="connsiteX425" fmla="*/ 1469292 w 1944000"/>
              <a:gd name="connsiteY425" fmla="*/ 618782 h 1944000"/>
              <a:gd name="connsiteX426" fmla="*/ 1465160 w 1944000"/>
              <a:gd name="connsiteY426" fmla="*/ 605764 h 1944000"/>
              <a:gd name="connsiteX427" fmla="*/ 1461028 w 1944000"/>
              <a:gd name="connsiteY427" fmla="*/ 592747 h 1944000"/>
              <a:gd name="connsiteX428" fmla="*/ 1456260 w 1944000"/>
              <a:gd name="connsiteY428" fmla="*/ 580364 h 1944000"/>
              <a:gd name="connsiteX429" fmla="*/ 1451810 w 1944000"/>
              <a:gd name="connsiteY429" fmla="*/ 568299 h 1944000"/>
              <a:gd name="connsiteX430" fmla="*/ 1446406 w 1944000"/>
              <a:gd name="connsiteY430" fmla="*/ 556552 h 1944000"/>
              <a:gd name="connsiteX431" fmla="*/ 1441321 w 1944000"/>
              <a:gd name="connsiteY431" fmla="*/ 545439 h 1944000"/>
              <a:gd name="connsiteX432" fmla="*/ 1435599 w 1944000"/>
              <a:gd name="connsiteY432" fmla="*/ 534644 h 1944000"/>
              <a:gd name="connsiteX433" fmla="*/ 1429560 w 1944000"/>
              <a:gd name="connsiteY433" fmla="*/ 523532 h 1944000"/>
              <a:gd name="connsiteX434" fmla="*/ 1423838 w 1944000"/>
              <a:gd name="connsiteY434" fmla="*/ 513689 h 1944000"/>
              <a:gd name="connsiteX435" fmla="*/ 1417163 w 1944000"/>
              <a:gd name="connsiteY435" fmla="*/ 503847 h 1944000"/>
              <a:gd name="connsiteX436" fmla="*/ 1410488 w 1944000"/>
              <a:gd name="connsiteY436" fmla="*/ 494322 h 1944000"/>
              <a:gd name="connsiteX437" fmla="*/ 1403177 w 1944000"/>
              <a:gd name="connsiteY437" fmla="*/ 485432 h 1944000"/>
              <a:gd name="connsiteX438" fmla="*/ 1395867 w 1944000"/>
              <a:gd name="connsiteY438" fmla="*/ 476542 h 1944000"/>
              <a:gd name="connsiteX439" fmla="*/ 1388238 w 1944000"/>
              <a:gd name="connsiteY439" fmla="*/ 467969 h 1944000"/>
              <a:gd name="connsiteX440" fmla="*/ 1379974 w 1944000"/>
              <a:gd name="connsiteY440" fmla="*/ 459714 h 1944000"/>
              <a:gd name="connsiteX441" fmla="*/ 1371074 w 1944000"/>
              <a:gd name="connsiteY441" fmla="*/ 451459 h 1944000"/>
              <a:gd name="connsiteX442" fmla="*/ 1361538 w 1944000"/>
              <a:gd name="connsiteY442" fmla="*/ 443522 h 1944000"/>
              <a:gd name="connsiteX443" fmla="*/ 1351366 w 1944000"/>
              <a:gd name="connsiteY443" fmla="*/ 435902 h 1944000"/>
              <a:gd name="connsiteX444" fmla="*/ 1341195 w 1944000"/>
              <a:gd name="connsiteY444" fmla="*/ 428599 h 1944000"/>
              <a:gd name="connsiteX445" fmla="*/ 1330388 w 1944000"/>
              <a:gd name="connsiteY445" fmla="*/ 421614 h 1944000"/>
              <a:gd name="connsiteX446" fmla="*/ 1319262 w 1944000"/>
              <a:gd name="connsiteY446" fmla="*/ 414629 h 1944000"/>
              <a:gd name="connsiteX447" fmla="*/ 1307184 w 1944000"/>
              <a:gd name="connsiteY447" fmla="*/ 407962 h 1944000"/>
              <a:gd name="connsiteX448" fmla="*/ 1294787 w 1944000"/>
              <a:gd name="connsiteY448" fmla="*/ 401294 h 1944000"/>
              <a:gd name="connsiteX449" fmla="*/ 1282073 w 1944000"/>
              <a:gd name="connsiteY449" fmla="*/ 395262 h 1944000"/>
              <a:gd name="connsiteX450" fmla="*/ 1268723 w 1944000"/>
              <a:gd name="connsiteY450" fmla="*/ 389229 h 1944000"/>
              <a:gd name="connsiteX451" fmla="*/ 1254737 w 1944000"/>
              <a:gd name="connsiteY451" fmla="*/ 383197 h 1944000"/>
              <a:gd name="connsiteX452" fmla="*/ 1240751 w 1944000"/>
              <a:gd name="connsiteY452" fmla="*/ 378117 h 1944000"/>
              <a:gd name="connsiteX453" fmla="*/ 1225812 w 1944000"/>
              <a:gd name="connsiteY453" fmla="*/ 372402 h 1944000"/>
              <a:gd name="connsiteX454" fmla="*/ 1207058 w 1944000"/>
              <a:gd name="connsiteY454" fmla="*/ 366369 h 1944000"/>
              <a:gd name="connsiteX455" fmla="*/ 1187986 w 1944000"/>
              <a:gd name="connsiteY455" fmla="*/ 360972 h 1944000"/>
              <a:gd name="connsiteX456" fmla="*/ 1168279 w 1944000"/>
              <a:gd name="connsiteY456" fmla="*/ 355574 h 1944000"/>
              <a:gd name="connsiteX457" fmla="*/ 1147936 w 1944000"/>
              <a:gd name="connsiteY457" fmla="*/ 351129 h 1944000"/>
              <a:gd name="connsiteX458" fmla="*/ 1127593 w 1944000"/>
              <a:gd name="connsiteY458" fmla="*/ 346684 h 1944000"/>
              <a:gd name="connsiteX459" fmla="*/ 1106614 w 1944000"/>
              <a:gd name="connsiteY459" fmla="*/ 343192 h 1944000"/>
              <a:gd name="connsiteX460" fmla="*/ 1085000 w 1944000"/>
              <a:gd name="connsiteY460" fmla="*/ 339699 h 1944000"/>
              <a:gd name="connsiteX461" fmla="*/ 1063385 w 1944000"/>
              <a:gd name="connsiteY461" fmla="*/ 337159 h 1944000"/>
              <a:gd name="connsiteX462" fmla="*/ 1063385 w 1944000"/>
              <a:gd name="connsiteY462" fmla="*/ 217144 h 1944000"/>
              <a:gd name="connsiteX463" fmla="*/ 972000 w 1944000"/>
              <a:gd name="connsiteY463" fmla="*/ 0 h 1944000"/>
              <a:gd name="connsiteX464" fmla="*/ 1944000 w 1944000"/>
              <a:gd name="connsiteY464" fmla="*/ 972000 h 1944000"/>
              <a:gd name="connsiteX465" fmla="*/ 972000 w 1944000"/>
              <a:gd name="connsiteY465" fmla="*/ 1944000 h 1944000"/>
              <a:gd name="connsiteX466" fmla="*/ 0 w 1944000"/>
              <a:gd name="connsiteY466" fmla="*/ 972000 h 1944000"/>
              <a:gd name="connsiteX467" fmla="*/ 972000 w 1944000"/>
              <a:gd name="connsiteY467" fmla="*/ 0 h 19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Lst>
            <a:rect l="l" t="t" r="r" b="b"/>
            <a:pathLst>
              <a:path w="1944000" h="1944000">
                <a:moveTo>
                  <a:pt x="1063385" y="1082014"/>
                </a:moveTo>
                <a:lnTo>
                  <a:pt x="1093900" y="1089952"/>
                </a:lnTo>
                <a:lnTo>
                  <a:pt x="1121871" y="1097572"/>
                </a:lnTo>
                <a:lnTo>
                  <a:pt x="1146982" y="1104557"/>
                </a:lnTo>
                <a:lnTo>
                  <a:pt x="1169550" y="1111542"/>
                </a:lnTo>
                <a:lnTo>
                  <a:pt x="1188940" y="1118209"/>
                </a:lnTo>
                <a:lnTo>
                  <a:pt x="1205469" y="1124559"/>
                </a:lnTo>
                <a:lnTo>
                  <a:pt x="1212779" y="1127734"/>
                </a:lnTo>
                <a:lnTo>
                  <a:pt x="1219137" y="1130592"/>
                </a:lnTo>
                <a:lnTo>
                  <a:pt x="1225176" y="1133449"/>
                </a:lnTo>
                <a:lnTo>
                  <a:pt x="1230262" y="1136307"/>
                </a:lnTo>
                <a:lnTo>
                  <a:pt x="1238526" y="1141704"/>
                </a:lnTo>
                <a:lnTo>
                  <a:pt x="1245837" y="1146784"/>
                </a:lnTo>
                <a:lnTo>
                  <a:pt x="1253148" y="1152499"/>
                </a:lnTo>
                <a:lnTo>
                  <a:pt x="1259823" y="1158532"/>
                </a:lnTo>
                <a:lnTo>
                  <a:pt x="1265862" y="1164564"/>
                </a:lnTo>
                <a:lnTo>
                  <a:pt x="1271266" y="1170914"/>
                </a:lnTo>
                <a:lnTo>
                  <a:pt x="1276351" y="1177582"/>
                </a:lnTo>
                <a:lnTo>
                  <a:pt x="1280801" y="1184567"/>
                </a:lnTo>
                <a:lnTo>
                  <a:pt x="1284934" y="1191234"/>
                </a:lnTo>
                <a:lnTo>
                  <a:pt x="1288112" y="1198537"/>
                </a:lnTo>
                <a:lnTo>
                  <a:pt x="1291291" y="1206157"/>
                </a:lnTo>
                <a:lnTo>
                  <a:pt x="1293516" y="1214094"/>
                </a:lnTo>
                <a:lnTo>
                  <a:pt x="1295423" y="1222032"/>
                </a:lnTo>
                <a:lnTo>
                  <a:pt x="1296694" y="1230287"/>
                </a:lnTo>
                <a:lnTo>
                  <a:pt x="1297330" y="1238859"/>
                </a:lnTo>
                <a:lnTo>
                  <a:pt x="1297648" y="1247432"/>
                </a:lnTo>
                <a:lnTo>
                  <a:pt x="1297330" y="1257275"/>
                </a:lnTo>
                <a:lnTo>
                  <a:pt x="1296377" y="1266800"/>
                </a:lnTo>
                <a:lnTo>
                  <a:pt x="1295105" y="1276007"/>
                </a:lnTo>
                <a:lnTo>
                  <a:pt x="1292880" y="1285215"/>
                </a:lnTo>
                <a:lnTo>
                  <a:pt x="1290019" y="1294422"/>
                </a:lnTo>
                <a:lnTo>
                  <a:pt x="1286841" y="1303312"/>
                </a:lnTo>
                <a:lnTo>
                  <a:pt x="1283344" y="1312202"/>
                </a:lnTo>
                <a:lnTo>
                  <a:pt x="1278576" y="1320775"/>
                </a:lnTo>
                <a:lnTo>
                  <a:pt x="1273808" y="1329347"/>
                </a:lnTo>
                <a:lnTo>
                  <a:pt x="1267769" y="1337602"/>
                </a:lnTo>
                <a:lnTo>
                  <a:pt x="1261412" y="1345857"/>
                </a:lnTo>
                <a:lnTo>
                  <a:pt x="1254737" y="1353795"/>
                </a:lnTo>
                <a:lnTo>
                  <a:pt x="1247426" y="1361732"/>
                </a:lnTo>
                <a:lnTo>
                  <a:pt x="1239162" y="1369670"/>
                </a:lnTo>
                <a:lnTo>
                  <a:pt x="1230580" y="1376655"/>
                </a:lnTo>
                <a:lnTo>
                  <a:pt x="1221362" y="1384275"/>
                </a:lnTo>
                <a:lnTo>
                  <a:pt x="1214051" y="1389672"/>
                </a:lnTo>
                <a:lnTo>
                  <a:pt x="1206422" y="1394435"/>
                </a:lnTo>
                <a:lnTo>
                  <a:pt x="1198476" y="1399515"/>
                </a:lnTo>
                <a:lnTo>
                  <a:pt x="1190211" y="1403960"/>
                </a:lnTo>
                <a:lnTo>
                  <a:pt x="1181311" y="1408087"/>
                </a:lnTo>
                <a:lnTo>
                  <a:pt x="1172411" y="1411897"/>
                </a:lnTo>
                <a:lnTo>
                  <a:pt x="1163193" y="1416025"/>
                </a:lnTo>
                <a:lnTo>
                  <a:pt x="1153340" y="1419517"/>
                </a:lnTo>
                <a:lnTo>
                  <a:pt x="1143486" y="1422692"/>
                </a:lnTo>
                <a:lnTo>
                  <a:pt x="1132997" y="1425867"/>
                </a:lnTo>
                <a:lnTo>
                  <a:pt x="1122189" y="1428407"/>
                </a:lnTo>
                <a:lnTo>
                  <a:pt x="1111064" y="1431265"/>
                </a:lnTo>
                <a:lnTo>
                  <a:pt x="1099621" y="1433487"/>
                </a:lnTo>
                <a:lnTo>
                  <a:pt x="1087860" y="1435392"/>
                </a:lnTo>
                <a:lnTo>
                  <a:pt x="1075782" y="1436980"/>
                </a:lnTo>
                <a:lnTo>
                  <a:pt x="1063385" y="1438567"/>
                </a:lnTo>
                <a:close/>
                <a:moveTo>
                  <a:pt x="880616" y="505752"/>
                </a:moveTo>
                <a:lnTo>
                  <a:pt x="880616" y="814362"/>
                </a:lnTo>
                <a:lnTo>
                  <a:pt x="847241" y="805789"/>
                </a:lnTo>
                <a:lnTo>
                  <a:pt x="820223" y="798804"/>
                </a:lnTo>
                <a:lnTo>
                  <a:pt x="799879" y="793089"/>
                </a:lnTo>
                <a:lnTo>
                  <a:pt x="785894" y="788327"/>
                </a:lnTo>
                <a:lnTo>
                  <a:pt x="771590" y="782929"/>
                </a:lnTo>
                <a:lnTo>
                  <a:pt x="757922" y="776897"/>
                </a:lnTo>
                <a:lnTo>
                  <a:pt x="745843" y="770229"/>
                </a:lnTo>
                <a:lnTo>
                  <a:pt x="739804" y="767054"/>
                </a:lnTo>
                <a:lnTo>
                  <a:pt x="734400" y="763879"/>
                </a:lnTo>
                <a:lnTo>
                  <a:pt x="728679" y="760069"/>
                </a:lnTo>
                <a:lnTo>
                  <a:pt x="723593" y="756577"/>
                </a:lnTo>
                <a:lnTo>
                  <a:pt x="718825" y="752767"/>
                </a:lnTo>
                <a:lnTo>
                  <a:pt x="714057" y="749274"/>
                </a:lnTo>
                <a:lnTo>
                  <a:pt x="709925" y="745464"/>
                </a:lnTo>
                <a:lnTo>
                  <a:pt x="705475" y="741337"/>
                </a:lnTo>
                <a:lnTo>
                  <a:pt x="701979" y="737209"/>
                </a:lnTo>
                <a:lnTo>
                  <a:pt x="698164" y="733082"/>
                </a:lnTo>
                <a:lnTo>
                  <a:pt x="694668" y="728954"/>
                </a:lnTo>
                <a:lnTo>
                  <a:pt x="691807" y="724827"/>
                </a:lnTo>
                <a:lnTo>
                  <a:pt x="688629" y="720699"/>
                </a:lnTo>
                <a:lnTo>
                  <a:pt x="686086" y="716254"/>
                </a:lnTo>
                <a:lnTo>
                  <a:pt x="683543" y="712127"/>
                </a:lnTo>
                <a:lnTo>
                  <a:pt x="681000" y="707682"/>
                </a:lnTo>
                <a:lnTo>
                  <a:pt x="679093" y="703237"/>
                </a:lnTo>
                <a:lnTo>
                  <a:pt x="677186" y="698474"/>
                </a:lnTo>
                <a:lnTo>
                  <a:pt x="675596" y="694347"/>
                </a:lnTo>
                <a:lnTo>
                  <a:pt x="674325" y="689584"/>
                </a:lnTo>
                <a:lnTo>
                  <a:pt x="673053" y="684822"/>
                </a:lnTo>
                <a:lnTo>
                  <a:pt x="671782" y="680059"/>
                </a:lnTo>
                <a:lnTo>
                  <a:pt x="671146" y="675297"/>
                </a:lnTo>
                <a:lnTo>
                  <a:pt x="670511" y="670217"/>
                </a:lnTo>
                <a:lnTo>
                  <a:pt x="670193" y="665137"/>
                </a:lnTo>
                <a:lnTo>
                  <a:pt x="670193" y="660374"/>
                </a:lnTo>
                <a:lnTo>
                  <a:pt x="670511" y="652437"/>
                </a:lnTo>
                <a:lnTo>
                  <a:pt x="671146" y="644499"/>
                </a:lnTo>
                <a:lnTo>
                  <a:pt x="672736" y="636879"/>
                </a:lnTo>
                <a:lnTo>
                  <a:pt x="674643" y="629259"/>
                </a:lnTo>
                <a:lnTo>
                  <a:pt x="676868" y="622274"/>
                </a:lnTo>
                <a:lnTo>
                  <a:pt x="679728" y="614972"/>
                </a:lnTo>
                <a:lnTo>
                  <a:pt x="683225" y="607669"/>
                </a:lnTo>
                <a:lnTo>
                  <a:pt x="687039" y="600684"/>
                </a:lnTo>
                <a:lnTo>
                  <a:pt x="691807" y="593699"/>
                </a:lnTo>
                <a:lnTo>
                  <a:pt x="696575" y="587349"/>
                </a:lnTo>
                <a:lnTo>
                  <a:pt x="702297" y="580682"/>
                </a:lnTo>
                <a:lnTo>
                  <a:pt x="708336" y="574014"/>
                </a:lnTo>
                <a:lnTo>
                  <a:pt x="714693" y="567664"/>
                </a:lnTo>
                <a:lnTo>
                  <a:pt x="722004" y="561632"/>
                </a:lnTo>
                <a:lnTo>
                  <a:pt x="729632" y="555282"/>
                </a:lnTo>
                <a:lnTo>
                  <a:pt x="737897" y="549249"/>
                </a:lnTo>
                <a:lnTo>
                  <a:pt x="743936" y="545122"/>
                </a:lnTo>
                <a:lnTo>
                  <a:pt x="750293" y="540994"/>
                </a:lnTo>
                <a:lnTo>
                  <a:pt x="757286" y="537502"/>
                </a:lnTo>
                <a:lnTo>
                  <a:pt x="764597" y="533692"/>
                </a:lnTo>
                <a:lnTo>
                  <a:pt x="772544" y="530517"/>
                </a:lnTo>
                <a:lnTo>
                  <a:pt x="780490" y="527342"/>
                </a:lnTo>
                <a:lnTo>
                  <a:pt x="789072" y="524167"/>
                </a:lnTo>
                <a:lnTo>
                  <a:pt x="797654" y="521627"/>
                </a:lnTo>
                <a:lnTo>
                  <a:pt x="806872" y="519087"/>
                </a:lnTo>
                <a:lnTo>
                  <a:pt x="816408" y="516229"/>
                </a:lnTo>
                <a:lnTo>
                  <a:pt x="825944" y="514324"/>
                </a:lnTo>
                <a:lnTo>
                  <a:pt x="836116" y="512102"/>
                </a:lnTo>
                <a:lnTo>
                  <a:pt x="846923" y="510514"/>
                </a:lnTo>
                <a:lnTo>
                  <a:pt x="858048" y="508927"/>
                </a:lnTo>
                <a:lnTo>
                  <a:pt x="869173" y="507022"/>
                </a:lnTo>
                <a:close/>
                <a:moveTo>
                  <a:pt x="880616" y="217144"/>
                </a:moveTo>
                <a:lnTo>
                  <a:pt x="880616" y="333984"/>
                </a:lnTo>
                <a:lnTo>
                  <a:pt x="863451" y="335254"/>
                </a:lnTo>
                <a:lnTo>
                  <a:pt x="846287" y="337159"/>
                </a:lnTo>
                <a:lnTo>
                  <a:pt x="829440" y="339382"/>
                </a:lnTo>
                <a:lnTo>
                  <a:pt x="812912" y="341922"/>
                </a:lnTo>
                <a:lnTo>
                  <a:pt x="796701" y="344779"/>
                </a:lnTo>
                <a:lnTo>
                  <a:pt x="780490" y="347954"/>
                </a:lnTo>
                <a:lnTo>
                  <a:pt x="764279" y="351764"/>
                </a:lnTo>
                <a:lnTo>
                  <a:pt x="748386" y="355892"/>
                </a:lnTo>
                <a:lnTo>
                  <a:pt x="726136" y="362242"/>
                </a:lnTo>
                <a:lnTo>
                  <a:pt x="704839" y="368909"/>
                </a:lnTo>
                <a:lnTo>
                  <a:pt x="684814" y="375894"/>
                </a:lnTo>
                <a:lnTo>
                  <a:pt x="666061" y="383197"/>
                </a:lnTo>
                <a:lnTo>
                  <a:pt x="657160" y="387324"/>
                </a:lnTo>
                <a:lnTo>
                  <a:pt x="648260" y="391134"/>
                </a:lnTo>
                <a:lnTo>
                  <a:pt x="639996" y="395262"/>
                </a:lnTo>
                <a:lnTo>
                  <a:pt x="632050" y="399072"/>
                </a:lnTo>
                <a:lnTo>
                  <a:pt x="624103" y="403517"/>
                </a:lnTo>
                <a:lnTo>
                  <a:pt x="616792" y="407644"/>
                </a:lnTo>
                <a:lnTo>
                  <a:pt x="609481" y="412089"/>
                </a:lnTo>
                <a:lnTo>
                  <a:pt x="602806" y="416534"/>
                </a:lnTo>
                <a:lnTo>
                  <a:pt x="593906" y="422567"/>
                </a:lnTo>
                <a:lnTo>
                  <a:pt x="585642" y="428282"/>
                </a:lnTo>
                <a:lnTo>
                  <a:pt x="577060" y="434632"/>
                </a:lnTo>
                <a:lnTo>
                  <a:pt x="569113" y="440982"/>
                </a:lnTo>
                <a:lnTo>
                  <a:pt x="561167" y="447967"/>
                </a:lnTo>
                <a:lnTo>
                  <a:pt x="553538" y="454317"/>
                </a:lnTo>
                <a:lnTo>
                  <a:pt x="545910" y="461302"/>
                </a:lnTo>
                <a:lnTo>
                  <a:pt x="538917" y="468604"/>
                </a:lnTo>
                <a:lnTo>
                  <a:pt x="532241" y="475907"/>
                </a:lnTo>
                <a:lnTo>
                  <a:pt x="525249" y="483527"/>
                </a:lnTo>
                <a:lnTo>
                  <a:pt x="518891" y="491464"/>
                </a:lnTo>
                <a:lnTo>
                  <a:pt x="512534" y="499402"/>
                </a:lnTo>
                <a:lnTo>
                  <a:pt x="506813" y="507022"/>
                </a:lnTo>
                <a:lnTo>
                  <a:pt x="501091" y="515277"/>
                </a:lnTo>
                <a:lnTo>
                  <a:pt x="495370" y="523849"/>
                </a:lnTo>
                <a:lnTo>
                  <a:pt x="490284" y="532422"/>
                </a:lnTo>
                <a:lnTo>
                  <a:pt x="485198" y="541312"/>
                </a:lnTo>
                <a:lnTo>
                  <a:pt x="480430" y="550202"/>
                </a:lnTo>
                <a:lnTo>
                  <a:pt x="475980" y="559092"/>
                </a:lnTo>
                <a:lnTo>
                  <a:pt x="472166" y="568299"/>
                </a:lnTo>
                <a:lnTo>
                  <a:pt x="468352" y="577507"/>
                </a:lnTo>
                <a:lnTo>
                  <a:pt x="464855" y="586714"/>
                </a:lnTo>
                <a:lnTo>
                  <a:pt x="461994" y="596239"/>
                </a:lnTo>
                <a:lnTo>
                  <a:pt x="459134" y="605764"/>
                </a:lnTo>
                <a:lnTo>
                  <a:pt x="456591" y="615289"/>
                </a:lnTo>
                <a:lnTo>
                  <a:pt x="454684" y="624814"/>
                </a:lnTo>
                <a:lnTo>
                  <a:pt x="453094" y="634657"/>
                </a:lnTo>
                <a:lnTo>
                  <a:pt x="451187" y="644182"/>
                </a:lnTo>
                <a:lnTo>
                  <a:pt x="450234" y="654024"/>
                </a:lnTo>
                <a:lnTo>
                  <a:pt x="449280" y="664184"/>
                </a:lnTo>
                <a:lnTo>
                  <a:pt x="448962" y="674344"/>
                </a:lnTo>
                <a:lnTo>
                  <a:pt x="448644" y="684822"/>
                </a:lnTo>
                <a:lnTo>
                  <a:pt x="448962" y="695934"/>
                </a:lnTo>
                <a:lnTo>
                  <a:pt x="449598" y="706729"/>
                </a:lnTo>
                <a:lnTo>
                  <a:pt x="450552" y="717842"/>
                </a:lnTo>
                <a:lnTo>
                  <a:pt x="452141" y="728637"/>
                </a:lnTo>
                <a:lnTo>
                  <a:pt x="453730" y="739432"/>
                </a:lnTo>
                <a:lnTo>
                  <a:pt x="455955" y="749909"/>
                </a:lnTo>
                <a:lnTo>
                  <a:pt x="458180" y="760387"/>
                </a:lnTo>
                <a:lnTo>
                  <a:pt x="461359" y="770547"/>
                </a:lnTo>
                <a:lnTo>
                  <a:pt x="464537" y="781024"/>
                </a:lnTo>
                <a:lnTo>
                  <a:pt x="468352" y="791184"/>
                </a:lnTo>
                <a:lnTo>
                  <a:pt x="472484" y="801027"/>
                </a:lnTo>
                <a:lnTo>
                  <a:pt x="476934" y="810869"/>
                </a:lnTo>
                <a:lnTo>
                  <a:pt x="482020" y="820712"/>
                </a:lnTo>
                <a:lnTo>
                  <a:pt x="487423" y="830237"/>
                </a:lnTo>
                <a:lnTo>
                  <a:pt x="492827" y="839762"/>
                </a:lnTo>
                <a:lnTo>
                  <a:pt x="498866" y="848969"/>
                </a:lnTo>
                <a:lnTo>
                  <a:pt x="505541" y="858177"/>
                </a:lnTo>
                <a:lnTo>
                  <a:pt x="512216" y="867067"/>
                </a:lnTo>
                <a:lnTo>
                  <a:pt x="519527" y="875957"/>
                </a:lnTo>
                <a:lnTo>
                  <a:pt x="527156" y="884212"/>
                </a:lnTo>
                <a:lnTo>
                  <a:pt x="535102" y="892467"/>
                </a:lnTo>
                <a:lnTo>
                  <a:pt x="543367" y="900404"/>
                </a:lnTo>
                <a:lnTo>
                  <a:pt x="551949" y="908024"/>
                </a:lnTo>
                <a:lnTo>
                  <a:pt x="561167" y="915644"/>
                </a:lnTo>
                <a:lnTo>
                  <a:pt x="570385" y="922947"/>
                </a:lnTo>
                <a:lnTo>
                  <a:pt x="580238" y="929932"/>
                </a:lnTo>
                <a:lnTo>
                  <a:pt x="590410" y="936282"/>
                </a:lnTo>
                <a:lnTo>
                  <a:pt x="600899" y="942632"/>
                </a:lnTo>
                <a:lnTo>
                  <a:pt x="611706" y="948982"/>
                </a:lnTo>
                <a:lnTo>
                  <a:pt x="623149" y="954697"/>
                </a:lnTo>
                <a:lnTo>
                  <a:pt x="634592" y="960412"/>
                </a:lnTo>
                <a:lnTo>
                  <a:pt x="646671" y="966127"/>
                </a:lnTo>
                <a:lnTo>
                  <a:pt x="666378" y="974064"/>
                </a:lnTo>
                <a:lnTo>
                  <a:pt x="688629" y="982637"/>
                </a:lnTo>
                <a:lnTo>
                  <a:pt x="713739" y="991209"/>
                </a:lnTo>
                <a:lnTo>
                  <a:pt x="741711" y="1000099"/>
                </a:lnTo>
                <a:lnTo>
                  <a:pt x="772544" y="1009307"/>
                </a:lnTo>
                <a:lnTo>
                  <a:pt x="805919" y="1018514"/>
                </a:lnTo>
                <a:lnTo>
                  <a:pt x="841837" y="1028357"/>
                </a:lnTo>
                <a:lnTo>
                  <a:pt x="880616" y="1038199"/>
                </a:lnTo>
                <a:lnTo>
                  <a:pt x="880616" y="1433487"/>
                </a:lnTo>
                <a:lnTo>
                  <a:pt x="870444" y="1431582"/>
                </a:lnTo>
                <a:lnTo>
                  <a:pt x="860591" y="1429042"/>
                </a:lnTo>
                <a:lnTo>
                  <a:pt x="850737" y="1426820"/>
                </a:lnTo>
                <a:lnTo>
                  <a:pt x="841519" y="1424280"/>
                </a:lnTo>
                <a:lnTo>
                  <a:pt x="831983" y="1421422"/>
                </a:lnTo>
                <a:lnTo>
                  <a:pt x="823083" y="1418247"/>
                </a:lnTo>
                <a:lnTo>
                  <a:pt x="814183" y="1415072"/>
                </a:lnTo>
                <a:lnTo>
                  <a:pt x="805283" y="1411580"/>
                </a:lnTo>
                <a:lnTo>
                  <a:pt x="796701" y="1408087"/>
                </a:lnTo>
                <a:lnTo>
                  <a:pt x="788437" y="1404277"/>
                </a:lnTo>
                <a:lnTo>
                  <a:pt x="780490" y="1400150"/>
                </a:lnTo>
                <a:lnTo>
                  <a:pt x="772544" y="1396022"/>
                </a:lnTo>
                <a:lnTo>
                  <a:pt x="764915" y="1391260"/>
                </a:lnTo>
                <a:lnTo>
                  <a:pt x="757604" y="1386815"/>
                </a:lnTo>
                <a:lnTo>
                  <a:pt x="750293" y="1381735"/>
                </a:lnTo>
                <a:lnTo>
                  <a:pt x="743618" y="1376655"/>
                </a:lnTo>
                <a:lnTo>
                  <a:pt x="732811" y="1368082"/>
                </a:lnTo>
                <a:lnTo>
                  <a:pt x="722640" y="1359192"/>
                </a:lnTo>
                <a:lnTo>
                  <a:pt x="713104" y="1349985"/>
                </a:lnTo>
                <a:lnTo>
                  <a:pt x="704204" y="1340142"/>
                </a:lnTo>
                <a:lnTo>
                  <a:pt x="695621" y="1329982"/>
                </a:lnTo>
                <a:lnTo>
                  <a:pt x="687675" y="1319187"/>
                </a:lnTo>
                <a:lnTo>
                  <a:pt x="680046" y="1308075"/>
                </a:lnTo>
                <a:lnTo>
                  <a:pt x="673371" y="1296327"/>
                </a:lnTo>
                <a:lnTo>
                  <a:pt x="667014" y="1284262"/>
                </a:lnTo>
                <a:lnTo>
                  <a:pt x="660975" y="1271562"/>
                </a:lnTo>
                <a:lnTo>
                  <a:pt x="655889" y="1258862"/>
                </a:lnTo>
                <a:lnTo>
                  <a:pt x="651121" y="1245209"/>
                </a:lnTo>
                <a:lnTo>
                  <a:pt x="646989" y="1231557"/>
                </a:lnTo>
                <a:lnTo>
                  <a:pt x="642857" y="1217269"/>
                </a:lnTo>
                <a:lnTo>
                  <a:pt x="639996" y="1202664"/>
                </a:lnTo>
                <a:lnTo>
                  <a:pt x="637453" y="1187424"/>
                </a:lnTo>
                <a:lnTo>
                  <a:pt x="410819" y="1219492"/>
                </a:lnTo>
                <a:lnTo>
                  <a:pt x="413044" y="1231557"/>
                </a:lnTo>
                <a:lnTo>
                  <a:pt x="415587" y="1243304"/>
                </a:lnTo>
                <a:lnTo>
                  <a:pt x="418766" y="1255370"/>
                </a:lnTo>
                <a:lnTo>
                  <a:pt x="421626" y="1266800"/>
                </a:lnTo>
                <a:lnTo>
                  <a:pt x="424805" y="1278230"/>
                </a:lnTo>
                <a:lnTo>
                  <a:pt x="428619" y="1289660"/>
                </a:lnTo>
                <a:lnTo>
                  <a:pt x="432116" y="1300455"/>
                </a:lnTo>
                <a:lnTo>
                  <a:pt x="435930" y="1311250"/>
                </a:lnTo>
                <a:lnTo>
                  <a:pt x="440062" y="1321727"/>
                </a:lnTo>
                <a:lnTo>
                  <a:pt x="444512" y="1332205"/>
                </a:lnTo>
                <a:lnTo>
                  <a:pt x="448644" y="1342682"/>
                </a:lnTo>
                <a:lnTo>
                  <a:pt x="453412" y="1352525"/>
                </a:lnTo>
                <a:lnTo>
                  <a:pt x="458180" y="1362367"/>
                </a:lnTo>
                <a:lnTo>
                  <a:pt x="463266" y="1372210"/>
                </a:lnTo>
                <a:lnTo>
                  <a:pt x="468352" y="1381735"/>
                </a:lnTo>
                <a:lnTo>
                  <a:pt x="473755" y="1390942"/>
                </a:lnTo>
                <a:lnTo>
                  <a:pt x="479477" y="1399832"/>
                </a:lnTo>
                <a:lnTo>
                  <a:pt x="485198" y="1409040"/>
                </a:lnTo>
                <a:lnTo>
                  <a:pt x="491238" y="1417612"/>
                </a:lnTo>
                <a:lnTo>
                  <a:pt x="497595" y="1426185"/>
                </a:lnTo>
                <a:lnTo>
                  <a:pt x="503634" y="1434757"/>
                </a:lnTo>
                <a:lnTo>
                  <a:pt x="510309" y="1442695"/>
                </a:lnTo>
                <a:lnTo>
                  <a:pt x="517302" y="1450950"/>
                </a:lnTo>
                <a:lnTo>
                  <a:pt x="524295" y="1458570"/>
                </a:lnTo>
                <a:lnTo>
                  <a:pt x="531288" y="1466190"/>
                </a:lnTo>
                <a:lnTo>
                  <a:pt x="538599" y="1473492"/>
                </a:lnTo>
                <a:lnTo>
                  <a:pt x="546227" y="1480795"/>
                </a:lnTo>
                <a:lnTo>
                  <a:pt x="553856" y="1487780"/>
                </a:lnTo>
                <a:lnTo>
                  <a:pt x="561802" y="1494765"/>
                </a:lnTo>
                <a:lnTo>
                  <a:pt x="570067" y="1501750"/>
                </a:lnTo>
                <a:lnTo>
                  <a:pt x="578331" y="1507782"/>
                </a:lnTo>
                <a:lnTo>
                  <a:pt x="586913" y="1514132"/>
                </a:lnTo>
                <a:lnTo>
                  <a:pt x="600581" y="1523657"/>
                </a:lnTo>
                <a:lnTo>
                  <a:pt x="615203" y="1532865"/>
                </a:lnTo>
                <a:lnTo>
                  <a:pt x="630142" y="1541437"/>
                </a:lnTo>
                <a:lnTo>
                  <a:pt x="645717" y="1549375"/>
                </a:lnTo>
                <a:lnTo>
                  <a:pt x="661928" y="1556995"/>
                </a:lnTo>
                <a:lnTo>
                  <a:pt x="678775" y="1563980"/>
                </a:lnTo>
                <a:lnTo>
                  <a:pt x="696257" y="1570647"/>
                </a:lnTo>
                <a:lnTo>
                  <a:pt x="714375" y="1576680"/>
                </a:lnTo>
                <a:lnTo>
                  <a:pt x="733129" y="1582395"/>
                </a:lnTo>
                <a:lnTo>
                  <a:pt x="752518" y="1587475"/>
                </a:lnTo>
                <a:lnTo>
                  <a:pt x="772544" y="1592237"/>
                </a:lnTo>
                <a:lnTo>
                  <a:pt x="792887" y="1596365"/>
                </a:lnTo>
                <a:lnTo>
                  <a:pt x="814183" y="1600175"/>
                </a:lnTo>
                <a:lnTo>
                  <a:pt x="835480" y="1603350"/>
                </a:lnTo>
                <a:lnTo>
                  <a:pt x="858048" y="1606525"/>
                </a:lnTo>
                <a:lnTo>
                  <a:pt x="880616" y="1608747"/>
                </a:lnTo>
                <a:lnTo>
                  <a:pt x="880616" y="1726857"/>
                </a:lnTo>
                <a:lnTo>
                  <a:pt x="1063385" y="1726857"/>
                </a:lnTo>
                <a:lnTo>
                  <a:pt x="1063385" y="1610652"/>
                </a:lnTo>
                <a:lnTo>
                  <a:pt x="1077371" y="1609382"/>
                </a:lnTo>
                <a:lnTo>
                  <a:pt x="1091675" y="1607795"/>
                </a:lnTo>
                <a:lnTo>
                  <a:pt x="1105661" y="1606207"/>
                </a:lnTo>
                <a:lnTo>
                  <a:pt x="1119329" y="1603985"/>
                </a:lnTo>
                <a:lnTo>
                  <a:pt x="1133314" y="1602080"/>
                </a:lnTo>
                <a:lnTo>
                  <a:pt x="1146665" y="1599857"/>
                </a:lnTo>
                <a:lnTo>
                  <a:pt x="1160015" y="1597317"/>
                </a:lnTo>
                <a:lnTo>
                  <a:pt x="1173047" y="1594142"/>
                </a:lnTo>
                <a:lnTo>
                  <a:pt x="1186397" y="1591285"/>
                </a:lnTo>
                <a:lnTo>
                  <a:pt x="1199111" y="1587792"/>
                </a:lnTo>
                <a:lnTo>
                  <a:pt x="1212144" y="1584300"/>
                </a:lnTo>
                <a:lnTo>
                  <a:pt x="1224540" y="1580807"/>
                </a:lnTo>
                <a:lnTo>
                  <a:pt x="1236937" y="1576680"/>
                </a:lnTo>
                <a:lnTo>
                  <a:pt x="1249333" y="1572552"/>
                </a:lnTo>
                <a:lnTo>
                  <a:pt x="1261412" y="1567790"/>
                </a:lnTo>
                <a:lnTo>
                  <a:pt x="1273491" y="1563345"/>
                </a:lnTo>
                <a:lnTo>
                  <a:pt x="1288748" y="1556995"/>
                </a:lnTo>
                <a:lnTo>
                  <a:pt x="1304005" y="1550010"/>
                </a:lnTo>
                <a:lnTo>
                  <a:pt x="1318627" y="1543025"/>
                </a:lnTo>
                <a:lnTo>
                  <a:pt x="1332613" y="1535722"/>
                </a:lnTo>
                <a:lnTo>
                  <a:pt x="1346598" y="1528102"/>
                </a:lnTo>
                <a:lnTo>
                  <a:pt x="1359631" y="1519847"/>
                </a:lnTo>
                <a:lnTo>
                  <a:pt x="1372345" y="1511592"/>
                </a:lnTo>
                <a:lnTo>
                  <a:pt x="1384742" y="1502702"/>
                </a:lnTo>
                <a:lnTo>
                  <a:pt x="1396185" y="1493812"/>
                </a:lnTo>
                <a:lnTo>
                  <a:pt x="1407945" y="1484287"/>
                </a:lnTo>
                <a:lnTo>
                  <a:pt x="1418753" y="1474762"/>
                </a:lnTo>
                <a:lnTo>
                  <a:pt x="1429242" y="1464602"/>
                </a:lnTo>
                <a:lnTo>
                  <a:pt x="1439096" y="1454125"/>
                </a:lnTo>
                <a:lnTo>
                  <a:pt x="1448631" y="1443647"/>
                </a:lnTo>
                <a:lnTo>
                  <a:pt x="1457531" y="1432535"/>
                </a:lnTo>
                <a:lnTo>
                  <a:pt x="1466114" y="1421422"/>
                </a:lnTo>
                <a:lnTo>
                  <a:pt x="1474378" y="1409675"/>
                </a:lnTo>
                <a:lnTo>
                  <a:pt x="1482007" y="1398245"/>
                </a:lnTo>
                <a:lnTo>
                  <a:pt x="1489000" y="1386497"/>
                </a:lnTo>
                <a:lnTo>
                  <a:pt x="1495675" y="1374432"/>
                </a:lnTo>
                <a:lnTo>
                  <a:pt x="1501396" y="1362685"/>
                </a:lnTo>
                <a:lnTo>
                  <a:pt x="1507118" y="1350620"/>
                </a:lnTo>
                <a:lnTo>
                  <a:pt x="1512203" y="1338555"/>
                </a:lnTo>
                <a:lnTo>
                  <a:pt x="1516335" y="1326490"/>
                </a:lnTo>
                <a:lnTo>
                  <a:pt x="1520468" y="1314107"/>
                </a:lnTo>
                <a:lnTo>
                  <a:pt x="1523964" y="1301725"/>
                </a:lnTo>
                <a:lnTo>
                  <a:pt x="1526507" y="1289025"/>
                </a:lnTo>
                <a:lnTo>
                  <a:pt x="1528732" y="1276642"/>
                </a:lnTo>
                <a:lnTo>
                  <a:pt x="1530957" y="1263942"/>
                </a:lnTo>
                <a:lnTo>
                  <a:pt x="1532228" y="1251242"/>
                </a:lnTo>
                <a:lnTo>
                  <a:pt x="1532864" y="1238542"/>
                </a:lnTo>
                <a:lnTo>
                  <a:pt x="1533182" y="1225207"/>
                </a:lnTo>
                <a:lnTo>
                  <a:pt x="1533182" y="1212189"/>
                </a:lnTo>
                <a:lnTo>
                  <a:pt x="1532546" y="1199172"/>
                </a:lnTo>
                <a:lnTo>
                  <a:pt x="1531275" y="1186789"/>
                </a:lnTo>
                <a:lnTo>
                  <a:pt x="1530003" y="1174407"/>
                </a:lnTo>
                <a:lnTo>
                  <a:pt x="1527778" y="1162342"/>
                </a:lnTo>
                <a:lnTo>
                  <a:pt x="1525553" y="1150594"/>
                </a:lnTo>
                <a:lnTo>
                  <a:pt x="1522693" y="1138847"/>
                </a:lnTo>
                <a:lnTo>
                  <a:pt x="1519514" y="1127734"/>
                </a:lnTo>
                <a:lnTo>
                  <a:pt x="1516018" y="1116939"/>
                </a:lnTo>
                <a:lnTo>
                  <a:pt x="1511885" y="1106144"/>
                </a:lnTo>
                <a:lnTo>
                  <a:pt x="1507435" y="1095349"/>
                </a:lnTo>
                <a:lnTo>
                  <a:pt x="1502350" y="1085189"/>
                </a:lnTo>
                <a:lnTo>
                  <a:pt x="1496946" y="1075347"/>
                </a:lnTo>
                <a:lnTo>
                  <a:pt x="1491225" y="1065822"/>
                </a:lnTo>
                <a:lnTo>
                  <a:pt x="1485185" y="1056614"/>
                </a:lnTo>
                <a:lnTo>
                  <a:pt x="1478510" y="1047407"/>
                </a:lnTo>
                <a:lnTo>
                  <a:pt x="1471517" y="1038517"/>
                </a:lnTo>
                <a:lnTo>
                  <a:pt x="1463889" y="1029944"/>
                </a:lnTo>
                <a:lnTo>
                  <a:pt x="1456260" y="1021689"/>
                </a:lnTo>
                <a:lnTo>
                  <a:pt x="1448314" y="1013752"/>
                </a:lnTo>
                <a:lnTo>
                  <a:pt x="1440049" y="1005814"/>
                </a:lnTo>
                <a:lnTo>
                  <a:pt x="1431467" y="998512"/>
                </a:lnTo>
                <a:lnTo>
                  <a:pt x="1422567" y="991527"/>
                </a:lnTo>
                <a:lnTo>
                  <a:pt x="1413349" y="984542"/>
                </a:lnTo>
                <a:lnTo>
                  <a:pt x="1403813" y="977557"/>
                </a:lnTo>
                <a:lnTo>
                  <a:pt x="1393959" y="971207"/>
                </a:lnTo>
                <a:lnTo>
                  <a:pt x="1383788" y="965174"/>
                </a:lnTo>
                <a:lnTo>
                  <a:pt x="1373299" y="959142"/>
                </a:lnTo>
                <a:lnTo>
                  <a:pt x="1362491" y="953427"/>
                </a:lnTo>
                <a:lnTo>
                  <a:pt x="1351048" y="948347"/>
                </a:lnTo>
                <a:lnTo>
                  <a:pt x="1339605" y="942949"/>
                </a:lnTo>
                <a:lnTo>
                  <a:pt x="1327845" y="937869"/>
                </a:lnTo>
                <a:lnTo>
                  <a:pt x="1305912" y="930249"/>
                </a:lnTo>
                <a:lnTo>
                  <a:pt x="1280801" y="921677"/>
                </a:lnTo>
                <a:lnTo>
                  <a:pt x="1252512" y="912469"/>
                </a:lnTo>
                <a:lnTo>
                  <a:pt x="1221362" y="902627"/>
                </a:lnTo>
                <a:lnTo>
                  <a:pt x="1186397" y="892784"/>
                </a:lnTo>
                <a:lnTo>
                  <a:pt x="1148572" y="882307"/>
                </a:lnTo>
                <a:lnTo>
                  <a:pt x="1107568" y="871512"/>
                </a:lnTo>
                <a:lnTo>
                  <a:pt x="1063385" y="860399"/>
                </a:lnTo>
                <a:lnTo>
                  <a:pt x="1063385" y="511149"/>
                </a:lnTo>
                <a:lnTo>
                  <a:pt x="1078960" y="514642"/>
                </a:lnTo>
                <a:lnTo>
                  <a:pt x="1093582" y="518769"/>
                </a:lnTo>
                <a:lnTo>
                  <a:pt x="1108204" y="523214"/>
                </a:lnTo>
                <a:lnTo>
                  <a:pt x="1121554" y="528612"/>
                </a:lnTo>
                <a:lnTo>
                  <a:pt x="1128229" y="531469"/>
                </a:lnTo>
                <a:lnTo>
                  <a:pt x="1134904" y="534644"/>
                </a:lnTo>
                <a:lnTo>
                  <a:pt x="1141261" y="537502"/>
                </a:lnTo>
                <a:lnTo>
                  <a:pt x="1146982" y="540677"/>
                </a:lnTo>
                <a:lnTo>
                  <a:pt x="1153022" y="544169"/>
                </a:lnTo>
                <a:lnTo>
                  <a:pt x="1159061" y="547662"/>
                </a:lnTo>
                <a:lnTo>
                  <a:pt x="1164465" y="551154"/>
                </a:lnTo>
                <a:lnTo>
                  <a:pt x="1169868" y="555282"/>
                </a:lnTo>
                <a:lnTo>
                  <a:pt x="1178768" y="561949"/>
                </a:lnTo>
                <a:lnTo>
                  <a:pt x="1187351" y="568934"/>
                </a:lnTo>
                <a:lnTo>
                  <a:pt x="1195297" y="576554"/>
                </a:lnTo>
                <a:lnTo>
                  <a:pt x="1202926" y="584174"/>
                </a:lnTo>
                <a:lnTo>
                  <a:pt x="1209919" y="592429"/>
                </a:lnTo>
                <a:lnTo>
                  <a:pt x="1216594" y="601002"/>
                </a:lnTo>
                <a:lnTo>
                  <a:pt x="1222633" y="609574"/>
                </a:lnTo>
                <a:lnTo>
                  <a:pt x="1228355" y="618782"/>
                </a:lnTo>
                <a:lnTo>
                  <a:pt x="1233758" y="627989"/>
                </a:lnTo>
                <a:lnTo>
                  <a:pt x="1238844" y="637832"/>
                </a:lnTo>
                <a:lnTo>
                  <a:pt x="1242976" y="647674"/>
                </a:lnTo>
                <a:lnTo>
                  <a:pt x="1247108" y="658469"/>
                </a:lnTo>
                <a:lnTo>
                  <a:pt x="1250287" y="668947"/>
                </a:lnTo>
                <a:lnTo>
                  <a:pt x="1253465" y="680059"/>
                </a:lnTo>
                <a:lnTo>
                  <a:pt x="1256326" y="691172"/>
                </a:lnTo>
                <a:lnTo>
                  <a:pt x="1258233" y="702919"/>
                </a:lnTo>
                <a:lnTo>
                  <a:pt x="1482324" y="675297"/>
                </a:lnTo>
                <a:lnTo>
                  <a:pt x="1479464" y="660692"/>
                </a:lnTo>
                <a:lnTo>
                  <a:pt x="1475967" y="646087"/>
                </a:lnTo>
                <a:lnTo>
                  <a:pt x="1472789" y="632434"/>
                </a:lnTo>
                <a:lnTo>
                  <a:pt x="1469292" y="618782"/>
                </a:lnTo>
                <a:lnTo>
                  <a:pt x="1465160" y="605764"/>
                </a:lnTo>
                <a:lnTo>
                  <a:pt x="1461028" y="592747"/>
                </a:lnTo>
                <a:lnTo>
                  <a:pt x="1456260" y="580364"/>
                </a:lnTo>
                <a:lnTo>
                  <a:pt x="1451810" y="568299"/>
                </a:lnTo>
                <a:lnTo>
                  <a:pt x="1446406" y="556552"/>
                </a:lnTo>
                <a:lnTo>
                  <a:pt x="1441321" y="545439"/>
                </a:lnTo>
                <a:lnTo>
                  <a:pt x="1435599" y="534644"/>
                </a:lnTo>
                <a:lnTo>
                  <a:pt x="1429560" y="523532"/>
                </a:lnTo>
                <a:lnTo>
                  <a:pt x="1423838" y="513689"/>
                </a:lnTo>
                <a:lnTo>
                  <a:pt x="1417163" y="503847"/>
                </a:lnTo>
                <a:lnTo>
                  <a:pt x="1410488" y="494322"/>
                </a:lnTo>
                <a:lnTo>
                  <a:pt x="1403177" y="485432"/>
                </a:lnTo>
                <a:lnTo>
                  <a:pt x="1395867" y="476542"/>
                </a:lnTo>
                <a:lnTo>
                  <a:pt x="1388238" y="467969"/>
                </a:lnTo>
                <a:lnTo>
                  <a:pt x="1379974" y="459714"/>
                </a:lnTo>
                <a:lnTo>
                  <a:pt x="1371074" y="451459"/>
                </a:lnTo>
                <a:lnTo>
                  <a:pt x="1361538" y="443522"/>
                </a:lnTo>
                <a:lnTo>
                  <a:pt x="1351366" y="435902"/>
                </a:lnTo>
                <a:lnTo>
                  <a:pt x="1341195" y="428599"/>
                </a:lnTo>
                <a:lnTo>
                  <a:pt x="1330388" y="421614"/>
                </a:lnTo>
                <a:lnTo>
                  <a:pt x="1319262" y="414629"/>
                </a:lnTo>
                <a:lnTo>
                  <a:pt x="1307184" y="407962"/>
                </a:lnTo>
                <a:lnTo>
                  <a:pt x="1294787" y="401294"/>
                </a:lnTo>
                <a:lnTo>
                  <a:pt x="1282073" y="395262"/>
                </a:lnTo>
                <a:lnTo>
                  <a:pt x="1268723" y="389229"/>
                </a:lnTo>
                <a:lnTo>
                  <a:pt x="1254737" y="383197"/>
                </a:lnTo>
                <a:lnTo>
                  <a:pt x="1240751" y="378117"/>
                </a:lnTo>
                <a:lnTo>
                  <a:pt x="1225812" y="372402"/>
                </a:lnTo>
                <a:lnTo>
                  <a:pt x="1207058" y="366369"/>
                </a:lnTo>
                <a:lnTo>
                  <a:pt x="1187986" y="360972"/>
                </a:lnTo>
                <a:lnTo>
                  <a:pt x="1168279" y="355574"/>
                </a:lnTo>
                <a:lnTo>
                  <a:pt x="1147936" y="351129"/>
                </a:lnTo>
                <a:lnTo>
                  <a:pt x="1127593" y="346684"/>
                </a:lnTo>
                <a:lnTo>
                  <a:pt x="1106614" y="343192"/>
                </a:lnTo>
                <a:lnTo>
                  <a:pt x="1085000" y="339699"/>
                </a:lnTo>
                <a:lnTo>
                  <a:pt x="1063385" y="337159"/>
                </a:lnTo>
                <a:lnTo>
                  <a:pt x="1063385" y="217144"/>
                </a:lnTo>
                <a:close/>
                <a:moveTo>
                  <a:pt x="972000" y="0"/>
                </a:moveTo>
                <a:cubicBezTo>
                  <a:pt x="1508821" y="0"/>
                  <a:pt x="1944000" y="435179"/>
                  <a:pt x="1944000" y="972000"/>
                </a:cubicBezTo>
                <a:cubicBezTo>
                  <a:pt x="1944000" y="1508821"/>
                  <a:pt x="1508821" y="1944000"/>
                  <a:pt x="972000" y="1944000"/>
                </a:cubicBezTo>
                <a:cubicBezTo>
                  <a:pt x="435179" y="1944000"/>
                  <a:pt x="0" y="1508821"/>
                  <a:pt x="0" y="972000"/>
                </a:cubicBezTo>
                <a:cubicBezTo>
                  <a:pt x="0" y="435179"/>
                  <a:pt x="435179" y="0"/>
                  <a:pt x="972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algn="ctr" eaLnBrk="1" fontAlgn="auto" hangingPunct="1">
              <a:spcBef>
                <a:spcPts val="0"/>
              </a:spcBef>
              <a:spcAft>
                <a:spcPts val="0"/>
              </a:spcAft>
              <a:defRPr/>
            </a:pPr>
            <a:endParaRPr lang="zh-CN" altLang="en-US" dirty="0">
              <a:solidFill>
                <a:srgbClr val="FFFFFF"/>
              </a:solidFill>
              <a:ea typeface="微软雅黑" pitchFamily="34" charset="-122"/>
            </a:endParaRPr>
          </a:p>
        </p:txBody>
      </p:sp>
      <p:sp>
        <p:nvSpPr>
          <p:cNvPr id="32" name="TextBox 31"/>
          <p:cNvSpPr txBox="1"/>
          <p:nvPr/>
        </p:nvSpPr>
        <p:spPr>
          <a:xfrm>
            <a:off x="3563888" y="475567"/>
            <a:ext cx="2016224" cy="307777"/>
          </a:xfrm>
          <a:prstGeom prst="rect">
            <a:avLst/>
          </a:prstGeom>
          <a:noFill/>
        </p:spPr>
        <p:txBody>
          <a:bodyPr wrap="square" lIns="0" tIns="0" rIns="0" bIns="0" rtlCol="0">
            <a:spAutoFit/>
          </a:bodyPr>
          <a:lstStyle/>
          <a:p>
            <a:pPr algn="ctr"/>
            <a:r>
              <a:rPr lang="zh-CN" altLang="en-US" sz="2000" b="1" dirty="0" smtClean="0">
                <a:latin typeface="微软雅黑" pitchFamily="34" charset="-122"/>
                <a:ea typeface="微软雅黑" pitchFamily="34" charset="-122"/>
              </a:rPr>
              <a:t>可行性分析</a:t>
            </a:r>
            <a:endParaRPr lang="zh-CN" altLang="en-US" sz="1000" dirty="0">
              <a:latin typeface="微软雅黑" pitchFamily="34" charset="-122"/>
              <a:ea typeface="微软雅黑" pitchFamily="34" charset="-122"/>
            </a:endParaRPr>
          </a:p>
        </p:txBody>
      </p:sp>
    </p:spTree>
    <p:extLst>
      <p:ext uri="{BB962C8B-B14F-4D97-AF65-F5344CB8AC3E}">
        <p14:creationId xmlns:p14="http://schemas.microsoft.com/office/powerpoint/2010/main" val="1957109736"/>
      </p:ext>
    </p:extLst>
  </p:cSld>
  <p:clrMapOvr>
    <a:masterClrMapping/>
  </p:clrMapOvr>
  <p:transition spd="slow" advTm="0">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44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44000">
                                          <p:cBhvr additive="base">
                                            <p:cTn id="7" dur="500" fill="hold"/>
                                            <p:tgtEl>
                                              <p:spTgt spid="21"/>
                                            </p:tgtEl>
                                            <p:attrNameLst>
                                              <p:attrName>ppt_x</p:attrName>
                                            </p:attrNameLst>
                                          </p:cBhvr>
                                          <p:tavLst>
                                            <p:tav tm="0">
                                              <p:val>
                                                <p:strVal val="0-#ppt_w/2"/>
                                              </p:val>
                                            </p:tav>
                                            <p:tav tm="100000">
                                              <p:val>
                                                <p:strVal val="#ppt_x"/>
                                              </p:val>
                                            </p:tav>
                                          </p:tavLst>
                                        </p:anim>
                                        <p:anim calcmode="lin" valueType="num" p14:bounceEnd="44000">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12" presetClass="entr" presetSubtype="8" fill="hold" grpId="0" nodeType="withEffect">
                                      <p:stCondLst>
                                        <p:cond delay="20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300"/>
                                            <p:tgtEl>
                                              <p:spTgt spid="25"/>
                                            </p:tgtEl>
                                            <p:attrNameLst>
                                              <p:attrName>ppt_x</p:attrName>
                                            </p:attrNameLst>
                                          </p:cBhvr>
                                          <p:tavLst>
                                            <p:tav tm="0">
                                              <p:val>
                                                <p:strVal val="#ppt_x-#ppt_w*1.125000"/>
                                              </p:val>
                                            </p:tav>
                                            <p:tav tm="100000">
                                              <p:val>
                                                <p:strVal val="#ppt_x"/>
                                              </p:val>
                                            </p:tav>
                                          </p:tavLst>
                                        </p:anim>
                                        <p:animEffect transition="in" filter="wipe(right)">
                                          <p:cBhvr>
                                            <p:cTn id="12" dur="300"/>
                                            <p:tgtEl>
                                              <p:spTgt spid="25"/>
                                            </p:tgtEl>
                                          </p:cBhvr>
                                        </p:animEffect>
                                      </p:childTnLst>
                                    </p:cTn>
                                  </p:par>
                                  <p:par>
                                    <p:cTn id="13" presetID="12" presetClass="entr" presetSubtype="8" fill="hold" grpId="0" nodeType="withEffect">
                                      <p:stCondLst>
                                        <p:cond delay="20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300"/>
                                            <p:tgtEl>
                                              <p:spTgt spid="18"/>
                                            </p:tgtEl>
                                            <p:attrNameLst>
                                              <p:attrName>ppt_x</p:attrName>
                                            </p:attrNameLst>
                                          </p:cBhvr>
                                          <p:tavLst>
                                            <p:tav tm="0">
                                              <p:val>
                                                <p:strVal val="#ppt_x-#ppt_w*1.125000"/>
                                              </p:val>
                                            </p:tav>
                                            <p:tav tm="100000">
                                              <p:val>
                                                <p:strVal val="#ppt_x"/>
                                              </p:val>
                                            </p:tav>
                                          </p:tavLst>
                                        </p:anim>
                                        <p:animEffect transition="in" filter="wipe(right)">
                                          <p:cBhvr>
                                            <p:cTn id="16" dur="300"/>
                                            <p:tgtEl>
                                              <p:spTgt spid="18"/>
                                            </p:tgtEl>
                                          </p:cBhvr>
                                        </p:animEffect>
                                      </p:childTnLst>
                                    </p:cTn>
                                  </p:par>
                                </p:childTnLst>
                              </p:cTn>
                            </p:par>
                            <p:par>
                              <p:cTn id="17" fill="hold">
                                <p:stCondLst>
                                  <p:cond delay="500"/>
                                </p:stCondLst>
                                <p:childTnLst>
                                  <p:par>
                                    <p:cTn id="18" presetID="2" presetClass="entr" presetSubtype="2" fill="hold" grpId="0" nodeType="afterEffect" p14:presetBounceEnd="44000">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14:bounceEnd="44000">
                                          <p:cBhvr additive="base">
                                            <p:cTn id="20" dur="500" fill="hold"/>
                                            <p:tgtEl>
                                              <p:spTgt spid="20"/>
                                            </p:tgtEl>
                                            <p:attrNameLst>
                                              <p:attrName>ppt_x</p:attrName>
                                            </p:attrNameLst>
                                          </p:cBhvr>
                                          <p:tavLst>
                                            <p:tav tm="0">
                                              <p:val>
                                                <p:strVal val="1+#ppt_w/2"/>
                                              </p:val>
                                            </p:tav>
                                            <p:tav tm="100000">
                                              <p:val>
                                                <p:strVal val="#ppt_x"/>
                                              </p:val>
                                            </p:tav>
                                          </p:tavLst>
                                        </p:anim>
                                        <p:anim calcmode="lin" valueType="num" p14:bounceEnd="44000">
                                          <p:cBhvr additive="base">
                                            <p:cTn id="21" dur="500" fill="hold"/>
                                            <p:tgtEl>
                                              <p:spTgt spid="20"/>
                                            </p:tgtEl>
                                            <p:attrNameLst>
                                              <p:attrName>ppt_y</p:attrName>
                                            </p:attrNameLst>
                                          </p:cBhvr>
                                          <p:tavLst>
                                            <p:tav tm="0">
                                              <p:val>
                                                <p:strVal val="#ppt_y"/>
                                              </p:val>
                                            </p:tav>
                                            <p:tav tm="100000">
                                              <p:val>
                                                <p:strVal val="#ppt_y"/>
                                              </p:val>
                                            </p:tav>
                                          </p:tavLst>
                                        </p:anim>
                                      </p:childTnLst>
                                    </p:cTn>
                                  </p:par>
                                  <p:par>
                                    <p:cTn id="22" presetID="12" presetClass="entr" presetSubtype="2" fill="hold" grpId="0" nodeType="withEffect">
                                      <p:stCondLst>
                                        <p:cond delay="20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300"/>
                                            <p:tgtEl>
                                              <p:spTgt spid="19"/>
                                            </p:tgtEl>
                                            <p:attrNameLst>
                                              <p:attrName>ppt_x</p:attrName>
                                            </p:attrNameLst>
                                          </p:cBhvr>
                                          <p:tavLst>
                                            <p:tav tm="0">
                                              <p:val>
                                                <p:strVal val="#ppt_x+#ppt_w*1.125000"/>
                                              </p:val>
                                            </p:tav>
                                            <p:tav tm="100000">
                                              <p:val>
                                                <p:strVal val="#ppt_x"/>
                                              </p:val>
                                            </p:tav>
                                          </p:tavLst>
                                        </p:anim>
                                        <p:animEffect transition="in" filter="wipe(left)">
                                          <p:cBhvr>
                                            <p:cTn id="25" dur="300"/>
                                            <p:tgtEl>
                                              <p:spTgt spid="19"/>
                                            </p:tgtEl>
                                          </p:cBhvr>
                                        </p:animEffect>
                                      </p:childTnLst>
                                    </p:cTn>
                                  </p:par>
                                  <p:par>
                                    <p:cTn id="26" presetID="12" presetClass="entr" presetSubtype="2" fill="hold" grpId="0" nodeType="withEffect">
                                      <p:stCondLst>
                                        <p:cond delay="20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300"/>
                                            <p:tgtEl>
                                              <p:spTgt spid="24"/>
                                            </p:tgtEl>
                                            <p:attrNameLst>
                                              <p:attrName>ppt_x</p:attrName>
                                            </p:attrNameLst>
                                          </p:cBhvr>
                                          <p:tavLst>
                                            <p:tav tm="0">
                                              <p:val>
                                                <p:strVal val="#ppt_x+#ppt_w*1.125000"/>
                                              </p:val>
                                            </p:tav>
                                            <p:tav tm="100000">
                                              <p:val>
                                                <p:strVal val="#ppt_x"/>
                                              </p:val>
                                            </p:tav>
                                          </p:tavLst>
                                        </p:anim>
                                        <p:animEffect transition="in" filter="wipe(left)">
                                          <p:cBhvr>
                                            <p:cTn id="29" dur="300"/>
                                            <p:tgtEl>
                                              <p:spTgt spid="24"/>
                                            </p:tgtEl>
                                          </p:cBhvr>
                                        </p:animEffect>
                                      </p:childTnLst>
                                    </p:cTn>
                                  </p:par>
                                </p:childTnLst>
                              </p:cTn>
                            </p:par>
                            <p:par>
                              <p:cTn id="30" fill="hold">
                                <p:stCondLst>
                                  <p:cond delay="1000"/>
                                </p:stCondLst>
                                <p:childTnLst>
                                  <p:par>
                                    <p:cTn id="31" presetID="2" presetClass="entr" presetSubtype="8" fill="hold" grpId="0" nodeType="afterEffect" p14:presetBounceEnd="44000">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14:bounceEnd="44000">
                                          <p:cBhvr additive="base">
                                            <p:cTn id="33" dur="500" fill="hold"/>
                                            <p:tgtEl>
                                              <p:spTgt spid="6"/>
                                            </p:tgtEl>
                                            <p:attrNameLst>
                                              <p:attrName>ppt_x</p:attrName>
                                            </p:attrNameLst>
                                          </p:cBhvr>
                                          <p:tavLst>
                                            <p:tav tm="0">
                                              <p:val>
                                                <p:strVal val="0-#ppt_w/2"/>
                                              </p:val>
                                            </p:tav>
                                            <p:tav tm="100000">
                                              <p:val>
                                                <p:strVal val="#ppt_x"/>
                                              </p:val>
                                            </p:tav>
                                          </p:tavLst>
                                        </p:anim>
                                        <p:anim calcmode="lin" valueType="num" p14:bounceEnd="44000">
                                          <p:cBhvr additive="base">
                                            <p:cTn id="34" dur="500" fill="hold"/>
                                            <p:tgtEl>
                                              <p:spTgt spid="6"/>
                                            </p:tgtEl>
                                            <p:attrNameLst>
                                              <p:attrName>ppt_y</p:attrName>
                                            </p:attrNameLst>
                                          </p:cBhvr>
                                          <p:tavLst>
                                            <p:tav tm="0">
                                              <p:val>
                                                <p:strVal val="#ppt_y"/>
                                              </p:val>
                                            </p:tav>
                                            <p:tav tm="100000">
                                              <p:val>
                                                <p:strVal val="#ppt_y"/>
                                              </p:val>
                                            </p:tav>
                                          </p:tavLst>
                                        </p:anim>
                                      </p:childTnLst>
                                    </p:cTn>
                                  </p:par>
                                  <p:par>
                                    <p:cTn id="35" presetID="12" presetClass="entr" presetSubtype="8" fill="hold" grpId="0" nodeType="withEffect">
                                      <p:stCondLst>
                                        <p:cond delay="20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300"/>
                                            <p:tgtEl>
                                              <p:spTgt spid="2"/>
                                            </p:tgtEl>
                                            <p:attrNameLst>
                                              <p:attrName>ppt_x</p:attrName>
                                            </p:attrNameLst>
                                          </p:cBhvr>
                                          <p:tavLst>
                                            <p:tav tm="0">
                                              <p:val>
                                                <p:strVal val="#ppt_x-#ppt_w*1.125000"/>
                                              </p:val>
                                            </p:tav>
                                            <p:tav tm="100000">
                                              <p:val>
                                                <p:strVal val="#ppt_x"/>
                                              </p:val>
                                            </p:tav>
                                          </p:tavLst>
                                        </p:anim>
                                        <p:animEffect transition="in" filter="wipe(right)">
                                          <p:cBhvr>
                                            <p:cTn id="38" dur="300"/>
                                            <p:tgtEl>
                                              <p:spTgt spid="2"/>
                                            </p:tgtEl>
                                          </p:cBhvr>
                                        </p:animEffect>
                                      </p:childTnLst>
                                    </p:cTn>
                                  </p:par>
                                  <p:par>
                                    <p:cTn id="39" presetID="12" presetClass="entr" presetSubtype="8" fill="hold" grpId="0" nodeType="withEffect">
                                      <p:stCondLst>
                                        <p:cond delay="20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300"/>
                                            <p:tgtEl>
                                              <p:spTgt spid="15"/>
                                            </p:tgtEl>
                                            <p:attrNameLst>
                                              <p:attrName>ppt_x</p:attrName>
                                            </p:attrNameLst>
                                          </p:cBhvr>
                                          <p:tavLst>
                                            <p:tav tm="0">
                                              <p:val>
                                                <p:strVal val="#ppt_x-#ppt_w*1.125000"/>
                                              </p:val>
                                            </p:tav>
                                            <p:tav tm="100000">
                                              <p:val>
                                                <p:strVal val="#ppt_x"/>
                                              </p:val>
                                            </p:tav>
                                          </p:tavLst>
                                        </p:anim>
                                        <p:animEffect transition="in" filter="wipe(right)">
                                          <p:cBhvr>
                                            <p:cTn id="42" dur="300"/>
                                            <p:tgtEl>
                                              <p:spTgt spid="15"/>
                                            </p:tgtEl>
                                          </p:cBhvr>
                                        </p:animEffect>
                                      </p:childTnLst>
                                    </p:cTn>
                                  </p:par>
                                </p:childTnLst>
                              </p:cTn>
                            </p:par>
                            <p:par>
                              <p:cTn id="43" fill="hold">
                                <p:stCondLst>
                                  <p:cond delay="1500"/>
                                </p:stCondLst>
                                <p:childTnLst>
                                  <p:par>
                                    <p:cTn id="44" presetID="2" presetClass="entr" presetSubtype="2" fill="hold" nodeType="afterEffect" p14:presetBounceEnd="44000">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14:bounceEnd="44000">
                                          <p:cBhvr additive="base">
                                            <p:cTn id="46" dur="500" fill="hold"/>
                                            <p:tgtEl>
                                              <p:spTgt spid="7"/>
                                            </p:tgtEl>
                                            <p:attrNameLst>
                                              <p:attrName>ppt_x</p:attrName>
                                            </p:attrNameLst>
                                          </p:cBhvr>
                                          <p:tavLst>
                                            <p:tav tm="0">
                                              <p:val>
                                                <p:strVal val="1+#ppt_w/2"/>
                                              </p:val>
                                            </p:tav>
                                            <p:tav tm="100000">
                                              <p:val>
                                                <p:strVal val="#ppt_x"/>
                                              </p:val>
                                            </p:tav>
                                          </p:tavLst>
                                        </p:anim>
                                        <p:anim calcmode="lin" valueType="num" p14:bounceEnd="44000">
                                          <p:cBhvr additive="base">
                                            <p:cTn id="47" dur="500" fill="hold"/>
                                            <p:tgtEl>
                                              <p:spTgt spid="7"/>
                                            </p:tgtEl>
                                            <p:attrNameLst>
                                              <p:attrName>ppt_y</p:attrName>
                                            </p:attrNameLst>
                                          </p:cBhvr>
                                          <p:tavLst>
                                            <p:tav tm="0">
                                              <p:val>
                                                <p:strVal val="#ppt_y"/>
                                              </p:val>
                                            </p:tav>
                                            <p:tav tm="100000">
                                              <p:val>
                                                <p:strVal val="#ppt_y"/>
                                              </p:val>
                                            </p:tav>
                                          </p:tavLst>
                                        </p:anim>
                                      </p:childTnLst>
                                    </p:cTn>
                                  </p:par>
                                  <p:par>
                                    <p:cTn id="48" presetID="12" presetClass="entr" presetSubtype="2" fill="hold" grpId="0" nodeType="withEffect">
                                      <p:stCondLst>
                                        <p:cond delay="200"/>
                                      </p:stCondLst>
                                      <p:childTnLst>
                                        <p:set>
                                          <p:cBhvr>
                                            <p:cTn id="49" dur="1" fill="hold">
                                              <p:stCondLst>
                                                <p:cond delay="0"/>
                                              </p:stCondLst>
                                            </p:cTn>
                                            <p:tgtEl>
                                              <p:spTgt spid="4"/>
                                            </p:tgtEl>
                                            <p:attrNameLst>
                                              <p:attrName>style.visibility</p:attrName>
                                            </p:attrNameLst>
                                          </p:cBhvr>
                                          <p:to>
                                            <p:strVal val="visible"/>
                                          </p:to>
                                        </p:set>
                                        <p:anim calcmode="lin" valueType="num">
                                          <p:cBhvr additive="base">
                                            <p:cTn id="50" dur="300"/>
                                            <p:tgtEl>
                                              <p:spTgt spid="4"/>
                                            </p:tgtEl>
                                            <p:attrNameLst>
                                              <p:attrName>ppt_x</p:attrName>
                                            </p:attrNameLst>
                                          </p:cBhvr>
                                          <p:tavLst>
                                            <p:tav tm="0">
                                              <p:val>
                                                <p:strVal val="#ppt_x+#ppt_w*1.125000"/>
                                              </p:val>
                                            </p:tav>
                                            <p:tav tm="100000">
                                              <p:val>
                                                <p:strVal val="#ppt_x"/>
                                              </p:val>
                                            </p:tav>
                                          </p:tavLst>
                                        </p:anim>
                                        <p:animEffect transition="in" filter="wipe(left)">
                                          <p:cBhvr>
                                            <p:cTn id="51" dur="300"/>
                                            <p:tgtEl>
                                              <p:spTgt spid="4"/>
                                            </p:tgtEl>
                                          </p:cBhvr>
                                        </p:animEffect>
                                      </p:childTnLst>
                                    </p:cTn>
                                  </p:par>
                                  <p:par>
                                    <p:cTn id="52" presetID="12" presetClass="entr" presetSubtype="2" fill="hold" grpId="0" nodeType="withEffect">
                                      <p:stCondLst>
                                        <p:cond delay="200"/>
                                      </p:stCondLst>
                                      <p:childTnLst>
                                        <p:set>
                                          <p:cBhvr>
                                            <p:cTn id="53" dur="1" fill="hold">
                                              <p:stCondLst>
                                                <p:cond delay="0"/>
                                              </p:stCondLst>
                                            </p:cTn>
                                            <p:tgtEl>
                                              <p:spTgt spid="17"/>
                                            </p:tgtEl>
                                            <p:attrNameLst>
                                              <p:attrName>style.visibility</p:attrName>
                                            </p:attrNameLst>
                                          </p:cBhvr>
                                          <p:to>
                                            <p:strVal val="visible"/>
                                          </p:to>
                                        </p:set>
                                        <p:anim calcmode="lin" valueType="num">
                                          <p:cBhvr additive="base">
                                            <p:cTn id="54" dur="300"/>
                                            <p:tgtEl>
                                              <p:spTgt spid="17"/>
                                            </p:tgtEl>
                                            <p:attrNameLst>
                                              <p:attrName>ppt_x</p:attrName>
                                            </p:attrNameLst>
                                          </p:cBhvr>
                                          <p:tavLst>
                                            <p:tav tm="0">
                                              <p:val>
                                                <p:strVal val="#ppt_x+#ppt_w*1.125000"/>
                                              </p:val>
                                            </p:tav>
                                            <p:tav tm="100000">
                                              <p:val>
                                                <p:strVal val="#ppt_x"/>
                                              </p:val>
                                            </p:tav>
                                          </p:tavLst>
                                        </p:anim>
                                        <p:animEffect transition="in" filter="wipe(left)">
                                          <p:cBhvr>
                                            <p:cTn id="55" dur="300"/>
                                            <p:tgtEl>
                                              <p:spTgt spid="17"/>
                                            </p:tgtEl>
                                          </p:cBhvr>
                                        </p:animEffect>
                                      </p:childTnLst>
                                    </p:cTn>
                                  </p:par>
                                </p:childTnLst>
                              </p:cTn>
                            </p:par>
                            <p:par>
                              <p:cTn id="56" fill="hold">
                                <p:stCondLst>
                                  <p:cond delay="2000"/>
                                </p:stCondLst>
                                <p:childTnLst>
                                  <p:par>
                                    <p:cTn id="57" presetID="2" presetClass="entr" presetSubtype="8" fill="hold" nodeType="afterEffect" p14:presetBounceEnd="44000">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14:bounceEnd="44000">
                                          <p:cBhvr additive="base">
                                            <p:cTn id="59" dur="500" fill="hold"/>
                                            <p:tgtEl>
                                              <p:spTgt spid="11"/>
                                            </p:tgtEl>
                                            <p:attrNameLst>
                                              <p:attrName>ppt_x</p:attrName>
                                            </p:attrNameLst>
                                          </p:cBhvr>
                                          <p:tavLst>
                                            <p:tav tm="0">
                                              <p:val>
                                                <p:strVal val="0-#ppt_w/2"/>
                                              </p:val>
                                            </p:tav>
                                            <p:tav tm="100000">
                                              <p:val>
                                                <p:strVal val="#ppt_x"/>
                                              </p:val>
                                            </p:tav>
                                          </p:tavLst>
                                        </p:anim>
                                        <p:anim calcmode="lin" valueType="num" p14:bounceEnd="44000">
                                          <p:cBhvr additive="base">
                                            <p:cTn id="60" dur="500" fill="hold"/>
                                            <p:tgtEl>
                                              <p:spTgt spid="11"/>
                                            </p:tgtEl>
                                            <p:attrNameLst>
                                              <p:attrName>ppt_y</p:attrName>
                                            </p:attrNameLst>
                                          </p:cBhvr>
                                          <p:tavLst>
                                            <p:tav tm="0">
                                              <p:val>
                                                <p:strVal val="#ppt_y"/>
                                              </p:val>
                                            </p:tav>
                                            <p:tav tm="100000">
                                              <p:val>
                                                <p:strVal val="#ppt_y"/>
                                              </p:val>
                                            </p:tav>
                                          </p:tavLst>
                                        </p:anim>
                                      </p:childTnLst>
                                    </p:cTn>
                                  </p:par>
                                  <p:par>
                                    <p:cTn id="61" presetID="12" presetClass="entr" presetSubtype="8" fill="hold" grpId="0" nodeType="withEffect">
                                      <p:stCondLst>
                                        <p:cond delay="200"/>
                                      </p:stCondLst>
                                      <p:childTnLst>
                                        <p:set>
                                          <p:cBhvr>
                                            <p:cTn id="62" dur="1" fill="hold">
                                              <p:stCondLst>
                                                <p:cond delay="0"/>
                                              </p:stCondLst>
                                            </p:cTn>
                                            <p:tgtEl>
                                              <p:spTgt spid="16"/>
                                            </p:tgtEl>
                                            <p:attrNameLst>
                                              <p:attrName>style.visibility</p:attrName>
                                            </p:attrNameLst>
                                          </p:cBhvr>
                                          <p:to>
                                            <p:strVal val="visible"/>
                                          </p:to>
                                        </p:set>
                                        <p:anim calcmode="lin" valueType="num">
                                          <p:cBhvr additive="base">
                                            <p:cTn id="63" dur="300"/>
                                            <p:tgtEl>
                                              <p:spTgt spid="16"/>
                                            </p:tgtEl>
                                            <p:attrNameLst>
                                              <p:attrName>ppt_x</p:attrName>
                                            </p:attrNameLst>
                                          </p:cBhvr>
                                          <p:tavLst>
                                            <p:tav tm="0">
                                              <p:val>
                                                <p:strVal val="#ppt_x-#ppt_w*1.125000"/>
                                              </p:val>
                                            </p:tav>
                                            <p:tav tm="100000">
                                              <p:val>
                                                <p:strVal val="#ppt_x"/>
                                              </p:val>
                                            </p:tav>
                                          </p:tavLst>
                                        </p:anim>
                                        <p:animEffect transition="in" filter="wipe(right)">
                                          <p:cBhvr>
                                            <p:cTn id="64" dur="300"/>
                                            <p:tgtEl>
                                              <p:spTgt spid="16"/>
                                            </p:tgtEl>
                                          </p:cBhvr>
                                        </p:animEffect>
                                      </p:childTnLst>
                                    </p:cTn>
                                  </p:par>
                                  <p:par>
                                    <p:cTn id="65" presetID="12" presetClass="entr" presetSubtype="8" fill="hold" grpId="0" nodeType="withEffect">
                                      <p:stCondLst>
                                        <p:cond delay="200"/>
                                      </p:stCondLst>
                                      <p:childTnLst>
                                        <p:set>
                                          <p:cBhvr>
                                            <p:cTn id="66" dur="1" fill="hold">
                                              <p:stCondLst>
                                                <p:cond delay="0"/>
                                              </p:stCondLst>
                                            </p:cTn>
                                            <p:tgtEl>
                                              <p:spTgt spid="3"/>
                                            </p:tgtEl>
                                            <p:attrNameLst>
                                              <p:attrName>style.visibility</p:attrName>
                                            </p:attrNameLst>
                                          </p:cBhvr>
                                          <p:to>
                                            <p:strVal val="visible"/>
                                          </p:to>
                                        </p:set>
                                        <p:anim calcmode="lin" valueType="num">
                                          <p:cBhvr additive="base">
                                            <p:cTn id="67" dur="300"/>
                                            <p:tgtEl>
                                              <p:spTgt spid="3"/>
                                            </p:tgtEl>
                                            <p:attrNameLst>
                                              <p:attrName>ppt_x</p:attrName>
                                            </p:attrNameLst>
                                          </p:cBhvr>
                                          <p:tavLst>
                                            <p:tav tm="0">
                                              <p:val>
                                                <p:strVal val="#ppt_x-#ppt_w*1.125000"/>
                                              </p:val>
                                            </p:tav>
                                            <p:tav tm="100000">
                                              <p:val>
                                                <p:strVal val="#ppt_x"/>
                                              </p:val>
                                            </p:tav>
                                          </p:tavLst>
                                        </p:anim>
                                        <p:animEffect transition="in" filter="wipe(right)">
                                          <p:cBhvr>
                                            <p:cTn id="68" dur="300"/>
                                            <p:tgtEl>
                                              <p:spTgt spid="3"/>
                                            </p:tgtEl>
                                          </p:cBhvr>
                                        </p:animEffect>
                                      </p:childTnLst>
                                    </p:cTn>
                                  </p:par>
                                </p:childTnLst>
                              </p:cTn>
                            </p:par>
                            <p:par>
                              <p:cTn id="69" fill="hold">
                                <p:stCondLst>
                                  <p:cond delay="2500"/>
                                </p:stCondLst>
                                <p:childTnLst>
                                  <p:par>
                                    <p:cTn id="70" presetID="2" presetClass="entr" presetSubtype="2" fill="hold" grpId="0" nodeType="afterEffect" p14:presetBounceEnd="44000">
                                      <p:stCondLst>
                                        <p:cond delay="0"/>
                                      </p:stCondLst>
                                      <p:childTnLst>
                                        <p:set>
                                          <p:cBhvr>
                                            <p:cTn id="71" dur="1" fill="hold">
                                              <p:stCondLst>
                                                <p:cond delay="0"/>
                                              </p:stCondLst>
                                            </p:cTn>
                                            <p:tgtEl>
                                              <p:spTgt spid="10"/>
                                            </p:tgtEl>
                                            <p:attrNameLst>
                                              <p:attrName>style.visibility</p:attrName>
                                            </p:attrNameLst>
                                          </p:cBhvr>
                                          <p:to>
                                            <p:strVal val="visible"/>
                                          </p:to>
                                        </p:set>
                                        <p:anim calcmode="lin" valueType="num" p14:bounceEnd="44000">
                                          <p:cBhvr additive="base">
                                            <p:cTn id="72" dur="500" fill="hold"/>
                                            <p:tgtEl>
                                              <p:spTgt spid="10"/>
                                            </p:tgtEl>
                                            <p:attrNameLst>
                                              <p:attrName>ppt_x</p:attrName>
                                            </p:attrNameLst>
                                          </p:cBhvr>
                                          <p:tavLst>
                                            <p:tav tm="0">
                                              <p:val>
                                                <p:strVal val="1+#ppt_w/2"/>
                                              </p:val>
                                            </p:tav>
                                            <p:tav tm="100000">
                                              <p:val>
                                                <p:strVal val="#ppt_x"/>
                                              </p:val>
                                            </p:tav>
                                          </p:tavLst>
                                        </p:anim>
                                        <p:anim calcmode="lin" valueType="num" p14:bounceEnd="44000">
                                          <p:cBhvr additive="base">
                                            <p:cTn id="73" dur="500" fill="hold"/>
                                            <p:tgtEl>
                                              <p:spTgt spid="10"/>
                                            </p:tgtEl>
                                            <p:attrNameLst>
                                              <p:attrName>ppt_y</p:attrName>
                                            </p:attrNameLst>
                                          </p:cBhvr>
                                          <p:tavLst>
                                            <p:tav tm="0">
                                              <p:val>
                                                <p:strVal val="#ppt_y"/>
                                              </p:val>
                                            </p:tav>
                                            <p:tav tm="100000">
                                              <p:val>
                                                <p:strVal val="#ppt_y"/>
                                              </p:val>
                                            </p:tav>
                                          </p:tavLst>
                                        </p:anim>
                                      </p:childTnLst>
                                    </p:cTn>
                                  </p:par>
                                  <p:par>
                                    <p:cTn id="74" presetID="12" presetClass="entr" presetSubtype="2" fill="hold" grpId="0" nodeType="withEffect">
                                      <p:stCondLst>
                                        <p:cond delay="200"/>
                                      </p:stCondLst>
                                      <p:childTnLst>
                                        <p:set>
                                          <p:cBhvr>
                                            <p:cTn id="75" dur="1" fill="hold">
                                              <p:stCondLst>
                                                <p:cond delay="0"/>
                                              </p:stCondLst>
                                            </p:cTn>
                                            <p:tgtEl>
                                              <p:spTgt spid="5"/>
                                            </p:tgtEl>
                                            <p:attrNameLst>
                                              <p:attrName>style.visibility</p:attrName>
                                            </p:attrNameLst>
                                          </p:cBhvr>
                                          <p:to>
                                            <p:strVal val="visible"/>
                                          </p:to>
                                        </p:set>
                                        <p:anim calcmode="lin" valueType="num">
                                          <p:cBhvr additive="base">
                                            <p:cTn id="76" dur="300"/>
                                            <p:tgtEl>
                                              <p:spTgt spid="5"/>
                                            </p:tgtEl>
                                            <p:attrNameLst>
                                              <p:attrName>ppt_x</p:attrName>
                                            </p:attrNameLst>
                                          </p:cBhvr>
                                          <p:tavLst>
                                            <p:tav tm="0">
                                              <p:val>
                                                <p:strVal val="#ppt_x+#ppt_w*1.125000"/>
                                              </p:val>
                                            </p:tav>
                                            <p:tav tm="100000">
                                              <p:val>
                                                <p:strVal val="#ppt_x"/>
                                              </p:val>
                                            </p:tav>
                                          </p:tavLst>
                                        </p:anim>
                                        <p:animEffect transition="in" filter="wipe(left)">
                                          <p:cBhvr>
                                            <p:cTn id="77" dur="300"/>
                                            <p:tgtEl>
                                              <p:spTgt spid="5"/>
                                            </p:tgtEl>
                                          </p:cBhvr>
                                        </p:animEffect>
                                      </p:childTnLst>
                                    </p:cTn>
                                  </p:par>
                                  <p:par>
                                    <p:cTn id="78" presetID="12" presetClass="entr" presetSubtype="2" fill="hold" grpId="0" nodeType="withEffect">
                                      <p:stCondLst>
                                        <p:cond delay="200"/>
                                      </p:stCondLst>
                                      <p:childTnLst>
                                        <p:set>
                                          <p:cBhvr>
                                            <p:cTn id="79" dur="1" fill="hold">
                                              <p:stCondLst>
                                                <p:cond delay="0"/>
                                              </p:stCondLst>
                                            </p:cTn>
                                            <p:tgtEl>
                                              <p:spTgt spid="14"/>
                                            </p:tgtEl>
                                            <p:attrNameLst>
                                              <p:attrName>style.visibility</p:attrName>
                                            </p:attrNameLst>
                                          </p:cBhvr>
                                          <p:to>
                                            <p:strVal val="visible"/>
                                          </p:to>
                                        </p:set>
                                        <p:anim calcmode="lin" valueType="num">
                                          <p:cBhvr additive="base">
                                            <p:cTn id="80" dur="300"/>
                                            <p:tgtEl>
                                              <p:spTgt spid="14"/>
                                            </p:tgtEl>
                                            <p:attrNameLst>
                                              <p:attrName>ppt_x</p:attrName>
                                            </p:attrNameLst>
                                          </p:cBhvr>
                                          <p:tavLst>
                                            <p:tav tm="0">
                                              <p:val>
                                                <p:strVal val="#ppt_x+#ppt_w*1.125000"/>
                                              </p:val>
                                            </p:tav>
                                            <p:tav tm="100000">
                                              <p:val>
                                                <p:strVal val="#ppt_x"/>
                                              </p:val>
                                            </p:tav>
                                          </p:tavLst>
                                        </p:anim>
                                        <p:animEffect transition="in" filter="wipe(left)">
                                          <p:cBhvr>
                                            <p:cTn id="81" dur="300"/>
                                            <p:tgtEl>
                                              <p:spTgt spid="14"/>
                                            </p:tgtEl>
                                          </p:cBhvr>
                                        </p:animEffect>
                                      </p:childTnLst>
                                    </p:cTn>
                                  </p:par>
                                </p:childTnLst>
                              </p:cTn>
                            </p:par>
                            <p:par>
                              <p:cTn id="82" fill="hold">
                                <p:stCondLst>
                                  <p:cond delay="3000"/>
                                </p:stCondLst>
                                <p:childTnLst>
                                  <p:par>
                                    <p:cTn id="83" presetID="53" presetClass="entr" presetSubtype="528" fill="hold" grpId="0" nodeType="afterEffect">
                                      <p:stCondLst>
                                        <p:cond delay="0"/>
                                      </p:stCondLst>
                                      <p:childTnLst>
                                        <p:set>
                                          <p:cBhvr>
                                            <p:cTn id="84" dur="1" fill="hold">
                                              <p:stCondLst>
                                                <p:cond delay="0"/>
                                              </p:stCondLst>
                                            </p:cTn>
                                            <p:tgtEl>
                                              <p:spTgt spid="29"/>
                                            </p:tgtEl>
                                            <p:attrNameLst>
                                              <p:attrName>style.visibility</p:attrName>
                                            </p:attrNameLst>
                                          </p:cBhvr>
                                          <p:to>
                                            <p:strVal val="visible"/>
                                          </p:to>
                                        </p:set>
                                        <p:anim calcmode="lin" valueType="num">
                                          <p:cBhvr>
                                            <p:cTn id="85" dur="500" fill="hold"/>
                                            <p:tgtEl>
                                              <p:spTgt spid="29"/>
                                            </p:tgtEl>
                                            <p:attrNameLst>
                                              <p:attrName>ppt_w</p:attrName>
                                            </p:attrNameLst>
                                          </p:cBhvr>
                                          <p:tavLst>
                                            <p:tav tm="0">
                                              <p:val>
                                                <p:fltVal val="0"/>
                                              </p:val>
                                            </p:tav>
                                            <p:tav tm="100000">
                                              <p:val>
                                                <p:strVal val="#ppt_w"/>
                                              </p:val>
                                            </p:tav>
                                          </p:tavLst>
                                        </p:anim>
                                        <p:anim calcmode="lin" valueType="num">
                                          <p:cBhvr>
                                            <p:cTn id="86" dur="500" fill="hold"/>
                                            <p:tgtEl>
                                              <p:spTgt spid="29"/>
                                            </p:tgtEl>
                                            <p:attrNameLst>
                                              <p:attrName>ppt_h</p:attrName>
                                            </p:attrNameLst>
                                          </p:cBhvr>
                                          <p:tavLst>
                                            <p:tav tm="0">
                                              <p:val>
                                                <p:fltVal val="0"/>
                                              </p:val>
                                            </p:tav>
                                            <p:tav tm="100000">
                                              <p:val>
                                                <p:strVal val="#ppt_h"/>
                                              </p:val>
                                            </p:tav>
                                          </p:tavLst>
                                        </p:anim>
                                        <p:animEffect transition="in" filter="fade">
                                          <p:cBhvr>
                                            <p:cTn id="87" dur="500"/>
                                            <p:tgtEl>
                                              <p:spTgt spid="29"/>
                                            </p:tgtEl>
                                          </p:cBhvr>
                                        </p:animEffect>
                                        <p:anim calcmode="lin" valueType="num">
                                          <p:cBhvr>
                                            <p:cTn id="88" dur="500" fill="hold"/>
                                            <p:tgtEl>
                                              <p:spTgt spid="29"/>
                                            </p:tgtEl>
                                            <p:attrNameLst>
                                              <p:attrName>ppt_x</p:attrName>
                                            </p:attrNameLst>
                                          </p:cBhvr>
                                          <p:tavLst>
                                            <p:tav tm="0">
                                              <p:val>
                                                <p:fltVal val="0.5"/>
                                              </p:val>
                                            </p:tav>
                                            <p:tav tm="100000">
                                              <p:val>
                                                <p:strVal val="#ppt_x"/>
                                              </p:val>
                                            </p:tav>
                                          </p:tavLst>
                                        </p:anim>
                                        <p:anim calcmode="lin" valueType="num">
                                          <p:cBhvr>
                                            <p:cTn id="89" dur="500" fill="hold"/>
                                            <p:tgtEl>
                                              <p:spTgt spid="29"/>
                                            </p:tgtEl>
                                            <p:attrNameLst>
                                              <p:attrName>ppt_y</p:attrName>
                                            </p:attrNameLst>
                                          </p:cBhvr>
                                          <p:tavLst>
                                            <p:tav tm="0">
                                              <p:val>
                                                <p:fltVal val="0.5"/>
                                              </p:val>
                                            </p:tav>
                                            <p:tav tm="100000">
                                              <p:val>
                                                <p:strVal val="#ppt_y"/>
                                              </p:val>
                                            </p:tav>
                                          </p:tavLst>
                                        </p:anim>
                                      </p:childTnLst>
                                    </p:cTn>
                                  </p:par>
                                  <p:par>
                                    <p:cTn id="90" presetID="53" presetClass="entr" presetSubtype="528" fill="hold" grpId="0" nodeType="withEffect">
                                      <p:stCondLst>
                                        <p:cond delay="1000"/>
                                      </p:stCondLst>
                                      <p:childTnLst>
                                        <p:set>
                                          <p:cBhvr>
                                            <p:cTn id="91" dur="1" fill="hold">
                                              <p:stCondLst>
                                                <p:cond delay="0"/>
                                              </p:stCondLst>
                                            </p:cTn>
                                            <p:tgtEl>
                                              <p:spTgt spid="26"/>
                                            </p:tgtEl>
                                            <p:attrNameLst>
                                              <p:attrName>style.visibility</p:attrName>
                                            </p:attrNameLst>
                                          </p:cBhvr>
                                          <p:to>
                                            <p:strVal val="visible"/>
                                          </p:to>
                                        </p:set>
                                        <p:anim calcmode="lin" valueType="num">
                                          <p:cBhvr>
                                            <p:cTn id="92" dur="500" fill="hold"/>
                                            <p:tgtEl>
                                              <p:spTgt spid="26"/>
                                            </p:tgtEl>
                                            <p:attrNameLst>
                                              <p:attrName>ppt_w</p:attrName>
                                            </p:attrNameLst>
                                          </p:cBhvr>
                                          <p:tavLst>
                                            <p:tav tm="0">
                                              <p:val>
                                                <p:fltVal val="0"/>
                                              </p:val>
                                            </p:tav>
                                            <p:tav tm="100000">
                                              <p:val>
                                                <p:strVal val="#ppt_w"/>
                                              </p:val>
                                            </p:tav>
                                          </p:tavLst>
                                        </p:anim>
                                        <p:anim calcmode="lin" valueType="num">
                                          <p:cBhvr>
                                            <p:cTn id="93" dur="500" fill="hold"/>
                                            <p:tgtEl>
                                              <p:spTgt spid="26"/>
                                            </p:tgtEl>
                                            <p:attrNameLst>
                                              <p:attrName>ppt_h</p:attrName>
                                            </p:attrNameLst>
                                          </p:cBhvr>
                                          <p:tavLst>
                                            <p:tav tm="0">
                                              <p:val>
                                                <p:fltVal val="0"/>
                                              </p:val>
                                            </p:tav>
                                            <p:tav tm="100000">
                                              <p:val>
                                                <p:strVal val="#ppt_h"/>
                                              </p:val>
                                            </p:tav>
                                          </p:tavLst>
                                        </p:anim>
                                        <p:animEffect transition="in" filter="fade">
                                          <p:cBhvr>
                                            <p:cTn id="94" dur="500"/>
                                            <p:tgtEl>
                                              <p:spTgt spid="26"/>
                                            </p:tgtEl>
                                          </p:cBhvr>
                                        </p:animEffect>
                                        <p:anim calcmode="lin" valueType="num">
                                          <p:cBhvr>
                                            <p:cTn id="95" dur="500" fill="hold"/>
                                            <p:tgtEl>
                                              <p:spTgt spid="26"/>
                                            </p:tgtEl>
                                            <p:attrNameLst>
                                              <p:attrName>ppt_x</p:attrName>
                                            </p:attrNameLst>
                                          </p:cBhvr>
                                          <p:tavLst>
                                            <p:tav tm="0">
                                              <p:val>
                                                <p:fltVal val="0.5"/>
                                              </p:val>
                                            </p:tav>
                                            <p:tav tm="100000">
                                              <p:val>
                                                <p:strVal val="#ppt_x"/>
                                              </p:val>
                                            </p:tav>
                                          </p:tavLst>
                                        </p:anim>
                                        <p:anim calcmode="lin" valueType="num">
                                          <p:cBhvr>
                                            <p:cTn id="96" dur="500" fill="hold"/>
                                            <p:tgtEl>
                                              <p:spTgt spid="26"/>
                                            </p:tgtEl>
                                            <p:attrNameLst>
                                              <p:attrName>ppt_y</p:attrName>
                                            </p:attrNameLst>
                                          </p:cBhvr>
                                          <p:tavLst>
                                            <p:tav tm="0">
                                              <p:val>
                                                <p:fltVal val="0.5"/>
                                              </p:val>
                                            </p:tav>
                                            <p:tav tm="100000">
                                              <p:val>
                                                <p:strVal val="#ppt_y"/>
                                              </p:val>
                                            </p:tav>
                                          </p:tavLst>
                                        </p:anim>
                                      </p:childTnLst>
                                    </p:cTn>
                                  </p:par>
                                  <p:par>
                                    <p:cTn id="97" presetID="53" presetClass="entr" presetSubtype="528" fill="hold" grpId="0" nodeType="withEffect">
                                      <p:stCondLst>
                                        <p:cond delay="800"/>
                                      </p:stCondLst>
                                      <p:childTnLst>
                                        <p:set>
                                          <p:cBhvr>
                                            <p:cTn id="98" dur="1" fill="hold">
                                              <p:stCondLst>
                                                <p:cond delay="0"/>
                                              </p:stCondLst>
                                            </p:cTn>
                                            <p:tgtEl>
                                              <p:spTgt spid="27"/>
                                            </p:tgtEl>
                                            <p:attrNameLst>
                                              <p:attrName>style.visibility</p:attrName>
                                            </p:attrNameLst>
                                          </p:cBhvr>
                                          <p:to>
                                            <p:strVal val="visible"/>
                                          </p:to>
                                        </p:set>
                                        <p:anim calcmode="lin" valueType="num">
                                          <p:cBhvr>
                                            <p:cTn id="99" dur="500" fill="hold"/>
                                            <p:tgtEl>
                                              <p:spTgt spid="27"/>
                                            </p:tgtEl>
                                            <p:attrNameLst>
                                              <p:attrName>ppt_w</p:attrName>
                                            </p:attrNameLst>
                                          </p:cBhvr>
                                          <p:tavLst>
                                            <p:tav tm="0">
                                              <p:val>
                                                <p:fltVal val="0"/>
                                              </p:val>
                                            </p:tav>
                                            <p:tav tm="100000">
                                              <p:val>
                                                <p:strVal val="#ppt_w"/>
                                              </p:val>
                                            </p:tav>
                                          </p:tavLst>
                                        </p:anim>
                                        <p:anim calcmode="lin" valueType="num">
                                          <p:cBhvr>
                                            <p:cTn id="100" dur="500" fill="hold"/>
                                            <p:tgtEl>
                                              <p:spTgt spid="27"/>
                                            </p:tgtEl>
                                            <p:attrNameLst>
                                              <p:attrName>ppt_h</p:attrName>
                                            </p:attrNameLst>
                                          </p:cBhvr>
                                          <p:tavLst>
                                            <p:tav tm="0">
                                              <p:val>
                                                <p:fltVal val="0"/>
                                              </p:val>
                                            </p:tav>
                                            <p:tav tm="100000">
                                              <p:val>
                                                <p:strVal val="#ppt_h"/>
                                              </p:val>
                                            </p:tav>
                                          </p:tavLst>
                                        </p:anim>
                                        <p:animEffect transition="in" filter="fade">
                                          <p:cBhvr>
                                            <p:cTn id="101" dur="500"/>
                                            <p:tgtEl>
                                              <p:spTgt spid="27"/>
                                            </p:tgtEl>
                                          </p:cBhvr>
                                        </p:animEffect>
                                        <p:anim calcmode="lin" valueType="num">
                                          <p:cBhvr>
                                            <p:cTn id="102" dur="500" fill="hold"/>
                                            <p:tgtEl>
                                              <p:spTgt spid="27"/>
                                            </p:tgtEl>
                                            <p:attrNameLst>
                                              <p:attrName>ppt_x</p:attrName>
                                            </p:attrNameLst>
                                          </p:cBhvr>
                                          <p:tavLst>
                                            <p:tav tm="0">
                                              <p:val>
                                                <p:fltVal val="0.5"/>
                                              </p:val>
                                            </p:tav>
                                            <p:tav tm="100000">
                                              <p:val>
                                                <p:strVal val="#ppt_x"/>
                                              </p:val>
                                            </p:tav>
                                          </p:tavLst>
                                        </p:anim>
                                        <p:anim calcmode="lin" valueType="num">
                                          <p:cBhvr>
                                            <p:cTn id="103" dur="500" fill="hold"/>
                                            <p:tgtEl>
                                              <p:spTgt spid="27"/>
                                            </p:tgtEl>
                                            <p:attrNameLst>
                                              <p:attrName>ppt_y</p:attrName>
                                            </p:attrNameLst>
                                          </p:cBhvr>
                                          <p:tavLst>
                                            <p:tav tm="0">
                                              <p:val>
                                                <p:fltVal val="0.5"/>
                                              </p:val>
                                            </p:tav>
                                            <p:tav tm="100000">
                                              <p:val>
                                                <p:strVal val="#ppt_y"/>
                                              </p:val>
                                            </p:tav>
                                          </p:tavLst>
                                        </p:anim>
                                      </p:childTnLst>
                                    </p:cTn>
                                  </p:par>
                                  <p:par>
                                    <p:cTn id="104" presetID="53" presetClass="entr" presetSubtype="528" fill="hold" grpId="0" nodeType="withEffect">
                                      <p:stCondLst>
                                        <p:cond delay="600"/>
                                      </p:stCondLst>
                                      <p:childTnLst>
                                        <p:set>
                                          <p:cBhvr>
                                            <p:cTn id="105" dur="1" fill="hold">
                                              <p:stCondLst>
                                                <p:cond delay="0"/>
                                              </p:stCondLst>
                                            </p:cTn>
                                            <p:tgtEl>
                                              <p:spTgt spid="28"/>
                                            </p:tgtEl>
                                            <p:attrNameLst>
                                              <p:attrName>style.visibility</p:attrName>
                                            </p:attrNameLst>
                                          </p:cBhvr>
                                          <p:to>
                                            <p:strVal val="visible"/>
                                          </p:to>
                                        </p:set>
                                        <p:anim calcmode="lin" valueType="num">
                                          <p:cBhvr>
                                            <p:cTn id="106" dur="500" fill="hold"/>
                                            <p:tgtEl>
                                              <p:spTgt spid="28"/>
                                            </p:tgtEl>
                                            <p:attrNameLst>
                                              <p:attrName>ppt_w</p:attrName>
                                            </p:attrNameLst>
                                          </p:cBhvr>
                                          <p:tavLst>
                                            <p:tav tm="0">
                                              <p:val>
                                                <p:fltVal val="0"/>
                                              </p:val>
                                            </p:tav>
                                            <p:tav tm="100000">
                                              <p:val>
                                                <p:strVal val="#ppt_w"/>
                                              </p:val>
                                            </p:tav>
                                          </p:tavLst>
                                        </p:anim>
                                        <p:anim calcmode="lin" valueType="num">
                                          <p:cBhvr>
                                            <p:cTn id="107" dur="500" fill="hold"/>
                                            <p:tgtEl>
                                              <p:spTgt spid="28"/>
                                            </p:tgtEl>
                                            <p:attrNameLst>
                                              <p:attrName>ppt_h</p:attrName>
                                            </p:attrNameLst>
                                          </p:cBhvr>
                                          <p:tavLst>
                                            <p:tav tm="0">
                                              <p:val>
                                                <p:fltVal val="0"/>
                                              </p:val>
                                            </p:tav>
                                            <p:tav tm="100000">
                                              <p:val>
                                                <p:strVal val="#ppt_h"/>
                                              </p:val>
                                            </p:tav>
                                          </p:tavLst>
                                        </p:anim>
                                        <p:animEffect transition="in" filter="fade">
                                          <p:cBhvr>
                                            <p:cTn id="108" dur="500"/>
                                            <p:tgtEl>
                                              <p:spTgt spid="28"/>
                                            </p:tgtEl>
                                          </p:cBhvr>
                                        </p:animEffect>
                                        <p:anim calcmode="lin" valueType="num">
                                          <p:cBhvr>
                                            <p:cTn id="109" dur="500" fill="hold"/>
                                            <p:tgtEl>
                                              <p:spTgt spid="28"/>
                                            </p:tgtEl>
                                            <p:attrNameLst>
                                              <p:attrName>ppt_x</p:attrName>
                                            </p:attrNameLst>
                                          </p:cBhvr>
                                          <p:tavLst>
                                            <p:tav tm="0">
                                              <p:val>
                                                <p:fltVal val="0.5"/>
                                              </p:val>
                                            </p:tav>
                                            <p:tav tm="100000">
                                              <p:val>
                                                <p:strVal val="#ppt_x"/>
                                              </p:val>
                                            </p:tav>
                                          </p:tavLst>
                                        </p:anim>
                                        <p:anim calcmode="lin" valueType="num">
                                          <p:cBhvr>
                                            <p:cTn id="110" dur="500" fill="hold"/>
                                            <p:tgtEl>
                                              <p:spTgt spid="28"/>
                                            </p:tgtEl>
                                            <p:attrNameLst>
                                              <p:attrName>ppt_y</p:attrName>
                                            </p:attrNameLst>
                                          </p:cBhvr>
                                          <p:tavLst>
                                            <p:tav tm="0">
                                              <p:val>
                                                <p:fltVal val="0.5"/>
                                              </p:val>
                                            </p:tav>
                                            <p:tav tm="100000">
                                              <p:val>
                                                <p:strVal val="#ppt_y"/>
                                              </p:val>
                                            </p:tav>
                                          </p:tavLst>
                                        </p:anim>
                                      </p:childTnLst>
                                    </p:cTn>
                                  </p:par>
                                  <p:par>
                                    <p:cTn id="111" presetID="53" presetClass="entr" presetSubtype="528" fill="hold" grpId="0" nodeType="withEffect">
                                      <p:stCondLst>
                                        <p:cond delay="200"/>
                                      </p:stCondLst>
                                      <p:childTnLst>
                                        <p:set>
                                          <p:cBhvr>
                                            <p:cTn id="112" dur="1" fill="hold">
                                              <p:stCondLst>
                                                <p:cond delay="0"/>
                                              </p:stCondLst>
                                            </p:cTn>
                                            <p:tgtEl>
                                              <p:spTgt spid="30"/>
                                            </p:tgtEl>
                                            <p:attrNameLst>
                                              <p:attrName>style.visibility</p:attrName>
                                            </p:attrNameLst>
                                          </p:cBhvr>
                                          <p:to>
                                            <p:strVal val="visible"/>
                                          </p:to>
                                        </p:set>
                                        <p:anim calcmode="lin" valueType="num">
                                          <p:cBhvr>
                                            <p:cTn id="113" dur="500" fill="hold"/>
                                            <p:tgtEl>
                                              <p:spTgt spid="30"/>
                                            </p:tgtEl>
                                            <p:attrNameLst>
                                              <p:attrName>ppt_w</p:attrName>
                                            </p:attrNameLst>
                                          </p:cBhvr>
                                          <p:tavLst>
                                            <p:tav tm="0">
                                              <p:val>
                                                <p:fltVal val="0"/>
                                              </p:val>
                                            </p:tav>
                                            <p:tav tm="100000">
                                              <p:val>
                                                <p:strVal val="#ppt_w"/>
                                              </p:val>
                                            </p:tav>
                                          </p:tavLst>
                                        </p:anim>
                                        <p:anim calcmode="lin" valueType="num">
                                          <p:cBhvr>
                                            <p:cTn id="114" dur="500" fill="hold"/>
                                            <p:tgtEl>
                                              <p:spTgt spid="30"/>
                                            </p:tgtEl>
                                            <p:attrNameLst>
                                              <p:attrName>ppt_h</p:attrName>
                                            </p:attrNameLst>
                                          </p:cBhvr>
                                          <p:tavLst>
                                            <p:tav tm="0">
                                              <p:val>
                                                <p:fltVal val="0"/>
                                              </p:val>
                                            </p:tav>
                                            <p:tav tm="100000">
                                              <p:val>
                                                <p:strVal val="#ppt_h"/>
                                              </p:val>
                                            </p:tav>
                                          </p:tavLst>
                                        </p:anim>
                                        <p:animEffect transition="in" filter="fade">
                                          <p:cBhvr>
                                            <p:cTn id="115" dur="500"/>
                                            <p:tgtEl>
                                              <p:spTgt spid="30"/>
                                            </p:tgtEl>
                                          </p:cBhvr>
                                        </p:animEffect>
                                        <p:anim calcmode="lin" valueType="num">
                                          <p:cBhvr>
                                            <p:cTn id="116" dur="500" fill="hold"/>
                                            <p:tgtEl>
                                              <p:spTgt spid="30"/>
                                            </p:tgtEl>
                                            <p:attrNameLst>
                                              <p:attrName>ppt_x</p:attrName>
                                            </p:attrNameLst>
                                          </p:cBhvr>
                                          <p:tavLst>
                                            <p:tav tm="0">
                                              <p:val>
                                                <p:fltVal val="0.5"/>
                                              </p:val>
                                            </p:tav>
                                            <p:tav tm="100000">
                                              <p:val>
                                                <p:strVal val="#ppt_x"/>
                                              </p:val>
                                            </p:tav>
                                          </p:tavLst>
                                        </p:anim>
                                        <p:anim calcmode="lin" valueType="num">
                                          <p:cBhvr>
                                            <p:cTn id="117" dur="500" fill="hold"/>
                                            <p:tgtEl>
                                              <p:spTgt spid="30"/>
                                            </p:tgtEl>
                                            <p:attrNameLst>
                                              <p:attrName>ppt_y</p:attrName>
                                            </p:attrNameLst>
                                          </p:cBhvr>
                                          <p:tavLst>
                                            <p:tav tm="0">
                                              <p:val>
                                                <p:fltVal val="0.5"/>
                                              </p:val>
                                            </p:tav>
                                            <p:tav tm="100000">
                                              <p:val>
                                                <p:strVal val="#ppt_y"/>
                                              </p:val>
                                            </p:tav>
                                          </p:tavLst>
                                        </p:anim>
                                      </p:childTnLst>
                                    </p:cTn>
                                  </p:par>
                                  <p:par>
                                    <p:cTn id="118" presetID="53" presetClass="entr" presetSubtype="528" fill="hold" grpId="0" nodeType="withEffect">
                                      <p:stCondLst>
                                        <p:cond delay="400"/>
                                      </p:stCondLst>
                                      <p:childTnLst>
                                        <p:set>
                                          <p:cBhvr>
                                            <p:cTn id="119" dur="1" fill="hold">
                                              <p:stCondLst>
                                                <p:cond delay="0"/>
                                              </p:stCondLst>
                                            </p:cTn>
                                            <p:tgtEl>
                                              <p:spTgt spid="31"/>
                                            </p:tgtEl>
                                            <p:attrNameLst>
                                              <p:attrName>style.visibility</p:attrName>
                                            </p:attrNameLst>
                                          </p:cBhvr>
                                          <p:to>
                                            <p:strVal val="visible"/>
                                          </p:to>
                                        </p:set>
                                        <p:anim calcmode="lin" valueType="num">
                                          <p:cBhvr>
                                            <p:cTn id="120" dur="500" fill="hold"/>
                                            <p:tgtEl>
                                              <p:spTgt spid="31"/>
                                            </p:tgtEl>
                                            <p:attrNameLst>
                                              <p:attrName>ppt_w</p:attrName>
                                            </p:attrNameLst>
                                          </p:cBhvr>
                                          <p:tavLst>
                                            <p:tav tm="0">
                                              <p:val>
                                                <p:fltVal val="0"/>
                                              </p:val>
                                            </p:tav>
                                            <p:tav tm="100000">
                                              <p:val>
                                                <p:strVal val="#ppt_w"/>
                                              </p:val>
                                            </p:tav>
                                          </p:tavLst>
                                        </p:anim>
                                        <p:anim calcmode="lin" valueType="num">
                                          <p:cBhvr>
                                            <p:cTn id="121" dur="500" fill="hold"/>
                                            <p:tgtEl>
                                              <p:spTgt spid="31"/>
                                            </p:tgtEl>
                                            <p:attrNameLst>
                                              <p:attrName>ppt_h</p:attrName>
                                            </p:attrNameLst>
                                          </p:cBhvr>
                                          <p:tavLst>
                                            <p:tav tm="0">
                                              <p:val>
                                                <p:fltVal val="0"/>
                                              </p:val>
                                            </p:tav>
                                            <p:tav tm="100000">
                                              <p:val>
                                                <p:strVal val="#ppt_h"/>
                                              </p:val>
                                            </p:tav>
                                          </p:tavLst>
                                        </p:anim>
                                        <p:animEffect transition="in" filter="fade">
                                          <p:cBhvr>
                                            <p:cTn id="122" dur="500"/>
                                            <p:tgtEl>
                                              <p:spTgt spid="31"/>
                                            </p:tgtEl>
                                          </p:cBhvr>
                                        </p:animEffect>
                                        <p:anim calcmode="lin" valueType="num">
                                          <p:cBhvr>
                                            <p:cTn id="123" dur="500" fill="hold"/>
                                            <p:tgtEl>
                                              <p:spTgt spid="31"/>
                                            </p:tgtEl>
                                            <p:attrNameLst>
                                              <p:attrName>ppt_x</p:attrName>
                                            </p:attrNameLst>
                                          </p:cBhvr>
                                          <p:tavLst>
                                            <p:tav tm="0">
                                              <p:val>
                                                <p:fltVal val="0.5"/>
                                              </p:val>
                                            </p:tav>
                                            <p:tav tm="100000">
                                              <p:val>
                                                <p:strVal val="#ppt_x"/>
                                              </p:val>
                                            </p:tav>
                                          </p:tavLst>
                                        </p:anim>
                                        <p:anim calcmode="lin" valueType="num">
                                          <p:cBhvr>
                                            <p:cTn id="124" dur="500" fill="hold"/>
                                            <p:tgtEl>
                                              <p:spTgt spid="3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animBg="1"/>
          <p:bldP spid="10" grpId="0" animBg="1"/>
          <p:bldP spid="14" grpId="0"/>
          <p:bldP spid="15" grpId="0"/>
          <p:bldP spid="16" grpId="0"/>
          <p:bldP spid="17" grpId="0"/>
          <p:bldP spid="18" grpId="0"/>
          <p:bldP spid="19" grpId="0"/>
          <p:bldP spid="20" grpId="0" animBg="1"/>
          <p:bldP spid="24" grpId="0"/>
          <p:bldP spid="25" grpId="0"/>
          <p:bldP spid="26" grpId="0" animBg="1"/>
          <p:bldP spid="27" grpId="0" animBg="1"/>
          <p:bldP spid="28" grpId="0" animBg="1"/>
          <p:bldP spid="29" grpId="0" animBg="1"/>
          <p:bldP spid="30" grpId="0" animBg="1"/>
          <p:bldP spid="3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12" presetClass="entr" presetSubtype="8" fill="hold" grpId="0" nodeType="withEffect">
                                      <p:stCondLst>
                                        <p:cond delay="20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300"/>
                                            <p:tgtEl>
                                              <p:spTgt spid="25"/>
                                            </p:tgtEl>
                                            <p:attrNameLst>
                                              <p:attrName>ppt_x</p:attrName>
                                            </p:attrNameLst>
                                          </p:cBhvr>
                                          <p:tavLst>
                                            <p:tav tm="0">
                                              <p:val>
                                                <p:strVal val="#ppt_x-#ppt_w*1.125000"/>
                                              </p:val>
                                            </p:tav>
                                            <p:tav tm="100000">
                                              <p:val>
                                                <p:strVal val="#ppt_x"/>
                                              </p:val>
                                            </p:tav>
                                          </p:tavLst>
                                        </p:anim>
                                        <p:animEffect transition="in" filter="wipe(right)">
                                          <p:cBhvr>
                                            <p:cTn id="12" dur="300"/>
                                            <p:tgtEl>
                                              <p:spTgt spid="25"/>
                                            </p:tgtEl>
                                          </p:cBhvr>
                                        </p:animEffect>
                                      </p:childTnLst>
                                    </p:cTn>
                                  </p:par>
                                  <p:par>
                                    <p:cTn id="13" presetID="12" presetClass="entr" presetSubtype="8" fill="hold" grpId="0" nodeType="withEffect">
                                      <p:stCondLst>
                                        <p:cond delay="20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300"/>
                                            <p:tgtEl>
                                              <p:spTgt spid="18"/>
                                            </p:tgtEl>
                                            <p:attrNameLst>
                                              <p:attrName>ppt_x</p:attrName>
                                            </p:attrNameLst>
                                          </p:cBhvr>
                                          <p:tavLst>
                                            <p:tav tm="0">
                                              <p:val>
                                                <p:strVal val="#ppt_x-#ppt_w*1.125000"/>
                                              </p:val>
                                            </p:tav>
                                            <p:tav tm="100000">
                                              <p:val>
                                                <p:strVal val="#ppt_x"/>
                                              </p:val>
                                            </p:tav>
                                          </p:tavLst>
                                        </p:anim>
                                        <p:animEffect transition="in" filter="wipe(right)">
                                          <p:cBhvr>
                                            <p:cTn id="16" dur="300"/>
                                            <p:tgtEl>
                                              <p:spTgt spid="18"/>
                                            </p:tgtEl>
                                          </p:cBhvr>
                                        </p:animEffect>
                                      </p:childTnLst>
                                    </p:cTn>
                                  </p:par>
                                </p:childTnLst>
                              </p:cTn>
                            </p:par>
                            <p:par>
                              <p:cTn id="17" fill="hold">
                                <p:stCondLst>
                                  <p:cond delay="500"/>
                                </p:stCondLst>
                                <p:childTnLst>
                                  <p:par>
                                    <p:cTn id="18" presetID="2" presetClass="entr" presetSubtype="2"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additive="base">
                                            <p:cTn id="20" dur="500" fill="hold"/>
                                            <p:tgtEl>
                                              <p:spTgt spid="20"/>
                                            </p:tgtEl>
                                            <p:attrNameLst>
                                              <p:attrName>ppt_x</p:attrName>
                                            </p:attrNameLst>
                                          </p:cBhvr>
                                          <p:tavLst>
                                            <p:tav tm="0">
                                              <p:val>
                                                <p:strVal val="1+#ppt_w/2"/>
                                              </p:val>
                                            </p:tav>
                                            <p:tav tm="100000">
                                              <p:val>
                                                <p:strVal val="#ppt_x"/>
                                              </p:val>
                                            </p:tav>
                                          </p:tavLst>
                                        </p:anim>
                                        <p:anim calcmode="lin" valueType="num">
                                          <p:cBhvr additive="base">
                                            <p:cTn id="21" dur="500" fill="hold"/>
                                            <p:tgtEl>
                                              <p:spTgt spid="20"/>
                                            </p:tgtEl>
                                            <p:attrNameLst>
                                              <p:attrName>ppt_y</p:attrName>
                                            </p:attrNameLst>
                                          </p:cBhvr>
                                          <p:tavLst>
                                            <p:tav tm="0">
                                              <p:val>
                                                <p:strVal val="#ppt_y"/>
                                              </p:val>
                                            </p:tav>
                                            <p:tav tm="100000">
                                              <p:val>
                                                <p:strVal val="#ppt_y"/>
                                              </p:val>
                                            </p:tav>
                                          </p:tavLst>
                                        </p:anim>
                                      </p:childTnLst>
                                    </p:cTn>
                                  </p:par>
                                  <p:par>
                                    <p:cTn id="22" presetID="12" presetClass="entr" presetSubtype="2" fill="hold" grpId="0" nodeType="withEffect">
                                      <p:stCondLst>
                                        <p:cond delay="20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300"/>
                                            <p:tgtEl>
                                              <p:spTgt spid="19"/>
                                            </p:tgtEl>
                                            <p:attrNameLst>
                                              <p:attrName>ppt_x</p:attrName>
                                            </p:attrNameLst>
                                          </p:cBhvr>
                                          <p:tavLst>
                                            <p:tav tm="0">
                                              <p:val>
                                                <p:strVal val="#ppt_x+#ppt_w*1.125000"/>
                                              </p:val>
                                            </p:tav>
                                            <p:tav tm="100000">
                                              <p:val>
                                                <p:strVal val="#ppt_x"/>
                                              </p:val>
                                            </p:tav>
                                          </p:tavLst>
                                        </p:anim>
                                        <p:animEffect transition="in" filter="wipe(left)">
                                          <p:cBhvr>
                                            <p:cTn id="25" dur="300"/>
                                            <p:tgtEl>
                                              <p:spTgt spid="19"/>
                                            </p:tgtEl>
                                          </p:cBhvr>
                                        </p:animEffect>
                                      </p:childTnLst>
                                    </p:cTn>
                                  </p:par>
                                  <p:par>
                                    <p:cTn id="26" presetID="12" presetClass="entr" presetSubtype="2" fill="hold" grpId="0" nodeType="withEffect">
                                      <p:stCondLst>
                                        <p:cond delay="20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300"/>
                                            <p:tgtEl>
                                              <p:spTgt spid="24"/>
                                            </p:tgtEl>
                                            <p:attrNameLst>
                                              <p:attrName>ppt_x</p:attrName>
                                            </p:attrNameLst>
                                          </p:cBhvr>
                                          <p:tavLst>
                                            <p:tav tm="0">
                                              <p:val>
                                                <p:strVal val="#ppt_x+#ppt_w*1.125000"/>
                                              </p:val>
                                            </p:tav>
                                            <p:tav tm="100000">
                                              <p:val>
                                                <p:strVal val="#ppt_x"/>
                                              </p:val>
                                            </p:tav>
                                          </p:tavLst>
                                        </p:anim>
                                        <p:animEffect transition="in" filter="wipe(left)">
                                          <p:cBhvr>
                                            <p:cTn id="29" dur="300"/>
                                            <p:tgtEl>
                                              <p:spTgt spid="24"/>
                                            </p:tgtEl>
                                          </p:cBhvr>
                                        </p:animEffect>
                                      </p:childTnLst>
                                    </p:cTn>
                                  </p:par>
                                </p:childTnLst>
                              </p:cTn>
                            </p:par>
                            <p:par>
                              <p:cTn id="30" fill="hold">
                                <p:stCondLst>
                                  <p:cond delay="1000"/>
                                </p:stCondLst>
                                <p:childTnLst>
                                  <p:par>
                                    <p:cTn id="31" presetID="2" presetClass="entr" presetSubtype="8"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0-#ppt_w/2"/>
                                              </p:val>
                                            </p:tav>
                                            <p:tav tm="100000">
                                              <p:val>
                                                <p:strVal val="#ppt_x"/>
                                              </p:val>
                                            </p:tav>
                                          </p:tavLst>
                                        </p:anim>
                                        <p:anim calcmode="lin" valueType="num">
                                          <p:cBhvr additive="base">
                                            <p:cTn id="34" dur="500" fill="hold"/>
                                            <p:tgtEl>
                                              <p:spTgt spid="6"/>
                                            </p:tgtEl>
                                            <p:attrNameLst>
                                              <p:attrName>ppt_y</p:attrName>
                                            </p:attrNameLst>
                                          </p:cBhvr>
                                          <p:tavLst>
                                            <p:tav tm="0">
                                              <p:val>
                                                <p:strVal val="#ppt_y"/>
                                              </p:val>
                                            </p:tav>
                                            <p:tav tm="100000">
                                              <p:val>
                                                <p:strVal val="#ppt_y"/>
                                              </p:val>
                                            </p:tav>
                                          </p:tavLst>
                                        </p:anim>
                                      </p:childTnLst>
                                    </p:cTn>
                                  </p:par>
                                  <p:par>
                                    <p:cTn id="35" presetID="12" presetClass="entr" presetSubtype="8" fill="hold" grpId="0" nodeType="withEffect">
                                      <p:stCondLst>
                                        <p:cond delay="20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300"/>
                                            <p:tgtEl>
                                              <p:spTgt spid="2"/>
                                            </p:tgtEl>
                                            <p:attrNameLst>
                                              <p:attrName>ppt_x</p:attrName>
                                            </p:attrNameLst>
                                          </p:cBhvr>
                                          <p:tavLst>
                                            <p:tav tm="0">
                                              <p:val>
                                                <p:strVal val="#ppt_x-#ppt_w*1.125000"/>
                                              </p:val>
                                            </p:tav>
                                            <p:tav tm="100000">
                                              <p:val>
                                                <p:strVal val="#ppt_x"/>
                                              </p:val>
                                            </p:tav>
                                          </p:tavLst>
                                        </p:anim>
                                        <p:animEffect transition="in" filter="wipe(right)">
                                          <p:cBhvr>
                                            <p:cTn id="38" dur="300"/>
                                            <p:tgtEl>
                                              <p:spTgt spid="2"/>
                                            </p:tgtEl>
                                          </p:cBhvr>
                                        </p:animEffect>
                                      </p:childTnLst>
                                    </p:cTn>
                                  </p:par>
                                  <p:par>
                                    <p:cTn id="39" presetID="12" presetClass="entr" presetSubtype="8" fill="hold" grpId="0" nodeType="withEffect">
                                      <p:stCondLst>
                                        <p:cond delay="20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300"/>
                                            <p:tgtEl>
                                              <p:spTgt spid="15"/>
                                            </p:tgtEl>
                                            <p:attrNameLst>
                                              <p:attrName>ppt_x</p:attrName>
                                            </p:attrNameLst>
                                          </p:cBhvr>
                                          <p:tavLst>
                                            <p:tav tm="0">
                                              <p:val>
                                                <p:strVal val="#ppt_x-#ppt_w*1.125000"/>
                                              </p:val>
                                            </p:tav>
                                            <p:tav tm="100000">
                                              <p:val>
                                                <p:strVal val="#ppt_x"/>
                                              </p:val>
                                            </p:tav>
                                          </p:tavLst>
                                        </p:anim>
                                        <p:animEffect transition="in" filter="wipe(right)">
                                          <p:cBhvr>
                                            <p:cTn id="42" dur="300"/>
                                            <p:tgtEl>
                                              <p:spTgt spid="15"/>
                                            </p:tgtEl>
                                          </p:cBhvr>
                                        </p:animEffect>
                                      </p:childTnLst>
                                    </p:cTn>
                                  </p:par>
                                </p:childTnLst>
                              </p:cTn>
                            </p:par>
                            <p:par>
                              <p:cTn id="43" fill="hold">
                                <p:stCondLst>
                                  <p:cond delay="1500"/>
                                </p:stCondLst>
                                <p:childTnLst>
                                  <p:par>
                                    <p:cTn id="44" presetID="2" presetClass="entr" presetSubtype="2" fill="hold" nodeType="after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additive="base">
                                            <p:cTn id="46" dur="500" fill="hold"/>
                                            <p:tgtEl>
                                              <p:spTgt spid="7"/>
                                            </p:tgtEl>
                                            <p:attrNameLst>
                                              <p:attrName>ppt_x</p:attrName>
                                            </p:attrNameLst>
                                          </p:cBhvr>
                                          <p:tavLst>
                                            <p:tav tm="0">
                                              <p:val>
                                                <p:strVal val="1+#ppt_w/2"/>
                                              </p:val>
                                            </p:tav>
                                            <p:tav tm="100000">
                                              <p:val>
                                                <p:strVal val="#ppt_x"/>
                                              </p:val>
                                            </p:tav>
                                          </p:tavLst>
                                        </p:anim>
                                        <p:anim calcmode="lin" valueType="num">
                                          <p:cBhvr additive="base">
                                            <p:cTn id="47" dur="500" fill="hold"/>
                                            <p:tgtEl>
                                              <p:spTgt spid="7"/>
                                            </p:tgtEl>
                                            <p:attrNameLst>
                                              <p:attrName>ppt_y</p:attrName>
                                            </p:attrNameLst>
                                          </p:cBhvr>
                                          <p:tavLst>
                                            <p:tav tm="0">
                                              <p:val>
                                                <p:strVal val="#ppt_y"/>
                                              </p:val>
                                            </p:tav>
                                            <p:tav tm="100000">
                                              <p:val>
                                                <p:strVal val="#ppt_y"/>
                                              </p:val>
                                            </p:tav>
                                          </p:tavLst>
                                        </p:anim>
                                      </p:childTnLst>
                                    </p:cTn>
                                  </p:par>
                                  <p:par>
                                    <p:cTn id="48" presetID="12" presetClass="entr" presetSubtype="2" fill="hold" grpId="0" nodeType="withEffect">
                                      <p:stCondLst>
                                        <p:cond delay="200"/>
                                      </p:stCondLst>
                                      <p:childTnLst>
                                        <p:set>
                                          <p:cBhvr>
                                            <p:cTn id="49" dur="1" fill="hold">
                                              <p:stCondLst>
                                                <p:cond delay="0"/>
                                              </p:stCondLst>
                                            </p:cTn>
                                            <p:tgtEl>
                                              <p:spTgt spid="4"/>
                                            </p:tgtEl>
                                            <p:attrNameLst>
                                              <p:attrName>style.visibility</p:attrName>
                                            </p:attrNameLst>
                                          </p:cBhvr>
                                          <p:to>
                                            <p:strVal val="visible"/>
                                          </p:to>
                                        </p:set>
                                        <p:anim calcmode="lin" valueType="num">
                                          <p:cBhvr additive="base">
                                            <p:cTn id="50" dur="300"/>
                                            <p:tgtEl>
                                              <p:spTgt spid="4"/>
                                            </p:tgtEl>
                                            <p:attrNameLst>
                                              <p:attrName>ppt_x</p:attrName>
                                            </p:attrNameLst>
                                          </p:cBhvr>
                                          <p:tavLst>
                                            <p:tav tm="0">
                                              <p:val>
                                                <p:strVal val="#ppt_x+#ppt_w*1.125000"/>
                                              </p:val>
                                            </p:tav>
                                            <p:tav tm="100000">
                                              <p:val>
                                                <p:strVal val="#ppt_x"/>
                                              </p:val>
                                            </p:tav>
                                          </p:tavLst>
                                        </p:anim>
                                        <p:animEffect transition="in" filter="wipe(left)">
                                          <p:cBhvr>
                                            <p:cTn id="51" dur="300"/>
                                            <p:tgtEl>
                                              <p:spTgt spid="4"/>
                                            </p:tgtEl>
                                          </p:cBhvr>
                                        </p:animEffect>
                                      </p:childTnLst>
                                    </p:cTn>
                                  </p:par>
                                  <p:par>
                                    <p:cTn id="52" presetID="12" presetClass="entr" presetSubtype="2" fill="hold" grpId="0" nodeType="withEffect">
                                      <p:stCondLst>
                                        <p:cond delay="200"/>
                                      </p:stCondLst>
                                      <p:childTnLst>
                                        <p:set>
                                          <p:cBhvr>
                                            <p:cTn id="53" dur="1" fill="hold">
                                              <p:stCondLst>
                                                <p:cond delay="0"/>
                                              </p:stCondLst>
                                            </p:cTn>
                                            <p:tgtEl>
                                              <p:spTgt spid="17"/>
                                            </p:tgtEl>
                                            <p:attrNameLst>
                                              <p:attrName>style.visibility</p:attrName>
                                            </p:attrNameLst>
                                          </p:cBhvr>
                                          <p:to>
                                            <p:strVal val="visible"/>
                                          </p:to>
                                        </p:set>
                                        <p:anim calcmode="lin" valueType="num">
                                          <p:cBhvr additive="base">
                                            <p:cTn id="54" dur="300"/>
                                            <p:tgtEl>
                                              <p:spTgt spid="17"/>
                                            </p:tgtEl>
                                            <p:attrNameLst>
                                              <p:attrName>ppt_x</p:attrName>
                                            </p:attrNameLst>
                                          </p:cBhvr>
                                          <p:tavLst>
                                            <p:tav tm="0">
                                              <p:val>
                                                <p:strVal val="#ppt_x+#ppt_w*1.125000"/>
                                              </p:val>
                                            </p:tav>
                                            <p:tav tm="100000">
                                              <p:val>
                                                <p:strVal val="#ppt_x"/>
                                              </p:val>
                                            </p:tav>
                                          </p:tavLst>
                                        </p:anim>
                                        <p:animEffect transition="in" filter="wipe(left)">
                                          <p:cBhvr>
                                            <p:cTn id="55" dur="300"/>
                                            <p:tgtEl>
                                              <p:spTgt spid="17"/>
                                            </p:tgtEl>
                                          </p:cBhvr>
                                        </p:animEffect>
                                      </p:childTnLst>
                                    </p:cTn>
                                  </p:par>
                                </p:childTnLst>
                              </p:cTn>
                            </p:par>
                            <p:par>
                              <p:cTn id="56" fill="hold">
                                <p:stCondLst>
                                  <p:cond delay="2000"/>
                                </p:stCondLst>
                                <p:childTnLst>
                                  <p:par>
                                    <p:cTn id="57" presetID="2" presetClass="entr" presetSubtype="8" fill="hold" nodeType="after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additive="base">
                                            <p:cTn id="59" dur="500" fill="hold"/>
                                            <p:tgtEl>
                                              <p:spTgt spid="11"/>
                                            </p:tgtEl>
                                            <p:attrNameLst>
                                              <p:attrName>ppt_x</p:attrName>
                                            </p:attrNameLst>
                                          </p:cBhvr>
                                          <p:tavLst>
                                            <p:tav tm="0">
                                              <p:val>
                                                <p:strVal val="0-#ppt_w/2"/>
                                              </p:val>
                                            </p:tav>
                                            <p:tav tm="100000">
                                              <p:val>
                                                <p:strVal val="#ppt_x"/>
                                              </p:val>
                                            </p:tav>
                                          </p:tavLst>
                                        </p:anim>
                                        <p:anim calcmode="lin" valueType="num">
                                          <p:cBhvr additive="base">
                                            <p:cTn id="60" dur="500" fill="hold"/>
                                            <p:tgtEl>
                                              <p:spTgt spid="11"/>
                                            </p:tgtEl>
                                            <p:attrNameLst>
                                              <p:attrName>ppt_y</p:attrName>
                                            </p:attrNameLst>
                                          </p:cBhvr>
                                          <p:tavLst>
                                            <p:tav tm="0">
                                              <p:val>
                                                <p:strVal val="#ppt_y"/>
                                              </p:val>
                                            </p:tav>
                                            <p:tav tm="100000">
                                              <p:val>
                                                <p:strVal val="#ppt_y"/>
                                              </p:val>
                                            </p:tav>
                                          </p:tavLst>
                                        </p:anim>
                                      </p:childTnLst>
                                    </p:cTn>
                                  </p:par>
                                  <p:par>
                                    <p:cTn id="61" presetID="12" presetClass="entr" presetSubtype="8" fill="hold" grpId="0" nodeType="withEffect">
                                      <p:stCondLst>
                                        <p:cond delay="200"/>
                                      </p:stCondLst>
                                      <p:childTnLst>
                                        <p:set>
                                          <p:cBhvr>
                                            <p:cTn id="62" dur="1" fill="hold">
                                              <p:stCondLst>
                                                <p:cond delay="0"/>
                                              </p:stCondLst>
                                            </p:cTn>
                                            <p:tgtEl>
                                              <p:spTgt spid="16"/>
                                            </p:tgtEl>
                                            <p:attrNameLst>
                                              <p:attrName>style.visibility</p:attrName>
                                            </p:attrNameLst>
                                          </p:cBhvr>
                                          <p:to>
                                            <p:strVal val="visible"/>
                                          </p:to>
                                        </p:set>
                                        <p:anim calcmode="lin" valueType="num">
                                          <p:cBhvr additive="base">
                                            <p:cTn id="63" dur="300"/>
                                            <p:tgtEl>
                                              <p:spTgt spid="16"/>
                                            </p:tgtEl>
                                            <p:attrNameLst>
                                              <p:attrName>ppt_x</p:attrName>
                                            </p:attrNameLst>
                                          </p:cBhvr>
                                          <p:tavLst>
                                            <p:tav tm="0">
                                              <p:val>
                                                <p:strVal val="#ppt_x-#ppt_w*1.125000"/>
                                              </p:val>
                                            </p:tav>
                                            <p:tav tm="100000">
                                              <p:val>
                                                <p:strVal val="#ppt_x"/>
                                              </p:val>
                                            </p:tav>
                                          </p:tavLst>
                                        </p:anim>
                                        <p:animEffect transition="in" filter="wipe(right)">
                                          <p:cBhvr>
                                            <p:cTn id="64" dur="300"/>
                                            <p:tgtEl>
                                              <p:spTgt spid="16"/>
                                            </p:tgtEl>
                                          </p:cBhvr>
                                        </p:animEffect>
                                      </p:childTnLst>
                                    </p:cTn>
                                  </p:par>
                                  <p:par>
                                    <p:cTn id="65" presetID="12" presetClass="entr" presetSubtype="8" fill="hold" grpId="0" nodeType="withEffect">
                                      <p:stCondLst>
                                        <p:cond delay="200"/>
                                      </p:stCondLst>
                                      <p:childTnLst>
                                        <p:set>
                                          <p:cBhvr>
                                            <p:cTn id="66" dur="1" fill="hold">
                                              <p:stCondLst>
                                                <p:cond delay="0"/>
                                              </p:stCondLst>
                                            </p:cTn>
                                            <p:tgtEl>
                                              <p:spTgt spid="3"/>
                                            </p:tgtEl>
                                            <p:attrNameLst>
                                              <p:attrName>style.visibility</p:attrName>
                                            </p:attrNameLst>
                                          </p:cBhvr>
                                          <p:to>
                                            <p:strVal val="visible"/>
                                          </p:to>
                                        </p:set>
                                        <p:anim calcmode="lin" valueType="num">
                                          <p:cBhvr additive="base">
                                            <p:cTn id="67" dur="300"/>
                                            <p:tgtEl>
                                              <p:spTgt spid="3"/>
                                            </p:tgtEl>
                                            <p:attrNameLst>
                                              <p:attrName>ppt_x</p:attrName>
                                            </p:attrNameLst>
                                          </p:cBhvr>
                                          <p:tavLst>
                                            <p:tav tm="0">
                                              <p:val>
                                                <p:strVal val="#ppt_x-#ppt_w*1.125000"/>
                                              </p:val>
                                            </p:tav>
                                            <p:tav tm="100000">
                                              <p:val>
                                                <p:strVal val="#ppt_x"/>
                                              </p:val>
                                            </p:tav>
                                          </p:tavLst>
                                        </p:anim>
                                        <p:animEffect transition="in" filter="wipe(right)">
                                          <p:cBhvr>
                                            <p:cTn id="68" dur="300"/>
                                            <p:tgtEl>
                                              <p:spTgt spid="3"/>
                                            </p:tgtEl>
                                          </p:cBhvr>
                                        </p:animEffect>
                                      </p:childTnLst>
                                    </p:cTn>
                                  </p:par>
                                </p:childTnLst>
                              </p:cTn>
                            </p:par>
                            <p:par>
                              <p:cTn id="69" fill="hold">
                                <p:stCondLst>
                                  <p:cond delay="2500"/>
                                </p:stCondLst>
                                <p:childTnLst>
                                  <p:par>
                                    <p:cTn id="70" presetID="2" presetClass="entr" presetSubtype="2" fill="hold" grpId="0" nodeType="afterEffect">
                                      <p:stCondLst>
                                        <p:cond delay="0"/>
                                      </p:stCondLst>
                                      <p:childTnLst>
                                        <p:set>
                                          <p:cBhvr>
                                            <p:cTn id="71" dur="1" fill="hold">
                                              <p:stCondLst>
                                                <p:cond delay="0"/>
                                              </p:stCondLst>
                                            </p:cTn>
                                            <p:tgtEl>
                                              <p:spTgt spid="10"/>
                                            </p:tgtEl>
                                            <p:attrNameLst>
                                              <p:attrName>style.visibility</p:attrName>
                                            </p:attrNameLst>
                                          </p:cBhvr>
                                          <p:to>
                                            <p:strVal val="visible"/>
                                          </p:to>
                                        </p:set>
                                        <p:anim calcmode="lin" valueType="num">
                                          <p:cBhvr additive="base">
                                            <p:cTn id="72" dur="500" fill="hold"/>
                                            <p:tgtEl>
                                              <p:spTgt spid="10"/>
                                            </p:tgtEl>
                                            <p:attrNameLst>
                                              <p:attrName>ppt_x</p:attrName>
                                            </p:attrNameLst>
                                          </p:cBhvr>
                                          <p:tavLst>
                                            <p:tav tm="0">
                                              <p:val>
                                                <p:strVal val="1+#ppt_w/2"/>
                                              </p:val>
                                            </p:tav>
                                            <p:tav tm="100000">
                                              <p:val>
                                                <p:strVal val="#ppt_x"/>
                                              </p:val>
                                            </p:tav>
                                          </p:tavLst>
                                        </p:anim>
                                        <p:anim calcmode="lin" valueType="num">
                                          <p:cBhvr additive="base">
                                            <p:cTn id="73" dur="500" fill="hold"/>
                                            <p:tgtEl>
                                              <p:spTgt spid="10"/>
                                            </p:tgtEl>
                                            <p:attrNameLst>
                                              <p:attrName>ppt_y</p:attrName>
                                            </p:attrNameLst>
                                          </p:cBhvr>
                                          <p:tavLst>
                                            <p:tav tm="0">
                                              <p:val>
                                                <p:strVal val="#ppt_y"/>
                                              </p:val>
                                            </p:tav>
                                            <p:tav tm="100000">
                                              <p:val>
                                                <p:strVal val="#ppt_y"/>
                                              </p:val>
                                            </p:tav>
                                          </p:tavLst>
                                        </p:anim>
                                      </p:childTnLst>
                                    </p:cTn>
                                  </p:par>
                                  <p:par>
                                    <p:cTn id="74" presetID="12" presetClass="entr" presetSubtype="2" fill="hold" grpId="0" nodeType="withEffect">
                                      <p:stCondLst>
                                        <p:cond delay="200"/>
                                      </p:stCondLst>
                                      <p:childTnLst>
                                        <p:set>
                                          <p:cBhvr>
                                            <p:cTn id="75" dur="1" fill="hold">
                                              <p:stCondLst>
                                                <p:cond delay="0"/>
                                              </p:stCondLst>
                                            </p:cTn>
                                            <p:tgtEl>
                                              <p:spTgt spid="5"/>
                                            </p:tgtEl>
                                            <p:attrNameLst>
                                              <p:attrName>style.visibility</p:attrName>
                                            </p:attrNameLst>
                                          </p:cBhvr>
                                          <p:to>
                                            <p:strVal val="visible"/>
                                          </p:to>
                                        </p:set>
                                        <p:anim calcmode="lin" valueType="num">
                                          <p:cBhvr additive="base">
                                            <p:cTn id="76" dur="300"/>
                                            <p:tgtEl>
                                              <p:spTgt spid="5"/>
                                            </p:tgtEl>
                                            <p:attrNameLst>
                                              <p:attrName>ppt_x</p:attrName>
                                            </p:attrNameLst>
                                          </p:cBhvr>
                                          <p:tavLst>
                                            <p:tav tm="0">
                                              <p:val>
                                                <p:strVal val="#ppt_x+#ppt_w*1.125000"/>
                                              </p:val>
                                            </p:tav>
                                            <p:tav tm="100000">
                                              <p:val>
                                                <p:strVal val="#ppt_x"/>
                                              </p:val>
                                            </p:tav>
                                          </p:tavLst>
                                        </p:anim>
                                        <p:animEffect transition="in" filter="wipe(left)">
                                          <p:cBhvr>
                                            <p:cTn id="77" dur="300"/>
                                            <p:tgtEl>
                                              <p:spTgt spid="5"/>
                                            </p:tgtEl>
                                          </p:cBhvr>
                                        </p:animEffect>
                                      </p:childTnLst>
                                    </p:cTn>
                                  </p:par>
                                  <p:par>
                                    <p:cTn id="78" presetID="12" presetClass="entr" presetSubtype="2" fill="hold" grpId="0" nodeType="withEffect">
                                      <p:stCondLst>
                                        <p:cond delay="200"/>
                                      </p:stCondLst>
                                      <p:childTnLst>
                                        <p:set>
                                          <p:cBhvr>
                                            <p:cTn id="79" dur="1" fill="hold">
                                              <p:stCondLst>
                                                <p:cond delay="0"/>
                                              </p:stCondLst>
                                            </p:cTn>
                                            <p:tgtEl>
                                              <p:spTgt spid="14"/>
                                            </p:tgtEl>
                                            <p:attrNameLst>
                                              <p:attrName>style.visibility</p:attrName>
                                            </p:attrNameLst>
                                          </p:cBhvr>
                                          <p:to>
                                            <p:strVal val="visible"/>
                                          </p:to>
                                        </p:set>
                                        <p:anim calcmode="lin" valueType="num">
                                          <p:cBhvr additive="base">
                                            <p:cTn id="80" dur="300"/>
                                            <p:tgtEl>
                                              <p:spTgt spid="14"/>
                                            </p:tgtEl>
                                            <p:attrNameLst>
                                              <p:attrName>ppt_x</p:attrName>
                                            </p:attrNameLst>
                                          </p:cBhvr>
                                          <p:tavLst>
                                            <p:tav tm="0">
                                              <p:val>
                                                <p:strVal val="#ppt_x+#ppt_w*1.125000"/>
                                              </p:val>
                                            </p:tav>
                                            <p:tav tm="100000">
                                              <p:val>
                                                <p:strVal val="#ppt_x"/>
                                              </p:val>
                                            </p:tav>
                                          </p:tavLst>
                                        </p:anim>
                                        <p:animEffect transition="in" filter="wipe(left)">
                                          <p:cBhvr>
                                            <p:cTn id="81" dur="300"/>
                                            <p:tgtEl>
                                              <p:spTgt spid="14"/>
                                            </p:tgtEl>
                                          </p:cBhvr>
                                        </p:animEffect>
                                      </p:childTnLst>
                                    </p:cTn>
                                  </p:par>
                                </p:childTnLst>
                              </p:cTn>
                            </p:par>
                            <p:par>
                              <p:cTn id="82" fill="hold">
                                <p:stCondLst>
                                  <p:cond delay="3000"/>
                                </p:stCondLst>
                                <p:childTnLst>
                                  <p:par>
                                    <p:cTn id="83" presetID="53" presetClass="entr" presetSubtype="528" fill="hold" grpId="0" nodeType="afterEffect">
                                      <p:stCondLst>
                                        <p:cond delay="0"/>
                                      </p:stCondLst>
                                      <p:childTnLst>
                                        <p:set>
                                          <p:cBhvr>
                                            <p:cTn id="84" dur="1" fill="hold">
                                              <p:stCondLst>
                                                <p:cond delay="0"/>
                                              </p:stCondLst>
                                            </p:cTn>
                                            <p:tgtEl>
                                              <p:spTgt spid="29"/>
                                            </p:tgtEl>
                                            <p:attrNameLst>
                                              <p:attrName>style.visibility</p:attrName>
                                            </p:attrNameLst>
                                          </p:cBhvr>
                                          <p:to>
                                            <p:strVal val="visible"/>
                                          </p:to>
                                        </p:set>
                                        <p:anim calcmode="lin" valueType="num">
                                          <p:cBhvr>
                                            <p:cTn id="85" dur="500" fill="hold"/>
                                            <p:tgtEl>
                                              <p:spTgt spid="29"/>
                                            </p:tgtEl>
                                            <p:attrNameLst>
                                              <p:attrName>ppt_w</p:attrName>
                                            </p:attrNameLst>
                                          </p:cBhvr>
                                          <p:tavLst>
                                            <p:tav tm="0">
                                              <p:val>
                                                <p:fltVal val="0"/>
                                              </p:val>
                                            </p:tav>
                                            <p:tav tm="100000">
                                              <p:val>
                                                <p:strVal val="#ppt_w"/>
                                              </p:val>
                                            </p:tav>
                                          </p:tavLst>
                                        </p:anim>
                                        <p:anim calcmode="lin" valueType="num">
                                          <p:cBhvr>
                                            <p:cTn id="86" dur="500" fill="hold"/>
                                            <p:tgtEl>
                                              <p:spTgt spid="29"/>
                                            </p:tgtEl>
                                            <p:attrNameLst>
                                              <p:attrName>ppt_h</p:attrName>
                                            </p:attrNameLst>
                                          </p:cBhvr>
                                          <p:tavLst>
                                            <p:tav tm="0">
                                              <p:val>
                                                <p:fltVal val="0"/>
                                              </p:val>
                                            </p:tav>
                                            <p:tav tm="100000">
                                              <p:val>
                                                <p:strVal val="#ppt_h"/>
                                              </p:val>
                                            </p:tav>
                                          </p:tavLst>
                                        </p:anim>
                                        <p:animEffect transition="in" filter="fade">
                                          <p:cBhvr>
                                            <p:cTn id="87" dur="500"/>
                                            <p:tgtEl>
                                              <p:spTgt spid="29"/>
                                            </p:tgtEl>
                                          </p:cBhvr>
                                        </p:animEffect>
                                        <p:anim calcmode="lin" valueType="num">
                                          <p:cBhvr>
                                            <p:cTn id="88" dur="500" fill="hold"/>
                                            <p:tgtEl>
                                              <p:spTgt spid="29"/>
                                            </p:tgtEl>
                                            <p:attrNameLst>
                                              <p:attrName>ppt_x</p:attrName>
                                            </p:attrNameLst>
                                          </p:cBhvr>
                                          <p:tavLst>
                                            <p:tav tm="0">
                                              <p:val>
                                                <p:fltVal val="0.5"/>
                                              </p:val>
                                            </p:tav>
                                            <p:tav tm="100000">
                                              <p:val>
                                                <p:strVal val="#ppt_x"/>
                                              </p:val>
                                            </p:tav>
                                          </p:tavLst>
                                        </p:anim>
                                        <p:anim calcmode="lin" valueType="num">
                                          <p:cBhvr>
                                            <p:cTn id="89" dur="500" fill="hold"/>
                                            <p:tgtEl>
                                              <p:spTgt spid="29"/>
                                            </p:tgtEl>
                                            <p:attrNameLst>
                                              <p:attrName>ppt_y</p:attrName>
                                            </p:attrNameLst>
                                          </p:cBhvr>
                                          <p:tavLst>
                                            <p:tav tm="0">
                                              <p:val>
                                                <p:fltVal val="0.5"/>
                                              </p:val>
                                            </p:tav>
                                            <p:tav tm="100000">
                                              <p:val>
                                                <p:strVal val="#ppt_y"/>
                                              </p:val>
                                            </p:tav>
                                          </p:tavLst>
                                        </p:anim>
                                      </p:childTnLst>
                                    </p:cTn>
                                  </p:par>
                                  <p:par>
                                    <p:cTn id="90" presetID="53" presetClass="entr" presetSubtype="528" fill="hold" grpId="0" nodeType="withEffect">
                                      <p:stCondLst>
                                        <p:cond delay="1000"/>
                                      </p:stCondLst>
                                      <p:childTnLst>
                                        <p:set>
                                          <p:cBhvr>
                                            <p:cTn id="91" dur="1" fill="hold">
                                              <p:stCondLst>
                                                <p:cond delay="0"/>
                                              </p:stCondLst>
                                            </p:cTn>
                                            <p:tgtEl>
                                              <p:spTgt spid="26"/>
                                            </p:tgtEl>
                                            <p:attrNameLst>
                                              <p:attrName>style.visibility</p:attrName>
                                            </p:attrNameLst>
                                          </p:cBhvr>
                                          <p:to>
                                            <p:strVal val="visible"/>
                                          </p:to>
                                        </p:set>
                                        <p:anim calcmode="lin" valueType="num">
                                          <p:cBhvr>
                                            <p:cTn id="92" dur="500" fill="hold"/>
                                            <p:tgtEl>
                                              <p:spTgt spid="26"/>
                                            </p:tgtEl>
                                            <p:attrNameLst>
                                              <p:attrName>ppt_w</p:attrName>
                                            </p:attrNameLst>
                                          </p:cBhvr>
                                          <p:tavLst>
                                            <p:tav tm="0">
                                              <p:val>
                                                <p:fltVal val="0"/>
                                              </p:val>
                                            </p:tav>
                                            <p:tav tm="100000">
                                              <p:val>
                                                <p:strVal val="#ppt_w"/>
                                              </p:val>
                                            </p:tav>
                                          </p:tavLst>
                                        </p:anim>
                                        <p:anim calcmode="lin" valueType="num">
                                          <p:cBhvr>
                                            <p:cTn id="93" dur="500" fill="hold"/>
                                            <p:tgtEl>
                                              <p:spTgt spid="26"/>
                                            </p:tgtEl>
                                            <p:attrNameLst>
                                              <p:attrName>ppt_h</p:attrName>
                                            </p:attrNameLst>
                                          </p:cBhvr>
                                          <p:tavLst>
                                            <p:tav tm="0">
                                              <p:val>
                                                <p:fltVal val="0"/>
                                              </p:val>
                                            </p:tav>
                                            <p:tav tm="100000">
                                              <p:val>
                                                <p:strVal val="#ppt_h"/>
                                              </p:val>
                                            </p:tav>
                                          </p:tavLst>
                                        </p:anim>
                                        <p:animEffect transition="in" filter="fade">
                                          <p:cBhvr>
                                            <p:cTn id="94" dur="500"/>
                                            <p:tgtEl>
                                              <p:spTgt spid="26"/>
                                            </p:tgtEl>
                                          </p:cBhvr>
                                        </p:animEffect>
                                        <p:anim calcmode="lin" valueType="num">
                                          <p:cBhvr>
                                            <p:cTn id="95" dur="500" fill="hold"/>
                                            <p:tgtEl>
                                              <p:spTgt spid="26"/>
                                            </p:tgtEl>
                                            <p:attrNameLst>
                                              <p:attrName>ppt_x</p:attrName>
                                            </p:attrNameLst>
                                          </p:cBhvr>
                                          <p:tavLst>
                                            <p:tav tm="0">
                                              <p:val>
                                                <p:fltVal val="0.5"/>
                                              </p:val>
                                            </p:tav>
                                            <p:tav tm="100000">
                                              <p:val>
                                                <p:strVal val="#ppt_x"/>
                                              </p:val>
                                            </p:tav>
                                          </p:tavLst>
                                        </p:anim>
                                        <p:anim calcmode="lin" valueType="num">
                                          <p:cBhvr>
                                            <p:cTn id="96" dur="500" fill="hold"/>
                                            <p:tgtEl>
                                              <p:spTgt spid="26"/>
                                            </p:tgtEl>
                                            <p:attrNameLst>
                                              <p:attrName>ppt_y</p:attrName>
                                            </p:attrNameLst>
                                          </p:cBhvr>
                                          <p:tavLst>
                                            <p:tav tm="0">
                                              <p:val>
                                                <p:fltVal val="0.5"/>
                                              </p:val>
                                            </p:tav>
                                            <p:tav tm="100000">
                                              <p:val>
                                                <p:strVal val="#ppt_y"/>
                                              </p:val>
                                            </p:tav>
                                          </p:tavLst>
                                        </p:anim>
                                      </p:childTnLst>
                                    </p:cTn>
                                  </p:par>
                                  <p:par>
                                    <p:cTn id="97" presetID="53" presetClass="entr" presetSubtype="528" fill="hold" grpId="0" nodeType="withEffect">
                                      <p:stCondLst>
                                        <p:cond delay="800"/>
                                      </p:stCondLst>
                                      <p:childTnLst>
                                        <p:set>
                                          <p:cBhvr>
                                            <p:cTn id="98" dur="1" fill="hold">
                                              <p:stCondLst>
                                                <p:cond delay="0"/>
                                              </p:stCondLst>
                                            </p:cTn>
                                            <p:tgtEl>
                                              <p:spTgt spid="27"/>
                                            </p:tgtEl>
                                            <p:attrNameLst>
                                              <p:attrName>style.visibility</p:attrName>
                                            </p:attrNameLst>
                                          </p:cBhvr>
                                          <p:to>
                                            <p:strVal val="visible"/>
                                          </p:to>
                                        </p:set>
                                        <p:anim calcmode="lin" valueType="num">
                                          <p:cBhvr>
                                            <p:cTn id="99" dur="500" fill="hold"/>
                                            <p:tgtEl>
                                              <p:spTgt spid="27"/>
                                            </p:tgtEl>
                                            <p:attrNameLst>
                                              <p:attrName>ppt_w</p:attrName>
                                            </p:attrNameLst>
                                          </p:cBhvr>
                                          <p:tavLst>
                                            <p:tav tm="0">
                                              <p:val>
                                                <p:fltVal val="0"/>
                                              </p:val>
                                            </p:tav>
                                            <p:tav tm="100000">
                                              <p:val>
                                                <p:strVal val="#ppt_w"/>
                                              </p:val>
                                            </p:tav>
                                          </p:tavLst>
                                        </p:anim>
                                        <p:anim calcmode="lin" valueType="num">
                                          <p:cBhvr>
                                            <p:cTn id="100" dur="500" fill="hold"/>
                                            <p:tgtEl>
                                              <p:spTgt spid="27"/>
                                            </p:tgtEl>
                                            <p:attrNameLst>
                                              <p:attrName>ppt_h</p:attrName>
                                            </p:attrNameLst>
                                          </p:cBhvr>
                                          <p:tavLst>
                                            <p:tav tm="0">
                                              <p:val>
                                                <p:fltVal val="0"/>
                                              </p:val>
                                            </p:tav>
                                            <p:tav tm="100000">
                                              <p:val>
                                                <p:strVal val="#ppt_h"/>
                                              </p:val>
                                            </p:tav>
                                          </p:tavLst>
                                        </p:anim>
                                        <p:animEffect transition="in" filter="fade">
                                          <p:cBhvr>
                                            <p:cTn id="101" dur="500"/>
                                            <p:tgtEl>
                                              <p:spTgt spid="27"/>
                                            </p:tgtEl>
                                          </p:cBhvr>
                                        </p:animEffect>
                                        <p:anim calcmode="lin" valueType="num">
                                          <p:cBhvr>
                                            <p:cTn id="102" dur="500" fill="hold"/>
                                            <p:tgtEl>
                                              <p:spTgt spid="27"/>
                                            </p:tgtEl>
                                            <p:attrNameLst>
                                              <p:attrName>ppt_x</p:attrName>
                                            </p:attrNameLst>
                                          </p:cBhvr>
                                          <p:tavLst>
                                            <p:tav tm="0">
                                              <p:val>
                                                <p:fltVal val="0.5"/>
                                              </p:val>
                                            </p:tav>
                                            <p:tav tm="100000">
                                              <p:val>
                                                <p:strVal val="#ppt_x"/>
                                              </p:val>
                                            </p:tav>
                                          </p:tavLst>
                                        </p:anim>
                                        <p:anim calcmode="lin" valueType="num">
                                          <p:cBhvr>
                                            <p:cTn id="103" dur="500" fill="hold"/>
                                            <p:tgtEl>
                                              <p:spTgt spid="27"/>
                                            </p:tgtEl>
                                            <p:attrNameLst>
                                              <p:attrName>ppt_y</p:attrName>
                                            </p:attrNameLst>
                                          </p:cBhvr>
                                          <p:tavLst>
                                            <p:tav tm="0">
                                              <p:val>
                                                <p:fltVal val="0.5"/>
                                              </p:val>
                                            </p:tav>
                                            <p:tav tm="100000">
                                              <p:val>
                                                <p:strVal val="#ppt_y"/>
                                              </p:val>
                                            </p:tav>
                                          </p:tavLst>
                                        </p:anim>
                                      </p:childTnLst>
                                    </p:cTn>
                                  </p:par>
                                  <p:par>
                                    <p:cTn id="104" presetID="53" presetClass="entr" presetSubtype="528" fill="hold" grpId="0" nodeType="withEffect">
                                      <p:stCondLst>
                                        <p:cond delay="600"/>
                                      </p:stCondLst>
                                      <p:childTnLst>
                                        <p:set>
                                          <p:cBhvr>
                                            <p:cTn id="105" dur="1" fill="hold">
                                              <p:stCondLst>
                                                <p:cond delay="0"/>
                                              </p:stCondLst>
                                            </p:cTn>
                                            <p:tgtEl>
                                              <p:spTgt spid="28"/>
                                            </p:tgtEl>
                                            <p:attrNameLst>
                                              <p:attrName>style.visibility</p:attrName>
                                            </p:attrNameLst>
                                          </p:cBhvr>
                                          <p:to>
                                            <p:strVal val="visible"/>
                                          </p:to>
                                        </p:set>
                                        <p:anim calcmode="lin" valueType="num">
                                          <p:cBhvr>
                                            <p:cTn id="106" dur="500" fill="hold"/>
                                            <p:tgtEl>
                                              <p:spTgt spid="28"/>
                                            </p:tgtEl>
                                            <p:attrNameLst>
                                              <p:attrName>ppt_w</p:attrName>
                                            </p:attrNameLst>
                                          </p:cBhvr>
                                          <p:tavLst>
                                            <p:tav tm="0">
                                              <p:val>
                                                <p:fltVal val="0"/>
                                              </p:val>
                                            </p:tav>
                                            <p:tav tm="100000">
                                              <p:val>
                                                <p:strVal val="#ppt_w"/>
                                              </p:val>
                                            </p:tav>
                                          </p:tavLst>
                                        </p:anim>
                                        <p:anim calcmode="lin" valueType="num">
                                          <p:cBhvr>
                                            <p:cTn id="107" dur="500" fill="hold"/>
                                            <p:tgtEl>
                                              <p:spTgt spid="28"/>
                                            </p:tgtEl>
                                            <p:attrNameLst>
                                              <p:attrName>ppt_h</p:attrName>
                                            </p:attrNameLst>
                                          </p:cBhvr>
                                          <p:tavLst>
                                            <p:tav tm="0">
                                              <p:val>
                                                <p:fltVal val="0"/>
                                              </p:val>
                                            </p:tav>
                                            <p:tav tm="100000">
                                              <p:val>
                                                <p:strVal val="#ppt_h"/>
                                              </p:val>
                                            </p:tav>
                                          </p:tavLst>
                                        </p:anim>
                                        <p:animEffect transition="in" filter="fade">
                                          <p:cBhvr>
                                            <p:cTn id="108" dur="500"/>
                                            <p:tgtEl>
                                              <p:spTgt spid="28"/>
                                            </p:tgtEl>
                                          </p:cBhvr>
                                        </p:animEffect>
                                        <p:anim calcmode="lin" valueType="num">
                                          <p:cBhvr>
                                            <p:cTn id="109" dur="500" fill="hold"/>
                                            <p:tgtEl>
                                              <p:spTgt spid="28"/>
                                            </p:tgtEl>
                                            <p:attrNameLst>
                                              <p:attrName>ppt_x</p:attrName>
                                            </p:attrNameLst>
                                          </p:cBhvr>
                                          <p:tavLst>
                                            <p:tav tm="0">
                                              <p:val>
                                                <p:fltVal val="0.5"/>
                                              </p:val>
                                            </p:tav>
                                            <p:tav tm="100000">
                                              <p:val>
                                                <p:strVal val="#ppt_x"/>
                                              </p:val>
                                            </p:tav>
                                          </p:tavLst>
                                        </p:anim>
                                        <p:anim calcmode="lin" valueType="num">
                                          <p:cBhvr>
                                            <p:cTn id="110" dur="500" fill="hold"/>
                                            <p:tgtEl>
                                              <p:spTgt spid="28"/>
                                            </p:tgtEl>
                                            <p:attrNameLst>
                                              <p:attrName>ppt_y</p:attrName>
                                            </p:attrNameLst>
                                          </p:cBhvr>
                                          <p:tavLst>
                                            <p:tav tm="0">
                                              <p:val>
                                                <p:fltVal val="0.5"/>
                                              </p:val>
                                            </p:tav>
                                            <p:tav tm="100000">
                                              <p:val>
                                                <p:strVal val="#ppt_y"/>
                                              </p:val>
                                            </p:tav>
                                          </p:tavLst>
                                        </p:anim>
                                      </p:childTnLst>
                                    </p:cTn>
                                  </p:par>
                                  <p:par>
                                    <p:cTn id="111" presetID="53" presetClass="entr" presetSubtype="528" fill="hold" grpId="0" nodeType="withEffect">
                                      <p:stCondLst>
                                        <p:cond delay="200"/>
                                      </p:stCondLst>
                                      <p:childTnLst>
                                        <p:set>
                                          <p:cBhvr>
                                            <p:cTn id="112" dur="1" fill="hold">
                                              <p:stCondLst>
                                                <p:cond delay="0"/>
                                              </p:stCondLst>
                                            </p:cTn>
                                            <p:tgtEl>
                                              <p:spTgt spid="30"/>
                                            </p:tgtEl>
                                            <p:attrNameLst>
                                              <p:attrName>style.visibility</p:attrName>
                                            </p:attrNameLst>
                                          </p:cBhvr>
                                          <p:to>
                                            <p:strVal val="visible"/>
                                          </p:to>
                                        </p:set>
                                        <p:anim calcmode="lin" valueType="num">
                                          <p:cBhvr>
                                            <p:cTn id="113" dur="500" fill="hold"/>
                                            <p:tgtEl>
                                              <p:spTgt spid="30"/>
                                            </p:tgtEl>
                                            <p:attrNameLst>
                                              <p:attrName>ppt_w</p:attrName>
                                            </p:attrNameLst>
                                          </p:cBhvr>
                                          <p:tavLst>
                                            <p:tav tm="0">
                                              <p:val>
                                                <p:fltVal val="0"/>
                                              </p:val>
                                            </p:tav>
                                            <p:tav tm="100000">
                                              <p:val>
                                                <p:strVal val="#ppt_w"/>
                                              </p:val>
                                            </p:tav>
                                          </p:tavLst>
                                        </p:anim>
                                        <p:anim calcmode="lin" valueType="num">
                                          <p:cBhvr>
                                            <p:cTn id="114" dur="500" fill="hold"/>
                                            <p:tgtEl>
                                              <p:spTgt spid="30"/>
                                            </p:tgtEl>
                                            <p:attrNameLst>
                                              <p:attrName>ppt_h</p:attrName>
                                            </p:attrNameLst>
                                          </p:cBhvr>
                                          <p:tavLst>
                                            <p:tav tm="0">
                                              <p:val>
                                                <p:fltVal val="0"/>
                                              </p:val>
                                            </p:tav>
                                            <p:tav tm="100000">
                                              <p:val>
                                                <p:strVal val="#ppt_h"/>
                                              </p:val>
                                            </p:tav>
                                          </p:tavLst>
                                        </p:anim>
                                        <p:animEffect transition="in" filter="fade">
                                          <p:cBhvr>
                                            <p:cTn id="115" dur="500"/>
                                            <p:tgtEl>
                                              <p:spTgt spid="30"/>
                                            </p:tgtEl>
                                          </p:cBhvr>
                                        </p:animEffect>
                                        <p:anim calcmode="lin" valueType="num">
                                          <p:cBhvr>
                                            <p:cTn id="116" dur="500" fill="hold"/>
                                            <p:tgtEl>
                                              <p:spTgt spid="30"/>
                                            </p:tgtEl>
                                            <p:attrNameLst>
                                              <p:attrName>ppt_x</p:attrName>
                                            </p:attrNameLst>
                                          </p:cBhvr>
                                          <p:tavLst>
                                            <p:tav tm="0">
                                              <p:val>
                                                <p:fltVal val="0.5"/>
                                              </p:val>
                                            </p:tav>
                                            <p:tav tm="100000">
                                              <p:val>
                                                <p:strVal val="#ppt_x"/>
                                              </p:val>
                                            </p:tav>
                                          </p:tavLst>
                                        </p:anim>
                                        <p:anim calcmode="lin" valueType="num">
                                          <p:cBhvr>
                                            <p:cTn id="117" dur="500" fill="hold"/>
                                            <p:tgtEl>
                                              <p:spTgt spid="30"/>
                                            </p:tgtEl>
                                            <p:attrNameLst>
                                              <p:attrName>ppt_y</p:attrName>
                                            </p:attrNameLst>
                                          </p:cBhvr>
                                          <p:tavLst>
                                            <p:tav tm="0">
                                              <p:val>
                                                <p:fltVal val="0.5"/>
                                              </p:val>
                                            </p:tav>
                                            <p:tav tm="100000">
                                              <p:val>
                                                <p:strVal val="#ppt_y"/>
                                              </p:val>
                                            </p:tav>
                                          </p:tavLst>
                                        </p:anim>
                                      </p:childTnLst>
                                    </p:cTn>
                                  </p:par>
                                  <p:par>
                                    <p:cTn id="118" presetID="53" presetClass="entr" presetSubtype="528" fill="hold" grpId="0" nodeType="withEffect">
                                      <p:stCondLst>
                                        <p:cond delay="400"/>
                                      </p:stCondLst>
                                      <p:childTnLst>
                                        <p:set>
                                          <p:cBhvr>
                                            <p:cTn id="119" dur="1" fill="hold">
                                              <p:stCondLst>
                                                <p:cond delay="0"/>
                                              </p:stCondLst>
                                            </p:cTn>
                                            <p:tgtEl>
                                              <p:spTgt spid="31"/>
                                            </p:tgtEl>
                                            <p:attrNameLst>
                                              <p:attrName>style.visibility</p:attrName>
                                            </p:attrNameLst>
                                          </p:cBhvr>
                                          <p:to>
                                            <p:strVal val="visible"/>
                                          </p:to>
                                        </p:set>
                                        <p:anim calcmode="lin" valueType="num">
                                          <p:cBhvr>
                                            <p:cTn id="120" dur="500" fill="hold"/>
                                            <p:tgtEl>
                                              <p:spTgt spid="31"/>
                                            </p:tgtEl>
                                            <p:attrNameLst>
                                              <p:attrName>ppt_w</p:attrName>
                                            </p:attrNameLst>
                                          </p:cBhvr>
                                          <p:tavLst>
                                            <p:tav tm="0">
                                              <p:val>
                                                <p:fltVal val="0"/>
                                              </p:val>
                                            </p:tav>
                                            <p:tav tm="100000">
                                              <p:val>
                                                <p:strVal val="#ppt_w"/>
                                              </p:val>
                                            </p:tav>
                                          </p:tavLst>
                                        </p:anim>
                                        <p:anim calcmode="lin" valueType="num">
                                          <p:cBhvr>
                                            <p:cTn id="121" dur="500" fill="hold"/>
                                            <p:tgtEl>
                                              <p:spTgt spid="31"/>
                                            </p:tgtEl>
                                            <p:attrNameLst>
                                              <p:attrName>ppt_h</p:attrName>
                                            </p:attrNameLst>
                                          </p:cBhvr>
                                          <p:tavLst>
                                            <p:tav tm="0">
                                              <p:val>
                                                <p:fltVal val="0"/>
                                              </p:val>
                                            </p:tav>
                                            <p:tav tm="100000">
                                              <p:val>
                                                <p:strVal val="#ppt_h"/>
                                              </p:val>
                                            </p:tav>
                                          </p:tavLst>
                                        </p:anim>
                                        <p:animEffect transition="in" filter="fade">
                                          <p:cBhvr>
                                            <p:cTn id="122" dur="500"/>
                                            <p:tgtEl>
                                              <p:spTgt spid="31"/>
                                            </p:tgtEl>
                                          </p:cBhvr>
                                        </p:animEffect>
                                        <p:anim calcmode="lin" valueType="num">
                                          <p:cBhvr>
                                            <p:cTn id="123" dur="500" fill="hold"/>
                                            <p:tgtEl>
                                              <p:spTgt spid="31"/>
                                            </p:tgtEl>
                                            <p:attrNameLst>
                                              <p:attrName>ppt_x</p:attrName>
                                            </p:attrNameLst>
                                          </p:cBhvr>
                                          <p:tavLst>
                                            <p:tav tm="0">
                                              <p:val>
                                                <p:fltVal val="0.5"/>
                                              </p:val>
                                            </p:tav>
                                            <p:tav tm="100000">
                                              <p:val>
                                                <p:strVal val="#ppt_x"/>
                                              </p:val>
                                            </p:tav>
                                          </p:tavLst>
                                        </p:anim>
                                        <p:anim calcmode="lin" valueType="num">
                                          <p:cBhvr>
                                            <p:cTn id="124" dur="500" fill="hold"/>
                                            <p:tgtEl>
                                              <p:spTgt spid="3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animBg="1"/>
          <p:bldP spid="10" grpId="0" animBg="1"/>
          <p:bldP spid="14" grpId="0"/>
          <p:bldP spid="15" grpId="0"/>
          <p:bldP spid="16" grpId="0"/>
          <p:bldP spid="17" grpId="0"/>
          <p:bldP spid="18" grpId="0"/>
          <p:bldP spid="19" grpId="0"/>
          <p:bldP spid="20" grpId="0" animBg="1"/>
          <p:bldP spid="24" grpId="0"/>
          <p:bldP spid="25" grpId="0"/>
          <p:bldP spid="26" grpId="0" animBg="1"/>
          <p:bldP spid="27" grpId="0" animBg="1"/>
          <p:bldP spid="28" grpId="0" animBg="1"/>
          <p:bldP spid="29" grpId="0" animBg="1"/>
          <p:bldP spid="30" grpId="0" animBg="1"/>
          <p:bldP spid="31"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95936" y="1773787"/>
            <a:ext cx="2685351" cy="646331"/>
          </a:xfrm>
          <a:prstGeom prst="rect">
            <a:avLst/>
          </a:prstGeom>
          <a:noFill/>
        </p:spPr>
        <p:txBody>
          <a:bodyPr wrap="none" rtlCol="0">
            <a:spAutoFit/>
          </a:bodyPr>
          <a:lstStyle/>
          <a:p>
            <a:pPr marL="0" lvl="1"/>
            <a:r>
              <a:rPr lang="zh-CN" altLang="en-US" sz="3600" b="1" spc="300" dirty="0" smtClean="0">
                <a:solidFill>
                  <a:srgbClr val="C00000"/>
                </a:solidFill>
                <a:latin typeface="微软雅黑" pitchFamily="34" charset="-122"/>
                <a:ea typeface="微软雅黑" pitchFamily="34" charset="-122"/>
              </a:rPr>
              <a:t>产品与运营</a:t>
            </a:r>
            <a:endParaRPr lang="zh-CN" altLang="en-US" sz="3600" b="1" spc="300" dirty="0">
              <a:solidFill>
                <a:srgbClr val="C00000"/>
              </a:solidFill>
              <a:latin typeface="微软雅黑" pitchFamily="34" charset="-122"/>
              <a:ea typeface="微软雅黑" pitchFamily="34" charset="-122"/>
            </a:endParaRPr>
          </a:p>
        </p:txBody>
      </p:sp>
      <p:cxnSp>
        <p:nvCxnSpPr>
          <p:cNvPr id="7" name="直接连接符 6"/>
          <p:cNvCxnSpPr/>
          <p:nvPr/>
        </p:nvCxnSpPr>
        <p:spPr>
          <a:xfrm flipV="1">
            <a:off x="3779912" y="1203598"/>
            <a:ext cx="0" cy="2808312"/>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 name="文本框 9"/>
          <p:cNvSpPr txBox="1"/>
          <p:nvPr/>
        </p:nvSpPr>
        <p:spPr>
          <a:xfrm>
            <a:off x="4101203" y="2640500"/>
            <a:ext cx="2007940" cy="230832"/>
          </a:xfrm>
          <a:prstGeom prst="rect">
            <a:avLst/>
          </a:prstGeom>
          <a:noFill/>
        </p:spPr>
        <p:txBody>
          <a:bodyPr wrap="square" lIns="0" tIns="0" rIns="0" bIns="0" rtlCol="0">
            <a:spAutoFit/>
          </a:bodyPr>
          <a:lstStyle/>
          <a:p>
            <a:pPr marL="171450" lvl="1" indent="-171450">
              <a:buFont typeface="Wingdings" pitchFamily="2" charset="2"/>
              <a:buChar char="l"/>
            </a:pPr>
            <a:r>
              <a:rPr lang="zh-CN" altLang="en-US" sz="1500" dirty="0" smtClean="0">
                <a:latin typeface="微软雅黑" pitchFamily="34" charset="-122"/>
                <a:ea typeface="微软雅黑" pitchFamily="34" charset="-122"/>
              </a:rPr>
              <a:t>产品概述</a:t>
            </a:r>
            <a:endParaRPr lang="zh-CN" altLang="en-US" sz="1500" dirty="0">
              <a:latin typeface="微软雅黑" pitchFamily="34" charset="-122"/>
              <a:ea typeface="微软雅黑" pitchFamily="34" charset="-122"/>
            </a:endParaRPr>
          </a:p>
        </p:txBody>
      </p:sp>
      <p:sp>
        <p:nvSpPr>
          <p:cNvPr id="9" name="文本框 9"/>
          <p:cNvSpPr txBox="1"/>
          <p:nvPr/>
        </p:nvSpPr>
        <p:spPr>
          <a:xfrm>
            <a:off x="4101202" y="2965940"/>
            <a:ext cx="2007940" cy="230832"/>
          </a:xfrm>
          <a:prstGeom prst="rect">
            <a:avLst/>
          </a:prstGeom>
          <a:noFill/>
        </p:spPr>
        <p:txBody>
          <a:bodyPr wrap="square" lIns="0" tIns="0" rIns="0" bIns="0" rtlCol="0">
            <a:spAutoFit/>
          </a:bodyPr>
          <a:lstStyle/>
          <a:p>
            <a:pPr marL="171450" lvl="1" indent="-171450">
              <a:buFont typeface="Wingdings" pitchFamily="2" charset="2"/>
              <a:buChar char="l"/>
            </a:pPr>
            <a:r>
              <a:rPr lang="zh-CN" altLang="en-US" sz="1500" dirty="0" smtClean="0">
                <a:latin typeface="微软雅黑" pitchFamily="34" charset="-122"/>
                <a:ea typeface="微软雅黑" pitchFamily="34" charset="-122"/>
              </a:rPr>
              <a:t>产品形式</a:t>
            </a:r>
            <a:endParaRPr lang="zh-CN" altLang="en-US" sz="1500" dirty="0">
              <a:latin typeface="微软雅黑" pitchFamily="34" charset="-122"/>
              <a:ea typeface="微软雅黑" pitchFamily="34" charset="-122"/>
            </a:endParaRPr>
          </a:p>
        </p:txBody>
      </p:sp>
      <p:sp>
        <p:nvSpPr>
          <p:cNvPr id="10" name="文本框 9"/>
          <p:cNvSpPr txBox="1"/>
          <p:nvPr/>
        </p:nvSpPr>
        <p:spPr>
          <a:xfrm>
            <a:off x="4101203" y="3291830"/>
            <a:ext cx="2007940" cy="230832"/>
          </a:xfrm>
          <a:prstGeom prst="rect">
            <a:avLst/>
          </a:prstGeom>
          <a:noFill/>
        </p:spPr>
        <p:txBody>
          <a:bodyPr wrap="square" lIns="0" tIns="0" rIns="0" bIns="0" rtlCol="0">
            <a:spAutoFit/>
          </a:bodyPr>
          <a:lstStyle/>
          <a:p>
            <a:pPr marL="171450" lvl="1" indent="-171450">
              <a:buFont typeface="Wingdings" pitchFamily="2" charset="2"/>
              <a:buChar char="l"/>
            </a:pPr>
            <a:r>
              <a:rPr lang="zh-CN" altLang="en-US" sz="1500" dirty="0" smtClean="0">
                <a:latin typeface="微软雅黑" pitchFamily="34" charset="-122"/>
                <a:ea typeface="微软雅黑" pitchFamily="34" charset="-122"/>
              </a:rPr>
              <a:t>产品功能</a:t>
            </a:r>
            <a:endParaRPr lang="zh-CN" altLang="en-US" sz="1500" dirty="0">
              <a:latin typeface="微软雅黑" pitchFamily="34" charset="-122"/>
              <a:ea typeface="微软雅黑" pitchFamily="34" charset="-122"/>
            </a:endParaRPr>
          </a:p>
        </p:txBody>
      </p:sp>
      <p:sp>
        <p:nvSpPr>
          <p:cNvPr id="11" name="文本框 9"/>
          <p:cNvSpPr txBox="1"/>
          <p:nvPr/>
        </p:nvSpPr>
        <p:spPr>
          <a:xfrm>
            <a:off x="4101202" y="3613209"/>
            <a:ext cx="2007940" cy="230832"/>
          </a:xfrm>
          <a:prstGeom prst="rect">
            <a:avLst/>
          </a:prstGeom>
          <a:noFill/>
        </p:spPr>
        <p:txBody>
          <a:bodyPr wrap="square" lIns="0" tIns="0" rIns="0" bIns="0" rtlCol="0">
            <a:spAutoFit/>
          </a:bodyPr>
          <a:lstStyle/>
          <a:p>
            <a:pPr marL="171450" lvl="1" indent="-171450">
              <a:buFont typeface="Wingdings" pitchFamily="2" charset="2"/>
              <a:buChar char="l"/>
            </a:pPr>
            <a:r>
              <a:rPr lang="zh-CN" altLang="en-US" sz="1500" dirty="0" smtClean="0">
                <a:latin typeface="微软雅黑" pitchFamily="34" charset="-122"/>
                <a:ea typeface="微软雅黑" pitchFamily="34" charset="-122"/>
              </a:rPr>
              <a:t>网络营销方案</a:t>
            </a:r>
            <a:endParaRPr lang="zh-CN" altLang="en-US" sz="1500" dirty="0">
              <a:latin typeface="微软雅黑" pitchFamily="34" charset="-122"/>
              <a:ea typeface="微软雅黑" pitchFamily="34" charset="-122"/>
            </a:endParaRPr>
          </a:p>
        </p:txBody>
      </p:sp>
      <p:sp>
        <p:nvSpPr>
          <p:cNvPr id="12" name="文本框 9"/>
          <p:cNvSpPr txBox="1"/>
          <p:nvPr/>
        </p:nvSpPr>
        <p:spPr>
          <a:xfrm>
            <a:off x="5804419" y="2643758"/>
            <a:ext cx="2007940" cy="230832"/>
          </a:xfrm>
          <a:prstGeom prst="rect">
            <a:avLst/>
          </a:prstGeom>
          <a:noFill/>
        </p:spPr>
        <p:txBody>
          <a:bodyPr wrap="square" lIns="0" tIns="0" rIns="0" bIns="0" rtlCol="0">
            <a:spAutoFit/>
          </a:bodyPr>
          <a:lstStyle/>
          <a:p>
            <a:pPr marL="171450" lvl="1" indent="-171450">
              <a:buFont typeface="Wingdings" pitchFamily="2" charset="2"/>
              <a:buChar char="l"/>
            </a:pPr>
            <a:r>
              <a:rPr lang="zh-CN" altLang="en-US" sz="1500" dirty="0">
                <a:latin typeface="微软雅黑" pitchFamily="34" charset="-122"/>
                <a:ea typeface="微软雅黑" pitchFamily="34" charset="-122"/>
              </a:rPr>
              <a:t>线</a:t>
            </a:r>
            <a:r>
              <a:rPr lang="zh-CN" altLang="en-US" sz="1500" dirty="0" smtClean="0">
                <a:latin typeface="微软雅黑" pitchFamily="34" charset="-122"/>
                <a:ea typeface="微软雅黑" pitchFamily="34" charset="-122"/>
              </a:rPr>
              <a:t>下推广方案</a:t>
            </a:r>
            <a:endParaRPr lang="zh-CN" altLang="en-US" sz="1500" dirty="0">
              <a:latin typeface="微软雅黑" pitchFamily="34" charset="-122"/>
              <a:ea typeface="微软雅黑" pitchFamily="34" charset="-122"/>
            </a:endParaRPr>
          </a:p>
        </p:txBody>
      </p:sp>
      <p:sp>
        <p:nvSpPr>
          <p:cNvPr id="13" name="文本框 9"/>
          <p:cNvSpPr txBox="1"/>
          <p:nvPr/>
        </p:nvSpPr>
        <p:spPr>
          <a:xfrm>
            <a:off x="5804420" y="2969648"/>
            <a:ext cx="2007940" cy="230832"/>
          </a:xfrm>
          <a:prstGeom prst="rect">
            <a:avLst/>
          </a:prstGeom>
          <a:noFill/>
        </p:spPr>
        <p:txBody>
          <a:bodyPr wrap="square" lIns="0" tIns="0" rIns="0" bIns="0" rtlCol="0">
            <a:spAutoFit/>
          </a:bodyPr>
          <a:lstStyle/>
          <a:p>
            <a:pPr marL="171450" lvl="1" indent="-171450">
              <a:buFont typeface="Wingdings" pitchFamily="2" charset="2"/>
              <a:buChar char="l"/>
            </a:pPr>
            <a:r>
              <a:rPr lang="zh-CN" altLang="en-US" sz="1500" dirty="0" smtClean="0">
                <a:latin typeface="微软雅黑" pitchFamily="34" charset="-122"/>
                <a:ea typeface="微软雅黑" pitchFamily="34" charset="-122"/>
              </a:rPr>
              <a:t>执行方式</a:t>
            </a:r>
            <a:endParaRPr lang="zh-CN" altLang="en-US" sz="1500" dirty="0">
              <a:latin typeface="微软雅黑" pitchFamily="34" charset="-122"/>
              <a:ea typeface="微软雅黑" pitchFamily="34" charset="-122"/>
            </a:endParaRPr>
          </a:p>
        </p:txBody>
      </p:sp>
      <p:sp>
        <p:nvSpPr>
          <p:cNvPr id="14" name="文本框 9"/>
          <p:cNvSpPr txBox="1"/>
          <p:nvPr/>
        </p:nvSpPr>
        <p:spPr>
          <a:xfrm>
            <a:off x="5804419" y="3291027"/>
            <a:ext cx="2007940" cy="230832"/>
          </a:xfrm>
          <a:prstGeom prst="rect">
            <a:avLst/>
          </a:prstGeom>
          <a:noFill/>
        </p:spPr>
        <p:txBody>
          <a:bodyPr wrap="square" lIns="0" tIns="0" rIns="0" bIns="0" rtlCol="0">
            <a:spAutoFit/>
          </a:bodyPr>
          <a:lstStyle/>
          <a:p>
            <a:pPr marL="171450" lvl="1" indent="-171450">
              <a:buFont typeface="Wingdings" pitchFamily="2" charset="2"/>
              <a:buChar char="l"/>
            </a:pPr>
            <a:r>
              <a:rPr lang="zh-CN" altLang="en-US" sz="1500" dirty="0" smtClean="0">
                <a:latin typeface="微软雅黑" pitchFamily="34" charset="-122"/>
                <a:ea typeface="微软雅黑" pitchFamily="34" charset="-122"/>
              </a:rPr>
              <a:t>利润来源分析</a:t>
            </a:r>
            <a:endParaRPr lang="zh-CN" altLang="en-US" sz="1500" dirty="0">
              <a:latin typeface="微软雅黑" pitchFamily="34" charset="-122"/>
              <a:ea typeface="微软雅黑" pitchFamily="34" charset="-122"/>
            </a:endParaRPr>
          </a:p>
        </p:txBody>
      </p:sp>
      <p:sp>
        <p:nvSpPr>
          <p:cNvPr id="15" name="TextBox 14"/>
          <p:cNvSpPr txBox="1"/>
          <p:nvPr/>
        </p:nvSpPr>
        <p:spPr>
          <a:xfrm>
            <a:off x="2461912" y="2896649"/>
            <a:ext cx="902846" cy="246221"/>
          </a:xfrm>
          <a:prstGeom prst="rect">
            <a:avLst/>
          </a:prstGeom>
          <a:noFill/>
        </p:spPr>
        <p:txBody>
          <a:bodyPr wrap="square" lIns="0" tIns="0" rIns="0" bIns="0" rtlCol="0">
            <a:spAutoFit/>
          </a:bodyPr>
          <a:lstStyle/>
          <a:p>
            <a:r>
              <a:rPr lang="en-US" altLang="zh-CN" sz="1600" dirty="0" smtClean="0">
                <a:latin typeface="微软雅黑" pitchFamily="34" charset="-122"/>
                <a:ea typeface="微软雅黑" pitchFamily="34" charset="-122"/>
              </a:rPr>
              <a:t>PART 03</a:t>
            </a:r>
            <a:endParaRPr lang="zh-CN" altLang="en-US" sz="1600" dirty="0" smtClean="0">
              <a:latin typeface="微软雅黑" pitchFamily="34" charset="-122"/>
              <a:ea typeface="微软雅黑" pitchFamily="34" charset="-122"/>
            </a:endParaRPr>
          </a:p>
        </p:txBody>
      </p:sp>
      <p:grpSp>
        <p:nvGrpSpPr>
          <p:cNvPr id="3" name="组合 2"/>
          <p:cNvGrpSpPr/>
          <p:nvPr/>
        </p:nvGrpSpPr>
        <p:grpSpPr>
          <a:xfrm>
            <a:off x="2262782" y="1446400"/>
            <a:ext cx="1301106" cy="1301106"/>
            <a:chOff x="2262782" y="1446400"/>
            <a:chExt cx="1301106" cy="1301106"/>
          </a:xfrm>
        </p:grpSpPr>
        <p:sp>
          <p:nvSpPr>
            <p:cNvPr id="5" name="椭圆 4"/>
            <p:cNvSpPr/>
            <p:nvPr/>
          </p:nvSpPr>
          <p:spPr>
            <a:xfrm>
              <a:off x="2262782" y="1446400"/>
              <a:ext cx="1301106" cy="1301106"/>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KSO_Shape"/>
            <p:cNvSpPr>
              <a:spLocks/>
            </p:cNvSpPr>
            <p:nvPr/>
          </p:nvSpPr>
          <p:spPr bwMode="auto">
            <a:xfrm>
              <a:off x="2563246" y="1776063"/>
              <a:ext cx="713918" cy="706777"/>
            </a:xfrm>
            <a:custGeom>
              <a:avLst/>
              <a:gdLst>
                <a:gd name="T0" fmla="*/ 615878 w 2390775"/>
                <a:gd name="T1" fmla="*/ 1467970 h 2365376"/>
                <a:gd name="T2" fmla="*/ 587250 w 2390775"/>
                <a:gd name="T3" fmla="*/ 1401697 h 2365376"/>
                <a:gd name="T4" fmla="*/ 1282649 w 2390775"/>
                <a:gd name="T5" fmla="*/ 1393474 h 2365376"/>
                <a:gd name="T6" fmla="*/ 1180915 w 2390775"/>
                <a:gd name="T7" fmla="*/ 1446870 h 2365376"/>
                <a:gd name="T8" fmla="*/ 1210073 w 2390775"/>
                <a:gd name="T9" fmla="*/ 1382167 h 2365376"/>
                <a:gd name="T10" fmla="*/ 653657 w 2390775"/>
                <a:gd name="T11" fmla="*/ 1314699 h 2365376"/>
                <a:gd name="T12" fmla="*/ 646041 w 2390775"/>
                <a:gd name="T13" fmla="*/ 1180275 h 2365376"/>
                <a:gd name="T14" fmla="*/ 589870 w 2390775"/>
                <a:gd name="T15" fmla="*/ 1105327 h 2365376"/>
                <a:gd name="T16" fmla="*/ 599516 w 2390775"/>
                <a:gd name="T17" fmla="*/ 1141280 h 2365376"/>
                <a:gd name="T18" fmla="*/ 579914 w 2390775"/>
                <a:gd name="T19" fmla="*/ 1158779 h 2365376"/>
                <a:gd name="T20" fmla="*/ 541333 w 2390775"/>
                <a:gd name="T21" fmla="*/ 1105965 h 2365376"/>
                <a:gd name="T22" fmla="*/ 1137260 w 2390775"/>
                <a:gd name="T23" fmla="*/ 1009231 h 2365376"/>
                <a:gd name="T24" fmla="*/ 1143562 w 2390775"/>
                <a:gd name="T25" fmla="*/ 1026145 h 2365376"/>
                <a:gd name="T26" fmla="*/ 1096615 w 2390775"/>
                <a:gd name="T27" fmla="*/ 1069549 h 2365376"/>
                <a:gd name="T28" fmla="*/ 1102602 w 2390775"/>
                <a:gd name="T29" fmla="*/ 1001572 h 2365376"/>
                <a:gd name="T30" fmla="*/ 972739 w 2390775"/>
                <a:gd name="T31" fmla="*/ 835988 h 2365376"/>
                <a:gd name="T32" fmla="*/ 989500 w 2390775"/>
                <a:gd name="T33" fmla="*/ 1138672 h 2365376"/>
                <a:gd name="T34" fmla="*/ 639427 w 2390775"/>
                <a:gd name="T35" fmla="*/ 1423644 h 2365376"/>
                <a:gd name="T36" fmla="*/ 599898 w 2390775"/>
                <a:gd name="T37" fmla="*/ 1003302 h 2365376"/>
                <a:gd name="T38" fmla="*/ 529694 w 2390775"/>
                <a:gd name="T39" fmla="*/ 1090596 h 2365376"/>
                <a:gd name="T40" fmla="*/ 602428 w 2390775"/>
                <a:gd name="T41" fmla="*/ 868249 h 2365376"/>
                <a:gd name="T42" fmla="*/ 861740 w 2390775"/>
                <a:gd name="T43" fmla="*/ 924231 h 2365376"/>
                <a:gd name="T44" fmla="*/ 755609 w 2390775"/>
                <a:gd name="T45" fmla="*/ 542052 h 2365376"/>
                <a:gd name="T46" fmla="*/ 929665 w 2390775"/>
                <a:gd name="T47" fmla="*/ 525915 h 2365376"/>
                <a:gd name="T48" fmla="*/ 909019 w 2390775"/>
                <a:gd name="T49" fmla="*/ 571798 h 2365376"/>
                <a:gd name="T50" fmla="*/ 936652 w 2390775"/>
                <a:gd name="T51" fmla="*/ 586353 h 2365376"/>
                <a:gd name="T52" fmla="*/ 928394 w 2390775"/>
                <a:gd name="T53" fmla="*/ 688879 h 2365376"/>
                <a:gd name="T54" fmla="*/ 840414 w 2390775"/>
                <a:gd name="T55" fmla="*/ 772101 h 2365376"/>
                <a:gd name="T56" fmla="*/ 742269 w 2390775"/>
                <a:gd name="T57" fmla="*/ 675588 h 2365376"/>
                <a:gd name="T58" fmla="*/ 738139 w 2390775"/>
                <a:gd name="T59" fmla="*/ 608504 h 2365376"/>
                <a:gd name="T60" fmla="*/ 761643 w 2390775"/>
                <a:gd name="T61" fmla="*/ 510093 h 2365376"/>
                <a:gd name="T62" fmla="*/ 617010 w 2390775"/>
                <a:gd name="T63" fmla="*/ 449064 h 2365376"/>
                <a:gd name="T64" fmla="*/ 350272 w 2390775"/>
                <a:gd name="T65" fmla="*/ 638327 h 2365376"/>
                <a:gd name="T66" fmla="*/ 215163 w 2390775"/>
                <a:gd name="T67" fmla="*/ 939947 h 2365376"/>
                <a:gd name="T68" fmla="*/ 256613 w 2390775"/>
                <a:gd name="T69" fmla="*/ 1277331 h 2365376"/>
                <a:gd name="T70" fmla="*/ 458486 w 2390775"/>
                <a:gd name="T71" fmla="*/ 1534008 h 2365376"/>
                <a:gd name="T72" fmla="*/ 767308 w 2390775"/>
                <a:gd name="T73" fmla="*/ 1655225 h 2365376"/>
                <a:gd name="T74" fmla="*/ 1101127 w 2390775"/>
                <a:gd name="T75" fmla="*/ 1596674 h 2365376"/>
                <a:gd name="T76" fmla="*/ 1347614 w 2390775"/>
                <a:gd name="T77" fmla="*/ 1383040 h 2365376"/>
                <a:gd name="T78" fmla="*/ 1453614 w 2390775"/>
                <a:gd name="T79" fmla="*/ 1066861 h 2365376"/>
                <a:gd name="T80" fmla="*/ 1378939 w 2390775"/>
                <a:gd name="T81" fmla="*/ 738024 h 2365376"/>
                <a:gd name="T82" fmla="*/ 1153652 w 2390775"/>
                <a:gd name="T83" fmla="*/ 501602 h 2365376"/>
                <a:gd name="T84" fmla="*/ 831224 w 2390775"/>
                <a:gd name="T85" fmla="*/ 411085 h 2365376"/>
                <a:gd name="T86" fmla="*/ 989432 w 2390775"/>
                <a:gd name="T87" fmla="*/ 315187 h 2365376"/>
                <a:gd name="T88" fmla="*/ 1471649 w 2390775"/>
                <a:gd name="T89" fmla="*/ 671876 h 2365376"/>
                <a:gd name="T90" fmla="*/ 1554866 w 2390775"/>
                <a:gd name="T91" fmla="*/ 1171938 h 2365376"/>
                <a:gd name="T92" fmla="*/ 1239716 w 2390775"/>
                <a:gd name="T93" fmla="*/ 1647313 h 2365376"/>
                <a:gd name="T94" fmla="*/ 646121 w 2390775"/>
                <a:gd name="T95" fmla="*/ 1748275 h 2365376"/>
                <a:gd name="T96" fmla="*/ 110112 w 2390775"/>
                <a:gd name="T97" fmla="*/ 1186813 h 2365376"/>
                <a:gd name="T98" fmla="*/ 251551 w 2390775"/>
                <a:gd name="T99" fmla="*/ 580725 h 2365376"/>
                <a:gd name="T100" fmla="*/ 1549044 w 2390775"/>
                <a:gd name="T101" fmla="*/ 160116 h 2365376"/>
                <a:gd name="T102" fmla="*/ 1461002 w 2390775"/>
                <a:gd name="T103" fmla="*/ 284475 h 2365376"/>
                <a:gd name="T104" fmla="*/ 1550307 w 2390775"/>
                <a:gd name="T105" fmla="*/ 426554 h 2365376"/>
                <a:gd name="T106" fmla="*/ 1719764 w 2390775"/>
                <a:gd name="T107" fmla="*/ 380038 h 2365376"/>
                <a:gd name="T108" fmla="*/ 1735543 w 2390775"/>
                <a:gd name="T109" fmla="*/ 232579 h 2365376"/>
                <a:gd name="T110" fmla="*/ 1705909 w 2390775"/>
                <a:gd name="T111" fmla="*/ 94508 h 2365376"/>
                <a:gd name="T112" fmla="*/ 1774050 w 2390775"/>
                <a:gd name="T113" fmla="*/ 148403 h 2365376"/>
                <a:gd name="T114" fmla="*/ 1781614 w 2390775"/>
                <a:gd name="T115" fmla="*/ 428769 h 2365376"/>
                <a:gd name="T116" fmla="*/ 1600166 w 2390775"/>
                <a:gd name="T117" fmla="*/ 516104 h 2365376"/>
                <a:gd name="T118" fmla="*/ 1452167 w 2390775"/>
                <a:gd name="T119" fmla="*/ 455349 h 2365376"/>
                <a:gd name="T120" fmla="*/ 1310478 w 2390775"/>
                <a:gd name="T121" fmla="*/ 259477 h 2365376"/>
                <a:gd name="T122" fmla="*/ 1562614 w 2390775"/>
                <a:gd name="T123" fmla="*/ 74046 h 23653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90775" h="2365376">
                  <a:moveTo>
                    <a:pt x="761351" y="1739900"/>
                  </a:moveTo>
                  <a:lnTo>
                    <a:pt x="791690" y="1805294"/>
                  </a:lnTo>
                  <a:lnTo>
                    <a:pt x="794883" y="1808051"/>
                  </a:lnTo>
                  <a:lnTo>
                    <a:pt x="797278" y="1811991"/>
                  </a:lnTo>
                  <a:lnTo>
                    <a:pt x="800871" y="1817112"/>
                  </a:lnTo>
                  <a:lnTo>
                    <a:pt x="803266" y="1822233"/>
                  </a:lnTo>
                  <a:lnTo>
                    <a:pt x="804065" y="1825384"/>
                  </a:lnTo>
                  <a:lnTo>
                    <a:pt x="804863" y="1828536"/>
                  </a:lnTo>
                  <a:lnTo>
                    <a:pt x="804863" y="1831687"/>
                  </a:lnTo>
                  <a:lnTo>
                    <a:pt x="804863" y="1834839"/>
                  </a:lnTo>
                  <a:lnTo>
                    <a:pt x="804065" y="1837990"/>
                  </a:lnTo>
                  <a:lnTo>
                    <a:pt x="802867" y="1841142"/>
                  </a:lnTo>
                  <a:lnTo>
                    <a:pt x="801670" y="1842718"/>
                  </a:lnTo>
                  <a:lnTo>
                    <a:pt x="799674" y="1844687"/>
                  </a:lnTo>
                  <a:lnTo>
                    <a:pt x="797278" y="1845475"/>
                  </a:lnTo>
                  <a:lnTo>
                    <a:pt x="794484" y="1845869"/>
                  </a:lnTo>
                  <a:lnTo>
                    <a:pt x="790891" y="1846263"/>
                  </a:lnTo>
                  <a:lnTo>
                    <a:pt x="787698" y="1845869"/>
                  </a:lnTo>
                  <a:lnTo>
                    <a:pt x="784105" y="1845475"/>
                  </a:lnTo>
                  <a:lnTo>
                    <a:pt x="780512" y="1844293"/>
                  </a:lnTo>
                  <a:lnTo>
                    <a:pt x="776520" y="1842718"/>
                  </a:lnTo>
                  <a:lnTo>
                    <a:pt x="772927" y="1841142"/>
                  </a:lnTo>
                  <a:lnTo>
                    <a:pt x="768935" y="1839172"/>
                  </a:lnTo>
                  <a:lnTo>
                    <a:pt x="765343" y="1836809"/>
                  </a:lnTo>
                  <a:lnTo>
                    <a:pt x="761750" y="1834051"/>
                  </a:lnTo>
                  <a:lnTo>
                    <a:pt x="758955" y="1831294"/>
                  </a:lnTo>
                  <a:lnTo>
                    <a:pt x="756161" y="1827748"/>
                  </a:lnTo>
                  <a:lnTo>
                    <a:pt x="754165" y="1824597"/>
                  </a:lnTo>
                  <a:lnTo>
                    <a:pt x="748975" y="1815536"/>
                  </a:lnTo>
                  <a:lnTo>
                    <a:pt x="745782" y="1808839"/>
                  </a:lnTo>
                  <a:lnTo>
                    <a:pt x="743387" y="1803718"/>
                  </a:lnTo>
                  <a:lnTo>
                    <a:pt x="742588" y="1799385"/>
                  </a:lnTo>
                  <a:lnTo>
                    <a:pt x="742588" y="1795051"/>
                  </a:lnTo>
                  <a:lnTo>
                    <a:pt x="743387" y="1790718"/>
                  </a:lnTo>
                  <a:lnTo>
                    <a:pt x="746181" y="1778112"/>
                  </a:lnTo>
                  <a:lnTo>
                    <a:pt x="746979" y="1774173"/>
                  </a:lnTo>
                  <a:lnTo>
                    <a:pt x="746979" y="1772203"/>
                  </a:lnTo>
                  <a:lnTo>
                    <a:pt x="746181" y="1771021"/>
                  </a:lnTo>
                  <a:lnTo>
                    <a:pt x="745383" y="1770627"/>
                  </a:lnTo>
                  <a:lnTo>
                    <a:pt x="742987" y="1770627"/>
                  </a:lnTo>
                  <a:lnTo>
                    <a:pt x="742189" y="1770233"/>
                  </a:lnTo>
                  <a:lnTo>
                    <a:pt x="741790" y="1769839"/>
                  </a:lnTo>
                  <a:lnTo>
                    <a:pt x="738596" y="1761961"/>
                  </a:lnTo>
                  <a:lnTo>
                    <a:pt x="736999" y="1758021"/>
                  </a:lnTo>
                  <a:lnTo>
                    <a:pt x="736600" y="1756052"/>
                  </a:lnTo>
                  <a:lnTo>
                    <a:pt x="736600" y="1754476"/>
                  </a:lnTo>
                  <a:lnTo>
                    <a:pt x="742189" y="1750536"/>
                  </a:lnTo>
                  <a:lnTo>
                    <a:pt x="747379" y="1747385"/>
                  </a:lnTo>
                  <a:lnTo>
                    <a:pt x="750971" y="1745021"/>
                  </a:lnTo>
                  <a:lnTo>
                    <a:pt x="754165" y="1743839"/>
                  </a:lnTo>
                  <a:lnTo>
                    <a:pt x="758556" y="1741870"/>
                  </a:lnTo>
                  <a:lnTo>
                    <a:pt x="759754" y="1741870"/>
                  </a:lnTo>
                  <a:lnTo>
                    <a:pt x="761351" y="1739900"/>
                  </a:lnTo>
                  <a:close/>
                  <a:moveTo>
                    <a:pt x="1554438" y="1730375"/>
                  </a:moveTo>
                  <a:lnTo>
                    <a:pt x="1565575" y="1730375"/>
                  </a:lnTo>
                  <a:lnTo>
                    <a:pt x="1575916" y="1730375"/>
                  </a:lnTo>
                  <a:lnTo>
                    <a:pt x="1586258" y="1731163"/>
                  </a:lnTo>
                  <a:lnTo>
                    <a:pt x="1591031" y="1731951"/>
                  </a:lnTo>
                  <a:lnTo>
                    <a:pt x="1595008" y="1733133"/>
                  </a:lnTo>
                  <a:lnTo>
                    <a:pt x="1598986" y="1734314"/>
                  </a:lnTo>
                  <a:lnTo>
                    <a:pt x="1602168" y="1735890"/>
                  </a:lnTo>
                  <a:lnTo>
                    <a:pt x="1605350" y="1737860"/>
                  </a:lnTo>
                  <a:lnTo>
                    <a:pt x="1607339" y="1739830"/>
                  </a:lnTo>
                  <a:lnTo>
                    <a:pt x="1608929" y="1741799"/>
                  </a:lnTo>
                  <a:lnTo>
                    <a:pt x="1609725" y="1744951"/>
                  </a:lnTo>
                  <a:lnTo>
                    <a:pt x="1609725" y="1747708"/>
                  </a:lnTo>
                  <a:lnTo>
                    <a:pt x="1608929" y="1751648"/>
                  </a:lnTo>
                  <a:lnTo>
                    <a:pt x="1607339" y="1755193"/>
                  </a:lnTo>
                  <a:lnTo>
                    <a:pt x="1604554" y="1759920"/>
                  </a:lnTo>
                  <a:lnTo>
                    <a:pt x="1600577" y="1764648"/>
                  </a:lnTo>
                  <a:lnTo>
                    <a:pt x="1595804" y="1769769"/>
                  </a:lnTo>
                  <a:lnTo>
                    <a:pt x="1589042" y="1776072"/>
                  </a:lnTo>
                  <a:lnTo>
                    <a:pt x="1582678" y="1781193"/>
                  </a:lnTo>
                  <a:lnTo>
                    <a:pt x="1576314" y="1786314"/>
                  </a:lnTo>
                  <a:lnTo>
                    <a:pt x="1570348" y="1790647"/>
                  </a:lnTo>
                  <a:lnTo>
                    <a:pt x="1563586" y="1794193"/>
                  </a:lnTo>
                  <a:lnTo>
                    <a:pt x="1557222" y="1797738"/>
                  </a:lnTo>
                  <a:lnTo>
                    <a:pt x="1550461" y="1800496"/>
                  </a:lnTo>
                  <a:lnTo>
                    <a:pt x="1544097" y="1802466"/>
                  </a:lnTo>
                  <a:lnTo>
                    <a:pt x="1537733" y="1804829"/>
                  </a:lnTo>
                  <a:lnTo>
                    <a:pt x="1530971" y="1806799"/>
                  </a:lnTo>
                  <a:lnTo>
                    <a:pt x="1524607" y="1807981"/>
                  </a:lnTo>
                  <a:lnTo>
                    <a:pt x="1518243" y="1809163"/>
                  </a:lnTo>
                  <a:lnTo>
                    <a:pt x="1505117" y="1811132"/>
                  </a:lnTo>
                  <a:lnTo>
                    <a:pt x="1491992" y="1812314"/>
                  </a:lnTo>
                  <a:lnTo>
                    <a:pt x="1486026" y="1813102"/>
                  </a:lnTo>
                  <a:lnTo>
                    <a:pt x="1483241" y="1813890"/>
                  </a:lnTo>
                  <a:lnTo>
                    <a:pt x="1482048" y="1814678"/>
                  </a:lnTo>
                  <a:lnTo>
                    <a:pt x="1481253" y="1815072"/>
                  </a:lnTo>
                  <a:lnTo>
                    <a:pt x="1480855" y="1815859"/>
                  </a:lnTo>
                  <a:lnTo>
                    <a:pt x="1480855" y="1817041"/>
                  </a:lnTo>
                  <a:lnTo>
                    <a:pt x="1481253" y="1818617"/>
                  </a:lnTo>
                  <a:lnTo>
                    <a:pt x="1482048" y="1819799"/>
                  </a:lnTo>
                  <a:lnTo>
                    <a:pt x="1482048" y="1821375"/>
                  </a:lnTo>
                  <a:lnTo>
                    <a:pt x="1482048" y="1821769"/>
                  </a:lnTo>
                  <a:lnTo>
                    <a:pt x="1480855" y="1822556"/>
                  </a:lnTo>
                  <a:lnTo>
                    <a:pt x="1471309" y="1830829"/>
                  </a:lnTo>
                  <a:lnTo>
                    <a:pt x="1465343" y="1834375"/>
                  </a:lnTo>
                  <a:lnTo>
                    <a:pt x="1463354" y="1835556"/>
                  </a:lnTo>
                  <a:lnTo>
                    <a:pt x="1461365" y="1836738"/>
                  </a:lnTo>
                  <a:lnTo>
                    <a:pt x="1452615" y="1830041"/>
                  </a:lnTo>
                  <a:lnTo>
                    <a:pt x="1445853" y="1824132"/>
                  </a:lnTo>
                  <a:lnTo>
                    <a:pt x="1440285" y="1819405"/>
                  </a:lnTo>
                  <a:lnTo>
                    <a:pt x="1437103" y="1815072"/>
                  </a:lnTo>
                  <a:lnTo>
                    <a:pt x="1434716" y="1812314"/>
                  </a:lnTo>
                  <a:lnTo>
                    <a:pt x="1433125" y="1810344"/>
                  </a:lnTo>
                  <a:lnTo>
                    <a:pt x="1432330" y="1808375"/>
                  </a:lnTo>
                  <a:lnTo>
                    <a:pt x="1428750" y="1806799"/>
                  </a:lnTo>
                  <a:lnTo>
                    <a:pt x="1512675" y="1734314"/>
                  </a:lnTo>
                  <a:lnTo>
                    <a:pt x="1518641" y="1733527"/>
                  </a:lnTo>
                  <a:lnTo>
                    <a:pt x="1533755" y="1731951"/>
                  </a:lnTo>
                  <a:lnTo>
                    <a:pt x="1543699" y="1731163"/>
                  </a:lnTo>
                  <a:lnTo>
                    <a:pt x="1554438" y="1730375"/>
                  </a:lnTo>
                  <a:close/>
                  <a:moveTo>
                    <a:pt x="588962" y="1535113"/>
                  </a:moveTo>
                  <a:lnTo>
                    <a:pt x="694496" y="1535113"/>
                  </a:lnTo>
                  <a:lnTo>
                    <a:pt x="694496" y="1557872"/>
                  </a:lnTo>
                  <a:lnTo>
                    <a:pt x="694894" y="1558271"/>
                  </a:lnTo>
                  <a:lnTo>
                    <a:pt x="696885" y="1560268"/>
                  </a:lnTo>
                  <a:lnTo>
                    <a:pt x="698478" y="1560667"/>
                  </a:lnTo>
                  <a:lnTo>
                    <a:pt x="700469" y="1561466"/>
                  </a:lnTo>
                  <a:lnTo>
                    <a:pt x="704053" y="1561865"/>
                  </a:lnTo>
                  <a:lnTo>
                    <a:pt x="707239" y="1561865"/>
                  </a:lnTo>
                  <a:lnTo>
                    <a:pt x="711222" y="1561865"/>
                  </a:lnTo>
                  <a:lnTo>
                    <a:pt x="714407" y="1561466"/>
                  </a:lnTo>
                  <a:lnTo>
                    <a:pt x="716797" y="1560667"/>
                  </a:lnTo>
                  <a:lnTo>
                    <a:pt x="718390" y="1560268"/>
                  </a:lnTo>
                  <a:lnTo>
                    <a:pt x="720381" y="1558271"/>
                  </a:lnTo>
                  <a:lnTo>
                    <a:pt x="720779" y="1557872"/>
                  </a:lnTo>
                  <a:lnTo>
                    <a:pt x="720779" y="1535113"/>
                  </a:lnTo>
                  <a:lnTo>
                    <a:pt x="820737" y="1535113"/>
                  </a:lnTo>
                  <a:lnTo>
                    <a:pt x="820737" y="1644117"/>
                  </a:lnTo>
                  <a:lnTo>
                    <a:pt x="820339" y="1648908"/>
                  </a:lnTo>
                  <a:lnTo>
                    <a:pt x="819144" y="1652901"/>
                  </a:lnTo>
                  <a:lnTo>
                    <a:pt x="816755" y="1656894"/>
                  </a:lnTo>
                  <a:lnTo>
                    <a:pt x="814365" y="1660088"/>
                  </a:lnTo>
                  <a:lnTo>
                    <a:pt x="810781" y="1663283"/>
                  </a:lnTo>
                  <a:lnTo>
                    <a:pt x="806799" y="1665279"/>
                  </a:lnTo>
                  <a:lnTo>
                    <a:pt x="802418" y="1666477"/>
                  </a:lnTo>
                  <a:lnTo>
                    <a:pt x="797639" y="1666876"/>
                  </a:lnTo>
                  <a:lnTo>
                    <a:pt x="612060" y="1666876"/>
                  </a:lnTo>
                  <a:lnTo>
                    <a:pt x="607281" y="1666477"/>
                  </a:lnTo>
                  <a:lnTo>
                    <a:pt x="602901" y="1665279"/>
                  </a:lnTo>
                  <a:lnTo>
                    <a:pt x="598918" y="1663283"/>
                  </a:lnTo>
                  <a:lnTo>
                    <a:pt x="595732" y="1660088"/>
                  </a:lnTo>
                  <a:lnTo>
                    <a:pt x="592546" y="1656894"/>
                  </a:lnTo>
                  <a:lnTo>
                    <a:pt x="590555" y="1652901"/>
                  </a:lnTo>
                  <a:lnTo>
                    <a:pt x="589360" y="1648908"/>
                  </a:lnTo>
                  <a:lnTo>
                    <a:pt x="588962" y="1644117"/>
                  </a:lnTo>
                  <a:lnTo>
                    <a:pt x="588962" y="1535113"/>
                  </a:lnTo>
                  <a:close/>
                  <a:moveTo>
                    <a:pt x="612060" y="1476375"/>
                  </a:moveTo>
                  <a:lnTo>
                    <a:pt x="797639" y="1476375"/>
                  </a:lnTo>
                  <a:lnTo>
                    <a:pt x="802418" y="1476769"/>
                  </a:lnTo>
                  <a:lnTo>
                    <a:pt x="806799" y="1477950"/>
                  </a:lnTo>
                  <a:lnTo>
                    <a:pt x="810781" y="1480312"/>
                  </a:lnTo>
                  <a:lnTo>
                    <a:pt x="814365" y="1483068"/>
                  </a:lnTo>
                  <a:lnTo>
                    <a:pt x="816755" y="1486611"/>
                  </a:lnTo>
                  <a:lnTo>
                    <a:pt x="819144" y="1490155"/>
                  </a:lnTo>
                  <a:lnTo>
                    <a:pt x="820339" y="1494485"/>
                  </a:lnTo>
                  <a:lnTo>
                    <a:pt x="820737" y="1498816"/>
                  </a:lnTo>
                  <a:lnTo>
                    <a:pt x="820737" y="1525588"/>
                  </a:lnTo>
                  <a:lnTo>
                    <a:pt x="588962" y="1525588"/>
                  </a:lnTo>
                  <a:lnTo>
                    <a:pt x="588962" y="1498816"/>
                  </a:lnTo>
                  <a:lnTo>
                    <a:pt x="589360" y="1494485"/>
                  </a:lnTo>
                  <a:lnTo>
                    <a:pt x="590555" y="1490155"/>
                  </a:lnTo>
                  <a:lnTo>
                    <a:pt x="592546" y="1486611"/>
                  </a:lnTo>
                  <a:lnTo>
                    <a:pt x="595732" y="1483068"/>
                  </a:lnTo>
                  <a:lnTo>
                    <a:pt x="598918" y="1480312"/>
                  </a:lnTo>
                  <a:lnTo>
                    <a:pt x="602901" y="1477950"/>
                  </a:lnTo>
                  <a:lnTo>
                    <a:pt x="607281" y="1476769"/>
                  </a:lnTo>
                  <a:lnTo>
                    <a:pt x="612060" y="1476375"/>
                  </a:lnTo>
                  <a:close/>
                  <a:moveTo>
                    <a:pt x="725449" y="1381125"/>
                  </a:moveTo>
                  <a:lnTo>
                    <a:pt x="730525" y="1381524"/>
                  </a:lnTo>
                  <a:lnTo>
                    <a:pt x="732087" y="1381524"/>
                  </a:lnTo>
                  <a:lnTo>
                    <a:pt x="734430" y="1382322"/>
                  </a:lnTo>
                  <a:lnTo>
                    <a:pt x="737554" y="1384317"/>
                  </a:lnTo>
                  <a:lnTo>
                    <a:pt x="740287" y="1386312"/>
                  </a:lnTo>
                  <a:lnTo>
                    <a:pt x="743411" y="1389505"/>
                  </a:lnTo>
                  <a:lnTo>
                    <a:pt x="746535" y="1393096"/>
                  </a:lnTo>
                  <a:lnTo>
                    <a:pt x="749659" y="1397486"/>
                  </a:lnTo>
                  <a:lnTo>
                    <a:pt x="755906" y="1407063"/>
                  </a:lnTo>
                  <a:lnTo>
                    <a:pt x="761373" y="1417837"/>
                  </a:lnTo>
                  <a:lnTo>
                    <a:pt x="766059" y="1427813"/>
                  </a:lnTo>
                  <a:lnTo>
                    <a:pt x="769182" y="1437390"/>
                  </a:lnTo>
                  <a:lnTo>
                    <a:pt x="770744" y="1441780"/>
                  </a:lnTo>
                  <a:lnTo>
                    <a:pt x="771525" y="1445770"/>
                  </a:lnTo>
                  <a:lnTo>
                    <a:pt x="771525" y="1448164"/>
                  </a:lnTo>
                  <a:lnTo>
                    <a:pt x="771525" y="1450159"/>
                  </a:lnTo>
                  <a:lnTo>
                    <a:pt x="770744" y="1451357"/>
                  </a:lnTo>
                  <a:lnTo>
                    <a:pt x="769182" y="1452155"/>
                  </a:lnTo>
                  <a:lnTo>
                    <a:pt x="768011" y="1452155"/>
                  </a:lnTo>
                  <a:lnTo>
                    <a:pt x="766449" y="1450958"/>
                  </a:lnTo>
                  <a:lnTo>
                    <a:pt x="764887" y="1449760"/>
                  </a:lnTo>
                  <a:lnTo>
                    <a:pt x="762544" y="1448563"/>
                  </a:lnTo>
                  <a:lnTo>
                    <a:pt x="759030" y="1444174"/>
                  </a:lnTo>
                  <a:lnTo>
                    <a:pt x="755516" y="1439784"/>
                  </a:lnTo>
                  <a:lnTo>
                    <a:pt x="753173" y="1434996"/>
                  </a:lnTo>
                  <a:lnTo>
                    <a:pt x="752392" y="1433400"/>
                  </a:lnTo>
                  <a:lnTo>
                    <a:pt x="752392" y="1431404"/>
                  </a:lnTo>
                  <a:lnTo>
                    <a:pt x="752001" y="1428611"/>
                  </a:lnTo>
                  <a:lnTo>
                    <a:pt x="750830" y="1426616"/>
                  </a:lnTo>
                  <a:lnTo>
                    <a:pt x="748878" y="1425419"/>
                  </a:lnTo>
                  <a:lnTo>
                    <a:pt x="746925" y="1425020"/>
                  </a:lnTo>
                  <a:lnTo>
                    <a:pt x="746144" y="1425419"/>
                  </a:lnTo>
                  <a:lnTo>
                    <a:pt x="745363" y="1425818"/>
                  </a:lnTo>
                  <a:lnTo>
                    <a:pt x="744582" y="1426616"/>
                  </a:lnTo>
                  <a:lnTo>
                    <a:pt x="743411" y="1427414"/>
                  </a:lnTo>
                  <a:lnTo>
                    <a:pt x="742630" y="1428611"/>
                  </a:lnTo>
                  <a:lnTo>
                    <a:pt x="742240" y="1430207"/>
                  </a:lnTo>
                  <a:lnTo>
                    <a:pt x="741849" y="1432602"/>
                  </a:lnTo>
                  <a:lnTo>
                    <a:pt x="741849" y="1434597"/>
                  </a:lnTo>
                  <a:lnTo>
                    <a:pt x="741459" y="1439385"/>
                  </a:lnTo>
                  <a:lnTo>
                    <a:pt x="740678" y="1443376"/>
                  </a:lnTo>
                  <a:lnTo>
                    <a:pt x="739897" y="1445371"/>
                  </a:lnTo>
                  <a:lnTo>
                    <a:pt x="739116" y="1446967"/>
                  </a:lnTo>
                  <a:lnTo>
                    <a:pt x="737944" y="1448164"/>
                  </a:lnTo>
                  <a:lnTo>
                    <a:pt x="735992" y="1449361"/>
                  </a:lnTo>
                  <a:lnTo>
                    <a:pt x="734430" y="1450558"/>
                  </a:lnTo>
                  <a:lnTo>
                    <a:pt x="732868" y="1452155"/>
                  </a:lnTo>
                  <a:lnTo>
                    <a:pt x="730525" y="1452953"/>
                  </a:lnTo>
                  <a:lnTo>
                    <a:pt x="727792" y="1453352"/>
                  </a:lnTo>
                  <a:lnTo>
                    <a:pt x="721935" y="1454150"/>
                  </a:lnTo>
                  <a:lnTo>
                    <a:pt x="715297" y="1454150"/>
                  </a:lnTo>
                  <a:lnTo>
                    <a:pt x="712173" y="1453751"/>
                  </a:lnTo>
                  <a:lnTo>
                    <a:pt x="709049" y="1452953"/>
                  </a:lnTo>
                  <a:lnTo>
                    <a:pt x="706706" y="1452155"/>
                  </a:lnTo>
                  <a:lnTo>
                    <a:pt x="703973" y="1450558"/>
                  </a:lnTo>
                  <a:lnTo>
                    <a:pt x="701240" y="1448962"/>
                  </a:lnTo>
                  <a:lnTo>
                    <a:pt x="699287" y="1447366"/>
                  </a:lnTo>
                  <a:lnTo>
                    <a:pt x="694992" y="1442977"/>
                  </a:lnTo>
                  <a:lnTo>
                    <a:pt x="691478" y="1438188"/>
                  </a:lnTo>
                  <a:lnTo>
                    <a:pt x="687963" y="1432602"/>
                  </a:lnTo>
                  <a:lnTo>
                    <a:pt x="685230" y="1427015"/>
                  </a:lnTo>
                  <a:lnTo>
                    <a:pt x="682497" y="1421029"/>
                  </a:lnTo>
                  <a:lnTo>
                    <a:pt x="680544" y="1415044"/>
                  </a:lnTo>
                  <a:lnTo>
                    <a:pt x="678982" y="1409058"/>
                  </a:lnTo>
                  <a:lnTo>
                    <a:pt x="676249" y="1399082"/>
                  </a:lnTo>
                  <a:lnTo>
                    <a:pt x="675078" y="1392298"/>
                  </a:lnTo>
                  <a:lnTo>
                    <a:pt x="674687" y="1389106"/>
                  </a:lnTo>
                  <a:lnTo>
                    <a:pt x="674687" y="1388707"/>
                  </a:lnTo>
                  <a:lnTo>
                    <a:pt x="675078" y="1388308"/>
                  </a:lnTo>
                  <a:lnTo>
                    <a:pt x="676249" y="1387909"/>
                  </a:lnTo>
                  <a:lnTo>
                    <a:pt x="679373" y="1387111"/>
                  </a:lnTo>
                  <a:lnTo>
                    <a:pt x="683278" y="1385913"/>
                  </a:lnTo>
                  <a:lnTo>
                    <a:pt x="689525" y="1384716"/>
                  </a:lnTo>
                  <a:lnTo>
                    <a:pt x="698897" y="1383120"/>
                  </a:lnTo>
                  <a:lnTo>
                    <a:pt x="715297" y="1381524"/>
                  </a:lnTo>
                  <a:lnTo>
                    <a:pt x="725449" y="1381125"/>
                  </a:lnTo>
                  <a:close/>
                  <a:moveTo>
                    <a:pt x="1433588" y="1247775"/>
                  </a:moveTo>
                  <a:lnTo>
                    <a:pt x="1439124" y="1247775"/>
                  </a:lnTo>
                  <a:lnTo>
                    <a:pt x="1444264" y="1248175"/>
                  </a:lnTo>
                  <a:lnTo>
                    <a:pt x="1448614" y="1248976"/>
                  </a:lnTo>
                  <a:lnTo>
                    <a:pt x="1451382" y="1249776"/>
                  </a:lnTo>
                  <a:lnTo>
                    <a:pt x="1453359" y="1250977"/>
                  </a:lnTo>
                  <a:lnTo>
                    <a:pt x="1454150" y="1252178"/>
                  </a:lnTo>
                  <a:lnTo>
                    <a:pt x="1454150" y="1253779"/>
                  </a:lnTo>
                  <a:lnTo>
                    <a:pt x="1453359" y="1255380"/>
                  </a:lnTo>
                  <a:lnTo>
                    <a:pt x="1452173" y="1256981"/>
                  </a:lnTo>
                  <a:lnTo>
                    <a:pt x="1450196" y="1258582"/>
                  </a:lnTo>
                  <a:lnTo>
                    <a:pt x="1447428" y="1260183"/>
                  </a:lnTo>
                  <a:lnTo>
                    <a:pt x="1441892" y="1262985"/>
                  </a:lnTo>
                  <a:lnTo>
                    <a:pt x="1435565" y="1264986"/>
                  </a:lnTo>
                  <a:lnTo>
                    <a:pt x="1432402" y="1265387"/>
                  </a:lnTo>
                  <a:lnTo>
                    <a:pt x="1429634" y="1265787"/>
                  </a:lnTo>
                  <a:lnTo>
                    <a:pt x="1427261" y="1265787"/>
                  </a:lnTo>
                  <a:lnTo>
                    <a:pt x="1425284" y="1265387"/>
                  </a:lnTo>
                  <a:lnTo>
                    <a:pt x="1423703" y="1264986"/>
                  </a:lnTo>
                  <a:lnTo>
                    <a:pt x="1422516" y="1264586"/>
                  </a:lnTo>
                  <a:lnTo>
                    <a:pt x="1420539" y="1264586"/>
                  </a:lnTo>
                  <a:lnTo>
                    <a:pt x="1419353" y="1264986"/>
                  </a:lnTo>
                  <a:lnTo>
                    <a:pt x="1418562" y="1265787"/>
                  </a:lnTo>
                  <a:lnTo>
                    <a:pt x="1417376" y="1266588"/>
                  </a:lnTo>
                  <a:lnTo>
                    <a:pt x="1416980" y="1267388"/>
                  </a:lnTo>
                  <a:lnTo>
                    <a:pt x="1416585" y="1268589"/>
                  </a:lnTo>
                  <a:lnTo>
                    <a:pt x="1416190" y="1269790"/>
                  </a:lnTo>
                  <a:lnTo>
                    <a:pt x="1416585" y="1270990"/>
                  </a:lnTo>
                  <a:lnTo>
                    <a:pt x="1416585" y="1272191"/>
                  </a:lnTo>
                  <a:lnTo>
                    <a:pt x="1417376" y="1273392"/>
                  </a:lnTo>
                  <a:lnTo>
                    <a:pt x="1418562" y="1274993"/>
                  </a:lnTo>
                  <a:lnTo>
                    <a:pt x="1419748" y="1276194"/>
                  </a:lnTo>
                  <a:lnTo>
                    <a:pt x="1422121" y="1277395"/>
                  </a:lnTo>
                  <a:lnTo>
                    <a:pt x="1424098" y="1278596"/>
                  </a:lnTo>
                  <a:lnTo>
                    <a:pt x="1428843" y="1280597"/>
                  </a:lnTo>
                  <a:lnTo>
                    <a:pt x="1430820" y="1282198"/>
                  </a:lnTo>
                  <a:lnTo>
                    <a:pt x="1432402" y="1283799"/>
                  </a:lnTo>
                  <a:lnTo>
                    <a:pt x="1433588" y="1285000"/>
                  </a:lnTo>
                  <a:lnTo>
                    <a:pt x="1435170" y="1287001"/>
                  </a:lnTo>
                  <a:lnTo>
                    <a:pt x="1436356" y="1289003"/>
                  </a:lnTo>
                  <a:lnTo>
                    <a:pt x="1436751" y="1291404"/>
                  </a:lnTo>
                  <a:lnTo>
                    <a:pt x="1437542" y="1293406"/>
                  </a:lnTo>
                  <a:lnTo>
                    <a:pt x="1437542" y="1296608"/>
                  </a:lnTo>
                  <a:lnTo>
                    <a:pt x="1437542" y="1299009"/>
                  </a:lnTo>
                  <a:lnTo>
                    <a:pt x="1437147" y="1302612"/>
                  </a:lnTo>
                  <a:lnTo>
                    <a:pt x="1436356" y="1305414"/>
                  </a:lnTo>
                  <a:lnTo>
                    <a:pt x="1435170" y="1309416"/>
                  </a:lnTo>
                  <a:lnTo>
                    <a:pt x="1431611" y="1317422"/>
                  </a:lnTo>
                  <a:lnTo>
                    <a:pt x="1430029" y="1320624"/>
                  </a:lnTo>
                  <a:lnTo>
                    <a:pt x="1428052" y="1323826"/>
                  </a:lnTo>
                  <a:lnTo>
                    <a:pt x="1425680" y="1326628"/>
                  </a:lnTo>
                  <a:lnTo>
                    <a:pt x="1423307" y="1328629"/>
                  </a:lnTo>
                  <a:lnTo>
                    <a:pt x="1420539" y="1331431"/>
                  </a:lnTo>
                  <a:lnTo>
                    <a:pt x="1417771" y="1333032"/>
                  </a:lnTo>
                  <a:lnTo>
                    <a:pt x="1414608" y="1334633"/>
                  </a:lnTo>
                  <a:lnTo>
                    <a:pt x="1411445" y="1336635"/>
                  </a:lnTo>
                  <a:lnTo>
                    <a:pt x="1404722" y="1338636"/>
                  </a:lnTo>
                  <a:lnTo>
                    <a:pt x="1397605" y="1340237"/>
                  </a:lnTo>
                  <a:lnTo>
                    <a:pt x="1390487" y="1341038"/>
                  </a:lnTo>
                  <a:lnTo>
                    <a:pt x="1383370" y="1341438"/>
                  </a:lnTo>
                  <a:lnTo>
                    <a:pt x="1376252" y="1341438"/>
                  </a:lnTo>
                  <a:lnTo>
                    <a:pt x="1369530" y="1341038"/>
                  </a:lnTo>
                  <a:lnTo>
                    <a:pt x="1358063" y="1339437"/>
                  </a:lnTo>
                  <a:lnTo>
                    <a:pt x="1350154" y="1338236"/>
                  </a:lnTo>
                  <a:lnTo>
                    <a:pt x="1347386" y="1337435"/>
                  </a:lnTo>
                  <a:lnTo>
                    <a:pt x="1347386" y="1337835"/>
                  </a:lnTo>
                  <a:lnTo>
                    <a:pt x="1346991" y="1337435"/>
                  </a:lnTo>
                  <a:lnTo>
                    <a:pt x="1346200" y="1337035"/>
                  </a:lnTo>
                  <a:lnTo>
                    <a:pt x="1346200" y="1334633"/>
                  </a:lnTo>
                  <a:lnTo>
                    <a:pt x="1346991" y="1331831"/>
                  </a:lnTo>
                  <a:lnTo>
                    <a:pt x="1347782" y="1326228"/>
                  </a:lnTo>
                  <a:lnTo>
                    <a:pt x="1349363" y="1318623"/>
                  </a:lnTo>
                  <a:lnTo>
                    <a:pt x="1351736" y="1307415"/>
                  </a:lnTo>
                  <a:lnTo>
                    <a:pt x="1355295" y="1296608"/>
                  </a:lnTo>
                  <a:lnTo>
                    <a:pt x="1357667" y="1287402"/>
                  </a:lnTo>
                  <a:lnTo>
                    <a:pt x="1361621" y="1275794"/>
                  </a:lnTo>
                  <a:lnTo>
                    <a:pt x="1363994" y="1270190"/>
                  </a:lnTo>
                  <a:lnTo>
                    <a:pt x="1364785" y="1268589"/>
                  </a:lnTo>
                  <a:lnTo>
                    <a:pt x="1366762" y="1265787"/>
                  </a:lnTo>
                  <a:lnTo>
                    <a:pt x="1369925" y="1262985"/>
                  </a:lnTo>
                  <a:lnTo>
                    <a:pt x="1373484" y="1260183"/>
                  </a:lnTo>
                  <a:lnTo>
                    <a:pt x="1378229" y="1258182"/>
                  </a:lnTo>
                  <a:lnTo>
                    <a:pt x="1383765" y="1256181"/>
                  </a:lnTo>
                  <a:lnTo>
                    <a:pt x="1389301" y="1253779"/>
                  </a:lnTo>
                  <a:lnTo>
                    <a:pt x="1395628" y="1252578"/>
                  </a:lnTo>
                  <a:lnTo>
                    <a:pt x="1401954" y="1250977"/>
                  </a:lnTo>
                  <a:lnTo>
                    <a:pt x="1415399" y="1248976"/>
                  </a:lnTo>
                  <a:lnTo>
                    <a:pt x="1428052" y="1248175"/>
                  </a:lnTo>
                  <a:lnTo>
                    <a:pt x="1433588" y="1247775"/>
                  </a:lnTo>
                  <a:close/>
                  <a:moveTo>
                    <a:pt x="1155700" y="965200"/>
                  </a:moveTo>
                  <a:lnTo>
                    <a:pt x="1161653" y="965597"/>
                  </a:lnTo>
                  <a:lnTo>
                    <a:pt x="1167209" y="966787"/>
                  </a:lnTo>
                  <a:lnTo>
                    <a:pt x="1172766" y="968770"/>
                  </a:lnTo>
                  <a:lnTo>
                    <a:pt x="1177925" y="971944"/>
                  </a:lnTo>
                  <a:lnTo>
                    <a:pt x="1182687" y="975514"/>
                  </a:lnTo>
                  <a:lnTo>
                    <a:pt x="1187450" y="980274"/>
                  </a:lnTo>
                  <a:lnTo>
                    <a:pt x="1192213" y="985431"/>
                  </a:lnTo>
                  <a:lnTo>
                    <a:pt x="1196181" y="991381"/>
                  </a:lnTo>
                  <a:lnTo>
                    <a:pt x="1200150" y="998125"/>
                  </a:lnTo>
                  <a:lnTo>
                    <a:pt x="1204119" y="1005265"/>
                  </a:lnTo>
                  <a:lnTo>
                    <a:pt x="1207691" y="1012802"/>
                  </a:lnTo>
                  <a:lnTo>
                    <a:pt x="1211659" y="1021133"/>
                  </a:lnTo>
                  <a:lnTo>
                    <a:pt x="1214437" y="1029860"/>
                  </a:lnTo>
                  <a:lnTo>
                    <a:pt x="1217613" y="1038984"/>
                  </a:lnTo>
                  <a:lnTo>
                    <a:pt x="1220787" y="1048504"/>
                  </a:lnTo>
                  <a:lnTo>
                    <a:pt x="1225947" y="1068338"/>
                  </a:lnTo>
                  <a:lnTo>
                    <a:pt x="1230313" y="1089363"/>
                  </a:lnTo>
                  <a:lnTo>
                    <a:pt x="1234678" y="1111180"/>
                  </a:lnTo>
                  <a:lnTo>
                    <a:pt x="1237853" y="1133792"/>
                  </a:lnTo>
                  <a:lnTo>
                    <a:pt x="1241028" y="1155609"/>
                  </a:lnTo>
                  <a:lnTo>
                    <a:pt x="1243013" y="1177824"/>
                  </a:lnTo>
                  <a:lnTo>
                    <a:pt x="1245394" y="1198848"/>
                  </a:lnTo>
                  <a:lnTo>
                    <a:pt x="1246981" y="1219476"/>
                  </a:lnTo>
                  <a:lnTo>
                    <a:pt x="1246187" y="1186551"/>
                  </a:lnTo>
                  <a:lnTo>
                    <a:pt x="1342231" y="1244467"/>
                  </a:lnTo>
                  <a:lnTo>
                    <a:pt x="1323181" y="1340465"/>
                  </a:lnTo>
                  <a:lnTo>
                    <a:pt x="1248966" y="1309524"/>
                  </a:lnTo>
                  <a:lnTo>
                    <a:pt x="1245394" y="1284929"/>
                  </a:lnTo>
                  <a:lnTo>
                    <a:pt x="1239441" y="1242087"/>
                  </a:lnTo>
                  <a:lnTo>
                    <a:pt x="1231106" y="1373787"/>
                  </a:lnTo>
                  <a:lnTo>
                    <a:pt x="1230709" y="1379737"/>
                  </a:lnTo>
                  <a:lnTo>
                    <a:pt x="1230313" y="1386084"/>
                  </a:lnTo>
                  <a:lnTo>
                    <a:pt x="1230709" y="1392431"/>
                  </a:lnTo>
                  <a:lnTo>
                    <a:pt x="1232297" y="1399968"/>
                  </a:lnTo>
                  <a:lnTo>
                    <a:pt x="1234281" y="1407902"/>
                  </a:lnTo>
                  <a:lnTo>
                    <a:pt x="1237059" y="1417422"/>
                  </a:lnTo>
                  <a:lnTo>
                    <a:pt x="1241822" y="1428133"/>
                  </a:lnTo>
                  <a:lnTo>
                    <a:pt x="1247775" y="1440430"/>
                  </a:lnTo>
                  <a:lnTo>
                    <a:pt x="1231106" y="1440430"/>
                  </a:lnTo>
                  <a:lnTo>
                    <a:pt x="1242219" y="1446380"/>
                  </a:lnTo>
                  <a:lnTo>
                    <a:pt x="1256109" y="1453124"/>
                  </a:lnTo>
                  <a:lnTo>
                    <a:pt x="1287066" y="1467405"/>
                  </a:lnTo>
                  <a:lnTo>
                    <a:pt x="1313259" y="1479305"/>
                  </a:lnTo>
                  <a:lnTo>
                    <a:pt x="1323975" y="1483669"/>
                  </a:lnTo>
                  <a:lnTo>
                    <a:pt x="1501775" y="1720491"/>
                  </a:lnTo>
                  <a:lnTo>
                    <a:pt x="1401763" y="1798638"/>
                  </a:lnTo>
                  <a:lnTo>
                    <a:pt x="1210469" y="1576494"/>
                  </a:lnTo>
                  <a:lnTo>
                    <a:pt x="1080294" y="1561816"/>
                  </a:lnTo>
                  <a:lnTo>
                    <a:pt x="1080294" y="1563800"/>
                  </a:lnTo>
                  <a:lnTo>
                    <a:pt x="1080294" y="1567370"/>
                  </a:lnTo>
                  <a:lnTo>
                    <a:pt x="1079500" y="1575700"/>
                  </a:lnTo>
                  <a:lnTo>
                    <a:pt x="1077516" y="1587601"/>
                  </a:lnTo>
                  <a:lnTo>
                    <a:pt x="1074341" y="1601088"/>
                  </a:lnTo>
                  <a:lnTo>
                    <a:pt x="1066403" y="1633220"/>
                  </a:lnTo>
                  <a:lnTo>
                    <a:pt x="1056878" y="1669318"/>
                  </a:lnTo>
                  <a:lnTo>
                    <a:pt x="1046956" y="1703830"/>
                  </a:lnTo>
                  <a:lnTo>
                    <a:pt x="1038622" y="1733582"/>
                  </a:lnTo>
                  <a:lnTo>
                    <a:pt x="1030288" y="1762540"/>
                  </a:lnTo>
                  <a:lnTo>
                    <a:pt x="802481" y="1785548"/>
                  </a:lnTo>
                  <a:lnTo>
                    <a:pt x="770731" y="1731201"/>
                  </a:lnTo>
                  <a:lnTo>
                    <a:pt x="904081" y="1706210"/>
                  </a:lnTo>
                  <a:lnTo>
                    <a:pt x="903685" y="1489619"/>
                  </a:lnTo>
                  <a:lnTo>
                    <a:pt x="871935" y="1482479"/>
                  </a:lnTo>
                  <a:lnTo>
                    <a:pt x="869950" y="1471768"/>
                  </a:lnTo>
                  <a:lnTo>
                    <a:pt x="867966" y="1461851"/>
                  </a:lnTo>
                  <a:lnTo>
                    <a:pt x="866378" y="1453124"/>
                  </a:lnTo>
                  <a:lnTo>
                    <a:pt x="864791" y="1445190"/>
                  </a:lnTo>
                  <a:lnTo>
                    <a:pt x="863600" y="1428926"/>
                  </a:lnTo>
                  <a:lnTo>
                    <a:pt x="862806" y="1413455"/>
                  </a:lnTo>
                  <a:lnTo>
                    <a:pt x="862013" y="1373787"/>
                  </a:lnTo>
                  <a:lnTo>
                    <a:pt x="860822" y="1346812"/>
                  </a:lnTo>
                  <a:lnTo>
                    <a:pt x="858044" y="1312697"/>
                  </a:lnTo>
                  <a:lnTo>
                    <a:pt x="854472" y="1175444"/>
                  </a:lnTo>
                  <a:lnTo>
                    <a:pt x="843756" y="1181791"/>
                  </a:lnTo>
                  <a:lnTo>
                    <a:pt x="818753" y="1197658"/>
                  </a:lnTo>
                  <a:lnTo>
                    <a:pt x="802878" y="1208369"/>
                  </a:lnTo>
                  <a:lnTo>
                    <a:pt x="786606" y="1219476"/>
                  </a:lnTo>
                  <a:lnTo>
                    <a:pt x="770731" y="1230980"/>
                  </a:lnTo>
                  <a:lnTo>
                    <a:pt x="756841" y="1242087"/>
                  </a:lnTo>
                  <a:lnTo>
                    <a:pt x="754460" y="1250021"/>
                  </a:lnTo>
                  <a:lnTo>
                    <a:pt x="752872" y="1258351"/>
                  </a:lnTo>
                  <a:lnTo>
                    <a:pt x="752078" y="1266681"/>
                  </a:lnTo>
                  <a:lnTo>
                    <a:pt x="751285" y="1275805"/>
                  </a:lnTo>
                  <a:lnTo>
                    <a:pt x="751285" y="1284532"/>
                  </a:lnTo>
                  <a:lnTo>
                    <a:pt x="751681" y="1292863"/>
                  </a:lnTo>
                  <a:lnTo>
                    <a:pt x="752078" y="1301590"/>
                  </a:lnTo>
                  <a:lnTo>
                    <a:pt x="752872" y="1310317"/>
                  </a:lnTo>
                  <a:lnTo>
                    <a:pt x="754856" y="1325788"/>
                  </a:lnTo>
                  <a:lnTo>
                    <a:pt x="756444" y="1339275"/>
                  </a:lnTo>
                  <a:lnTo>
                    <a:pt x="758031" y="1350382"/>
                  </a:lnTo>
                  <a:lnTo>
                    <a:pt x="758031" y="1354349"/>
                  </a:lnTo>
                  <a:lnTo>
                    <a:pt x="756841" y="1357523"/>
                  </a:lnTo>
                  <a:lnTo>
                    <a:pt x="727869" y="1355539"/>
                  </a:lnTo>
                  <a:lnTo>
                    <a:pt x="715566" y="1354746"/>
                  </a:lnTo>
                  <a:lnTo>
                    <a:pt x="709613" y="1354746"/>
                  </a:lnTo>
                  <a:lnTo>
                    <a:pt x="704453" y="1355143"/>
                  </a:lnTo>
                  <a:lnTo>
                    <a:pt x="698897" y="1355539"/>
                  </a:lnTo>
                  <a:lnTo>
                    <a:pt x="693341" y="1356729"/>
                  </a:lnTo>
                  <a:lnTo>
                    <a:pt x="687785" y="1357919"/>
                  </a:lnTo>
                  <a:lnTo>
                    <a:pt x="682228" y="1359903"/>
                  </a:lnTo>
                  <a:lnTo>
                    <a:pt x="677069" y="1361886"/>
                  </a:lnTo>
                  <a:lnTo>
                    <a:pt x="671116" y="1364663"/>
                  </a:lnTo>
                  <a:lnTo>
                    <a:pt x="664766" y="1367836"/>
                  </a:lnTo>
                  <a:lnTo>
                    <a:pt x="658416" y="1372200"/>
                  </a:lnTo>
                  <a:lnTo>
                    <a:pt x="657225" y="1367043"/>
                  </a:lnTo>
                  <a:lnTo>
                    <a:pt x="655241" y="1361093"/>
                  </a:lnTo>
                  <a:lnTo>
                    <a:pt x="654050" y="1355143"/>
                  </a:lnTo>
                  <a:lnTo>
                    <a:pt x="653256" y="1348399"/>
                  </a:lnTo>
                  <a:lnTo>
                    <a:pt x="651669" y="1333325"/>
                  </a:lnTo>
                  <a:lnTo>
                    <a:pt x="650875" y="1316267"/>
                  </a:lnTo>
                  <a:lnTo>
                    <a:pt x="650875" y="1296830"/>
                  </a:lnTo>
                  <a:lnTo>
                    <a:pt x="651272" y="1274615"/>
                  </a:lnTo>
                  <a:lnTo>
                    <a:pt x="652066" y="1251211"/>
                  </a:lnTo>
                  <a:lnTo>
                    <a:pt x="653653" y="1225029"/>
                  </a:lnTo>
                  <a:lnTo>
                    <a:pt x="660797" y="1208369"/>
                  </a:lnTo>
                  <a:lnTo>
                    <a:pt x="667147" y="1194881"/>
                  </a:lnTo>
                  <a:lnTo>
                    <a:pt x="670322" y="1188931"/>
                  </a:lnTo>
                  <a:lnTo>
                    <a:pt x="673497" y="1183774"/>
                  </a:lnTo>
                  <a:lnTo>
                    <a:pt x="680244" y="1174254"/>
                  </a:lnTo>
                  <a:lnTo>
                    <a:pt x="687388" y="1164733"/>
                  </a:lnTo>
                  <a:lnTo>
                    <a:pt x="696119" y="1155213"/>
                  </a:lnTo>
                  <a:lnTo>
                    <a:pt x="706438" y="1143312"/>
                  </a:lnTo>
                  <a:lnTo>
                    <a:pt x="718741" y="1129031"/>
                  </a:lnTo>
                  <a:lnTo>
                    <a:pt x="738585" y="1108007"/>
                  </a:lnTo>
                  <a:lnTo>
                    <a:pt x="756047" y="1088966"/>
                  </a:lnTo>
                  <a:lnTo>
                    <a:pt x="785416" y="1057231"/>
                  </a:lnTo>
                  <a:lnTo>
                    <a:pt x="797719" y="1043744"/>
                  </a:lnTo>
                  <a:lnTo>
                    <a:pt x="809228" y="1032240"/>
                  </a:lnTo>
                  <a:lnTo>
                    <a:pt x="820738" y="1021926"/>
                  </a:lnTo>
                  <a:lnTo>
                    <a:pt x="831056" y="1012802"/>
                  </a:lnTo>
                  <a:lnTo>
                    <a:pt x="836613" y="1008439"/>
                  </a:lnTo>
                  <a:lnTo>
                    <a:pt x="842169" y="1004869"/>
                  </a:lnTo>
                  <a:lnTo>
                    <a:pt x="848122" y="1000902"/>
                  </a:lnTo>
                  <a:lnTo>
                    <a:pt x="854075" y="997331"/>
                  </a:lnTo>
                  <a:lnTo>
                    <a:pt x="860028" y="994555"/>
                  </a:lnTo>
                  <a:lnTo>
                    <a:pt x="866378" y="991381"/>
                  </a:lnTo>
                  <a:lnTo>
                    <a:pt x="873125" y="988208"/>
                  </a:lnTo>
                  <a:lnTo>
                    <a:pt x="880269" y="985828"/>
                  </a:lnTo>
                  <a:lnTo>
                    <a:pt x="895350" y="980274"/>
                  </a:lnTo>
                  <a:lnTo>
                    <a:pt x="912416" y="975117"/>
                  </a:lnTo>
                  <a:lnTo>
                    <a:pt x="932260" y="970753"/>
                  </a:lnTo>
                  <a:lnTo>
                    <a:pt x="954881" y="965597"/>
                  </a:lnTo>
                  <a:lnTo>
                    <a:pt x="963613" y="965993"/>
                  </a:lnTo>
                  <a:lnTo>
                    <a:pt x="979488" y="966787"/>
                  </a:lnTo>
                  <a:lnTo>
                    <a:pt x="1004491" y="968373"/>
                  </a:lnTo>
                  <a:lnTo>
                    <a:pt x="1089819" y="1240103"/>
                  </a:lnTo>
                  <a:lnTo>
                    <a:pt x="1081484" y="1159179"/>
                  </a:lnTo>
                  <a:lnTo>
                    <a:pt x="1077516" y="1013199"/>
                  </a:lnTo>
                  <a:lnTo>
                    <a:pt x="1071959" y="999315"/>
                  </a:lnTo>
                  <a:lnTo>
                    <a:pt x="1083072" y="980671"/>
                  </a:lnTo>
                  <a:lnTo>
                    <a:pt x="1107281" y="980671"/>
                  </a:lnTo>
                  <a:lnTo>
                    <a:pt x="1117600" y="999315"/>
                  </a:lnTo>
                  <a:lnTo>
                    <a:pt x="1112837" y="1015579"/>
                  </a:lnTo>
                  <a:lnTo>
                    <a:pt x="1142206" y="1228203"/>
                  </a:lnTo>
                  <a:lnTo>
                    <a:pt x="1137841" y="971944"/>
                  </a:lnTo>
                  <a:lnTo>
                    <a:pt x="1146572" y="967580"/>
                  </a:lnTo>
                  <a:lnTo>
                    <a:pt x="1148953" y="966390"/>
                  </a:lnTo>
                  <a:lnTo>
                    <a:pt x="1149350" y="965597"/>
                  </a:lnTo>
                  <a:lnTo>
                    <a:pt x="1155700" y="965200"/>
                  </a:lnTo>
                  <a:close/>
                  <a:moveTo>
                    <a:pt x="931148" y="736601"/>
                  </a:moveTo>
                  <a:lnTo>
                    <a:pt x="929554" y="751285"/>
                  </a:lnTo>
                  <a:lnTo>
                    <a:pt x="928757" y="762794"/>
                  </a:lnTo>
                  <a:lnTo>
                    <a:pt x="929155" y="762794"/>
                  </a:lnTo>
                  <a:lnTo>
                    <a:pt x="929554" y="751285"/>
                  </a:lnTo>
                  <a:lnTo>
                    <a:pt x="930351" y="746126"/>
                  </a:lnTo>
                  <a:lnTo>
                    <a:pt x="931148" y="741363"/>
                  </a:lnTo>
                  <a:lnTo>
                    <a:pt x="931148" y="736601"/>
                  </a:lnTo>
                  <a:close/>
                  <a:moveTo>
                    <a:pt x="949086" y="679054"/>
                  </a:moveTo>
                  <a:lnTo>
                    <a:pt x="948289" y="679847"/>
                  </a:lnTo>
                  <a:lnTo>
                    <a:pt x="945499" y="681435"/>
                  </a:lnTo>
                  <a:lnTo>
                    <a:pt x="943904" y="683419"/>
                  </a:lnTo>
                  <a:lnTo>
                    <a:pt x="941911" y="686991"/>
                  </a:lnTo>
                  <a:lnTo>
                    <a:pt x="945897" y="682625"/>
                  </a:lnTo>
                  <a:lnTo>
                    <a:pt x="948289" y="681038"/>
                  </a:lnTo>
                  <a:lnTo>
                    <a:pt x="950282" y="679054"/>
                  </a:lnTo>
                  <a:lnTo>
                    <a:pt x="949086" y="679054"/>
                  </a:lnTo>
                  <a:close/>
                  <a:moveTo>
                    <a:pt x="1038375" y="620713"/>
                  </a:moveTo>
                  <a:lnTo>
                    <a:pt x="1049138" y="620713"/>
                  </a:lnTo>
                  <a:lnTo>
                    <a:pt x="1059502" y="621110"/>
                  </a:lnTo>
                  <a:lnTo>
                    <a:pt x="1069866" y="622300"/>
                  </a:lnTo>
                  <a:lnTo>
                    <a:pt x="1079432" y="623491"/>
                  </a:lnTo>
                  <a:lnTo>
                    <a:pt x="1088999" y="625872"/>
                  </a:lnTo>
                  <a:lnTo>
                    <a:pt x="1098167" y="627857"/>
                  </a:lnTo>
                  <a:lnTo>
                    <a:pt x="1106937" y="630238"/>
                  </a:lnTo>
                  <a:lnTo>
                    <a:pt x="1115307" y="633413"/>
                  </a:lnTo>
                  <a:lnTo>
                    <a:pt x="1123678" y="636191"/>
                  </a:lnTo>
                  <a:lnTo>
                    <a:pt x="1130853" y="639763"/>
                  </a:lnTo>
                  <a:lnTo>
                    <a:pt x="1138028" y="642938"/>
                  </a:lnTo>
                  <a:lnTo>
                    <a:pt x="1144805" y="646510"/>
                  </a:lnTo>
                  <a:lnTo>
                    <a:pt x="1156365" y="652860"/>
                  </a:lnTo>
                  <a:lnTo>
                    <a:pt x="1166729" y="659607"/>
                  </a:lnTo>
                  <a:lnTo>
                    <a:pt x="1174701" y="664766"/>
                  </a:lnTo>
                  <a:lnTo>
                    <a:pt x="1180680" y="669529"/>
                  </a:lnTo>
                  <a:lnTo>
                    <a:pt x="1185862" y="673497"/>
                  </a:lnTo>
                  <a:lnTo>
                    <a:pt x="1185862" y="676275"/>
                  </a:lnTo>
                  <a:lnTo>
                    <a:pt x="1185862" y="684213"/>
                  </a:lnTo>
                  <a:lnTo>
                    <a:pt x="1185065" y="688975"/>
                  </a:lnTo>
                  <a:lnTo>
                    <a:pt x="1183869" y="694532"/>
                  </a:lnTo>
                  <a:lnTo>
                    <a:pt x="1182274" y="700088"/>
                  </a:lnTo>
                  <a:lnTo>
                    <a:pt x="1180281" y="704850"/>
                  </a:lnTo>
                  <a:lnTo>
                    <a:pt x="1179086" y="707629"/>
                  </a:lnTo>
                  <a:lnTo>
                    <a:pt x="1177093" y="710010"/>
                  </a:lnTo>
                  <a:lnTo>
                    <a:pt x="1175498" y="711994"/>
                  </a:lnTo>
                  <a:lnTo>
                    <a:pt x="1173505" y="713979"/>
                  </a:lnTo>
                  <a:lnTo>
                    <a:pt x="1170715" y="715963"/>
                  </a:lnTo>
                  <a:lnTo>
                    <a:pt x="1168323" y="717154"/>
                  </a:lnTo>
                  <a:lnTo>
                    <a:pt x="1165533" y="718344"/>
                  </a:lnTo>
                  <a:lnTo>
                    <a:pt x="1161945" y="719138"/>
                  </a:lnTo>
                  <a:lnTo>
                    <a:pt x="1158756" y="719535"/>
                  </a:lnTo>
                  <a:lnTo>
                    <a:pt x="1154770" y="719535"/>
                  </a:lnTo>
                  <a:lnTo>
                    <a:pt x="1150784" y="719138"/>
                  </a:lnTo>
                  <a:lnTo>
                    <a:pt x="1146001" y="718344"/>
                  </a:lnTo>
                  <a:lnTo>
                    <a:pt x="1140819" y="717154"/>
                  </a:lnTo>
                  <a:lnTo>
                    <a:pt x="1135238" y="715566"/>
                  </a:lnTo>
                  <a:lnTo>
                    <a:pt x="1129259" y="712788"/>
                  </a:lnTo>
                  <a:lnTo>
                    <a:pt x="1123678" y="710010"/>
                  </a:lnTo>
                  <a:lnTo>
                    <a:pt x="1120091" y="708819"/>
                  </a:lnTo>
                  <a:lnTo>
                    <a:pt x="1114112" y="707629"/>
                  </a:lnTo>
                  <a:lnTo>
                    <a:pt x="1098964" y="704850"/>
                  </a:lnTo>
                  <a:lnTo>
                    <a:pt x="1083418" y="702072"/>
                  </a:lnTo>
                  <a:lnTo>
                    <a:pt x="1077439" y="700882"/>
                  </a:lnTo>
                  <a:lnTo>
                    <a:pt x="1073852" y="700088"/>
                  </a:lnTo>
                  <a:lnTo>
                    <a:pt x="1104545" y="714772"/>
                  </a:lnTo>
                  <a:lnTo>
                    <a:pt x="1118895" y="721122"/>
                  </a:lnTo>
                  <a:lnTo>
                    <a:pt x="1125671" y="723504"/>
                  </a:lnTo>
                  <a:lnTo>
                    <a:pt x="1132448" y="725885"/>
                  </a:lnTo>
                  <a:lnTo>
                    <a:pt x="1138826" y="728266"/>
                  </a:lnTo>
                  <a:lnTo>
                    <a:pt x="1144805" y="729457"/>
                  </a:lnTo>
                  <a:lnTo>
                    <a:pt x="1150784" y="730647"/>
                  </a:lnTo>
                  <a:lnTo>
                    <a:pt x="1155966" y="731044"/>
                  </a:lnTo>
                  <a:lnTo>
                    <a:pt x="1161148" y="730647"/>
                  </a:lnTo>
                  <a:lnTo>
                    <a:pt x="1165931" y="729457"/>
                  </a:lnTo>
                  <a:lnTo>
                    <a:pt x="1170316" y="727869"/>
                  </a:lnTo>
                  <a:lnTo>
                    <a:pt x="1174302" y="725091"/>
                  </a:lnTo>
                  <a:lnTo>
                    <a:pt x="1175498" y="735410"/>
                  </a:lnTo>
                  <a:lnTo>
                    <a:pt x="1175897" y="744935"/>
                  </a:lnTo>
                  <a:lnTo>
                    <a:pt x="1175498" y="753666"/>
                  </a:lnTo>
                  <a:lnTo>
                    <a:pt x="1175099" y="762397"/>
                  </a:lnTo>
                  <a:lnTo>
                    <a:pt x="1176694" y="761207"/>
                  </a:lnTo>
                  <a:lnTo>
                    <a:pt x="1177491" y="760413"/>
                  </a:lnTo>
                  <a:lnTo>
                    <a:pt x="1178687" y="760016"/>
                  </a:lnTo>
                  <a:lnTo>
                    <a:pt x="1179086" y="760413"/>
                  </a:lnTo>
                  <a:lnTo>
                    <a:pt x="1179484" y="761207"/>
                  </a:lnTo>
                  <a:lnTo>
                    <a:pt x="1179883" y="763985"/>
                  </a:lnTo>
                  <a:lnTo>
                    <a:pt x="1180281" y="767954"/>
                  </a:lnTo>
                  <a:lnTo>
                    <a:pt x="1180281" y="773113"/>
                  </a:lnTo>
                  <a:lnTo>
                    <a:pt x="1179086" y="785813"/>
                  </a:lnTo>
                  <a:lnTo>
                    <a:pt x="1177491" y="800498"/>
                  </a:lnTo>
                  <a:lnTo>
                    <a:pt x="1175498" y="814388"/>
                  </a:lnTo>
                  <a:lnTo>
                    <a:pt x="1173505" y="826294"/>
                  </a:lnTo>
                  <a:lnTo>
                    <a:pt x="1171911" y="833438"/>
                  </a:lnTo>
                  <a:lnTo>
                    <a:pt x="1170715" y="834629"/>
                  </a:lnTo>
                  <a:lnTo>
                    <a:pt x="1170316" y="834232"/>
                  </a:lnTo>
                  <a:lnTo>
                    <a:pt x="1169519" y="842169"/>
                  </a:lnTo>
                  <a:lnTo>
                    <a:pt x="1168323" y="849710"/>
                  </a:lnTo>
                  <a:lnTo>
                    <a:pt x="1166729" y="856854"/>
                  </a:lnTo>
                  <a:lnTo>
                    <a:pt x="1165134" y="863998"/>
                  </a:lnTo>
                  <a:lnTo>
                    <a:pt x="1162742" y="870744"/>
                  </a:lnTo>
                  <a:lnTo>
                    <a:pt x="1160351" y="877491"/>
                  </a:lnTo>
                  <a:lnTo>
                    <a:pt x="1157959" y="883841"/>
                  </a:lnTo>
                  <a:lnTo>
                    <a:pt x="1154770" y="890191"/>
                  </a:lnTo>
                  <a:lnTo>
                    <a:pt x="1151980" y="896541"/>
                  </a:lnTo>
                  <a:lnTo>
                    <a:pt x="1148791" y="902098"/>
                  </a:lnTo>
                  <a:lnTo>
                    <a:pt x="1145602" y="907654"/>
                  </a:lnTo>
                  <a:lnTo>
                    <a:pt x="1141616" y="913210"/>
                  </a:lnTo>
                  <a:lnTo>
                    <a:pt x="1138028" y="918370"/>
                  </a:lnTo>
                  <a:lnTo>
                    <a:pt x="1134042" y="923529"/>
                  </a:lnTo>
                  <a:lnTo>
                    <a:pt x="1126070" y="932260"/>
                  </a:lnTo>
                  <a:lnTo>
                    <a:pt x="1117699" y="940595"/>
                  </a:lnTo>
                  <a:lnTo>
                    <a:pt x="1108531" y="947738"/>
                  </a:lnTo>
                  <a:lnTo>
                    <a:pt x="1099762" y="954088"/>
                  </a:lnTo>
                  <a:lnTo>
                    <a:pt x="1090593" y="959248"/>
                  </a:lnTo>
                  <a:lnTo>
                    <a:pt x="1081027" y="963216"/>
                  </a:lnTo>
                  <a:lnTo>
                    <a:pt x="1077041" y="964804"/>
                  </a:lnTo>
                  <a:lnTo>
                    <a:pt x="1072257" y="966391"/>
                  </a:lnTo>
                  <a:lnTo>
                    <a:pt x="1067474" y="967185"/>
                  </a:lnTo>
                  <a:lnTo>
                    <a:pt x="1063488" y="967979"/>
                  </a:lnTo>
                  <a:lnTo>
                    <a:pt x="1059103" y="968376"/>
                  </a:lnTo>
                  <a:lnTo>
                    <a:pt x="1054719" y="968376"/>
                  </a:lnTo>
                  <a:lnTo>
                    <a:pt x="1051530" y="968376"/>
                  </a:lnTo>
                  <a:lnTo>
                    <a:pt x="1047543" y="967979"/>
                  </a:lnTo>
                  <a:lnTo>
                    <a:pt x="1043956" y="967185"/>
                  </a:lnTo>
                  <a:lnTo>
                    <a:pt x="1039970" y="965995"/>
                  </a:lnTo>
                  <a:lnTo>
                    <a:pt x="1031998" y="962820"/>
                  </a:lnTo>
                  <a:lnTo>
                    <a:pt x="1023627" y="958851"/>
                  </a:lnTo>
                  <a:lnTo>
                    <a:pt x="1014857" y="953295"/>
                  </a:lnTo>
                  <a:lnTo>
                    <a:pt x="1006088" y="947341"/>
                  </a:lnTo>
                  <a:lnTo>
                    <a:pt x="997318" y="939801"/>
                  </a:lnTo>
                  <a:lnTo>
                    <a:pt x="988549" y="931863"/>
                  </a:lnTo>
                  <a:lnTo>
                    <a:pt x="979779" y="922338"/>
                  </a:lnTo>
                  <a:lnTo>
                    <a:pt x="971807" y="912813"/>
                  </a:lnTo>
                  <a:lnTo>
                    <a:pt x="963835" y="902098"/>
                  </a:lnTo>
                  <a:lnTo>
                    <a:pt x="956660" y="890985"/>
                  </a:lnTo>
                  <a:lnTo>
                    <a:pt x="949883" y="878682"/>
                  </a:lnTo>
                  <a:lnTo>
                    <a:pt x="943904" y="865982"/>
                  </a:lnTo>
                  <a:lnTo>
                    <a:pt x="941512" y="859632"/>
                  </a:lnTo>
                  <a:lnTo>
                    <a:pt x="938722" y="852885"/>
                  </a:lnTo>
                  <a:lnTo>
                    <a:pt x="936729" y="846138"/>
                  </a:lnTo>
                  <a:lnTo>
                    <a:pt x="934736" y="839391"/>
                  </a:lnTo>
                  <a:lnTo>
                    <a:pt x="933540" y="843757"/>
                  </a:lnTo>
                  <a:lnTo>
                    <a:pt x="931547" y="847329"/>
                  </a:lnTo>
                  <a:lnTo>
                    <a:pt x="929554" y="849710"/>
                  </a:lnTo>
                  <a:lnTo>
                    <a:pt x="928757" y="850107"/>
                  </a:lnTo>
                  <a:lnTo>
                    <a:pt x="927960" y="850504"/>
                  </a:lnTo>
                  <a:lnTo>
                    <a:pt x="926764" y="850107"/>
                  </a:lnTo>
                  <a:lnTo>
                    <a:pt x="925568" y="849710"/>
                  </a:lnTo>
                  <a:lnTo>
                    <a:pt x="924372" y="848123"/>
                  </a:lnTo>
                  <a:lnTo>
                    <a:pt x="923575" y="846535"/>
                  </a:lnTo>
                  <a:lnTo>
                    <a:pt x="921582" y="842963"/>
                  </a:lnTo>
                  <a:lnTo>
                    <a:pt x="920386" y="837407"/>
                  </a:lnTo>
                  <a:lnTo>
                    <a:pt x="918791" y="831057"/>
                  </a:lnTo>
                  <a:lnTo>
                    <a:pt x="917596" y="823516"/>
                  </a:lnTo>
                  <a:lnTo>
                    <a:pt x="917197" y="815182"/>
                  </a:lnTo>
                  <a:lnTo>
                    <a:pt x="916798" y="806054"/>
                  </a:lnTo>
                  <a:lnTo>
                    <a:pt x="917197" y="798116"/>
                  </a:lnTo>
                  <a:lnTo>
                    <a:pt x="917596" y="790576"/>
                  </a:lnTo>
                  <a:lnTo>
                    <a:pt x="918393" y="783829"/>
                  </a:lnTo>
                  <a:lnTo>
                    <a:pt x="919987" y="777479"/>
                  </a:lnTo>
                  <a:lnTo>
                    <a:pt x="921183" y="772319"/>
                  </a:lnTo>
                  <a:lnTo>
                    <a:pt x="922379" y="767954"/>
                  </a:lnTo>
                  <a:lnTo>
                    <a:pt x="924372" y="764779"/>
                  </a:lnTo>
                  <a:lnTo>
                    <a:pt x="925169" y="763588"/>
                  </a:lnTo>
                  <a:lnTo>
                    <a:pt x="926365" y="763191"/>
                  </a:lnTo>
                  <a:lnTo>
                    <a:pt x="923176" y="759619"/>
                  </a:lnTo>
                  <a:lnTo>
                    <a:pt x="920785" y="756444"/>
                  </a:lnTo>
                  <a:lnTo>
                    <a:pt x="918393" y="752476"/>
                  </a:lnTo>
                  <a:lnTo>
                    <a:pt x="916798" y="748507"/>
                  </a:lnTo>
                  <a:lnTo>
                    <a:pt x="915204" y="744538"/>
                  </a:lnTo>
                  <a:lnTo>
                    <a:pt x="914407" y="739776"/>
                  </a:lnTo>
                  <a:lnTo>
                    <a:pt x="913609" y="735807"/>
                  </a:lnTo>
                  <a:lnTo>
                    <a:pt x="913211" y="731044"/>
                  </a:lnTo>
                  <a:lnTo>
                    <a:pt x="912812" y="727076"/>
                  </a:lnTo>
                  <a:lnTo>
                    <a:pt x="912812" y="721916"/>
                  </a:lnTo>
                  <a:lnTo>
                    <a:pt x="913609" y="712391"/>
                  </a:lnTo>
                  <a:lnTo>
                    <a:pt x="915204" y="703263"/>
                  </a:lnTo>
                  <a:lnTo>
                    <a:pt x="917197" y="694135"/>
                  </a:lnTo>
                  <a:lnTo>
                    <a:pt x="920386" y="685007"/>
                  </a:lnTo>
                  <a:lnTo>
                    <a:pt x="923575" y="676672"/>
                  </a:lnTo>
                  <a:lnTo>
                    <a:pt x="927162" y="668735"/>
                  </a:lnTo>
                  <a:lnTo>
                    <a:pt x="930750" y="661988"/>
                  </a:lnTo>
                  <a:lnTo>
                    <a:pt x="934337" y="656035"/>
                  </a:lnTo>
                  <a:lnTo>
                    <a:pt x="937526" y="651272"/>
                  </a:lnTo>
                  <a:lnTo>
                    <a:pt x="940715" y="647700"/>
                  </a:lnTo>
                  <a:lnTo>
                    <a:pt x="943107" y="646113"/>
                  </a:lnTo>
                  <a:lnTo>
                    <a:pt x="955862" y="639763"/>
                  </a:lnTo>
                  <a:lnTo>
                    <a:pt x="968219" y="634604"/>
                  </a:lnTo>
                  <a:lnTo>
                    <a:pt x="980178" y="630238"/>
                  </a:lnTo>
                  <a:lnTo>
                    <a:pt x="992535" y="627063"/>
                  </a:lnTo>
                  <a:lnTo>
                    <a:pt x="1004493" y="624285"/>
                  </a:lnTo>
                  <a:lnTo>
                    <a:pt x="1016053" y="622300"/>
                  </a:lnTo>
                  <a:lnTo>
                    <a:pt x="1027214" y="621110"/>
                  </a:lnTo>
                  <a:lnTo>
                    <a:pt x="1038375" y="620713"/>
                  </a:lnTo>
                  <a:close/>
                  <a:moveTo>
                    <a:pt x="1043186" y="515586"/>
                  </a:moveTo>
                  <a:lnTo>
                    <a:pt x="1022934" y="515983"/>
                  </a:lnTo>
                  <a:lnTo>
                    <a:pt x="1002682" y="516777"/>
                  </a:lnTo>
                  <a:lnTo>
                    <a:pt x="982827" y="518364"/>
                  </a:lnTo>
                  <a:lnTo>
                    <a:pt x="962972" y="519952"/>
                  </a:lnTo>
                  <a:lnTo>
                    <a:pt x="943514" y="521937"/>
                  </a:lnTo>
                  <a:lnTo>
                    <a:pt x="924056" y="525113"/>
                  </a:lnTo>
                  <a:lnTo>
                    <a:pt x="904598" y="527891"/>
                  </a:lnTo>
                  <a:lnTo>
                    <a:pt x="885140" y="531861"/>
                  </a:lnTo>
                  <a:lnTo>
                    <a:pt x="866476" y="535830"/>
                  </a:lnTo>
                  <a:lnTo>
                    <a:pt x="847812" y="540594"/>
                  </a:lnTo>
                  <a:lnTo>
                    <a:pt x="829148" y="545754"/>
                  </a:lnTo>
                  <a:lnTo>
                    <a:pt x="810485" y="550914"/>
                  </a:lnTo>
                  <a:lnTo>
                    <a:pt x="792218" y="556869"/>
                  </a:lnTo>
                  <a:lnTo>
                    <a:pt x="774348" y="563220"/>
                  </a:lnTo>
                  <a:lnTo>
                    <a:pt x="756082" y="569968"/>
                  </a:lnTo>
                  <a:lnTo>
                    <a:pt x="738609" y="577113"/>
                  </a:lnTo>
                  <a:lnTo>
                    <a:pt x="721137" y="585449"/>
                  </a:lnTo>
                  <a:lnTo>
                    <a:pt x="704061" y="593388"/>
                  </a:lnTo>
                  <a:lnTo>
                    <a:pt x="686986" y="601724"/>
                  </a:lnTo>
                  <a:lnTo>
                    <a:pt x="670308" y="610457"/>
                  </a:lnTo>
                  <a:lnTo>
                    <a:pt x="653630" y="619587"/>
                  </a:lnTo>
                  <a:lnTo>
                    <a:pt x="637745" y="629114"/>
                  </a:lnTo>
                  <a:lnTo>
                    <a:pt x="621861" y="639037"/>
                  </a:lnTo>
                  <a:lnTo>
                    <a:pt x="605977" y="649755"/>
                  </a:lnTo>
                  <a:lnTo>
                    <a:pt x="590490" y="660473"/>
                  </a:lnTo>
                  <a:lnTo>
                    <a:pt x="575400" y="671190"/>
                  </a:lnTo>
                  <a:lnTo>
                    <a:pt x="559913" y="682702"/>
                  </a:lnTo>
                  <a:lnTo>
                    <a:pt x="545617" y="694610"/>
                  </a:lnTo>
                  <a:lnTo>
                    <a:pt x="531322" y="706519"/>
                  </a:lnTo>
                  <a:lnTo>
                    <a:pt x="517026" y="719221"/>
                  </a:lnTo>
                  <a:lnTo>
                    <a:pt x="503525" y="731924"/>
                  </a:lnTo>
                  <a:lnTo>
                    <a:pt x="490023" y="745023"/>
                  </a:lnTo>
                  <a:lnTo>
                    <a:pt x="476919" y="758520"/>
                  </a:lnTo>
                  <a:lnTo>
                    <a:pt x="464212" y="772413"/>
                  </a:lnTo>
                  <a:lnTo>
                    <a:pt x="451504" y="786306"/>
                  </a:lnTo>
                  <a:lnTo>
                    <a:pt x="439591" y="800596"/>
                  </a:lnTo>
                  <a:lnTo>
                    <a:pt x="427678" y="815680"/>
                  </a:lnTo>
                  <a:lnTo>
                    <a:pt x="416162" y="830368"/>
                  </a:lnTo>
                  <a:lnTo>
                    <a:pt x="405441" y="845452"/>
                  </a:lnTo>
                  <a:lnTo>
                    <a:pt x="394322" y="860933"/>
                  </a:lnTo>
                  <a:lnTo>
                    <a:pt x="383997" y="876811"/>
                  </a:lnTo>
                  <a:lnTo>
                    <a:pt x="374070" y="892689"/>
                  </a:lnTo>
                  <a:lnTo>
                    <a:pt x="364539" y="908964"/>
                  </a:lnTo>
                  <a:lnTo>
                    <a:pt x="355009" y="925636"/>
                  </a:lnTo>
                  <a:lnTo>
                    <a:pt x="346272" y="941911"/>
                  </a:lnTo>
                  <a:lnTo>
                    <a:pt x="337933" y="959377"/>
                  </a:lnTo>
                  <a:lnTo>
                    <a:pt x="329594" y="976048"/>
                  </a:lnTo>
                  <a:lnTo>
                    <a:pt x="322049" y="993911"/>
                  </a:lnTo>
                  <a:lnTo>
                    <a:pt x="314901" y="1011377"/>
                  </a:lnTo>
                  <a:lnTo>
                    <a:pt x="308151" y="1029240"/>
                  </a:lnTo>
                  <a:lnTo>
                    <a:pt x="301797" y="1047500"/>
                  </a:lnTo>
                  <a:lnTo>
                    <a:pt x="295840" y="1065362"/>
                  </a:lnTo>
                  <a:lnTo>
                    <a:pt x="290678" y="1084019"/>
                  </a:lnTo>
                  <a:lnTo>
                    <a:pt x="285516" y="1102676"/>
                  </a:lnTo>
                  <a:lnTo>
                    <a:pt x="280751" y="1121729"/>
                  </a:lnTo>
                  <a:lnTo>
                    <a:pt x="276780" y="1140783"/>
                  </a:lnTo>
                  <a:lnTo>
                    <a:pt x="272809" y="1159440"/>
                  </a:lnTo>
                  <a:lnTo>
                    <a:pt x="270029" y="1178890"/>
                  </a:lnTo>
                  <a:lnTo>
                    <a:pt x="266852" y="1198341"/>
                  </a:lnTo>
                  <a:lnTo>
                    <a:pt x="264867" y="1218188"/>
                  </a:lnTo>
                  <a:lnTo>
                    <a:pt x="263278" y="1237639"/>
                  </a:lnTo>
                  <a:lnTo>
                    <a:pt x="261690" y="1257883"/>
                  </a:lnTo>
                  <a:lnTo>
                    <a:pt x="260896" y="1277731"/>
                  </a:lnTo>
                  <a:lnTo>
                    <a:pt x="260498" y="1297975"/>
                  </a:lnTo>
                  <a:lnTo>
                    <a:pt x="260896" y="1318220"/>
                  </a:lnTo>
                  <a:lnTo>
                    <a:pt x="261690" y="1338067"/>
                  </a:lnTo>
                  <a:lnTo>
                    <a:pt x="263278" y="1357915"/>
                  </a:lnTo>
                  <a:lnTo>
                    <a:pt x="264867" y="1377763"/>
                  </a:lnTo>
                  <a:lnTo>
                    <a:pt x="266852" y="1397213"/>
                  </a:lnTo>
                  <a:lnTo>
                    <a:pt x="270029" y="1416664"/>
                  </a:lnTo>
                  <a:lnTo>
                    <a:pt x="272809" y="1436114"/>
                  </a:lnTo>
                  <a:lnTo>
                    <a:pt x="276780" y="1455168"/>
                  </a:lnTo>
                  <a:lnTo>
                    <a:pt x="280751" y="1474222"/>
                  </a:lnTo>
                  <a:lnTo>
                    <a:pt x="285516" y="1493275"/>
                  </a:lnTo>
                  <a:lnTo>
                    <a:pt x="290678" y="1511535"/>
                  </a:lnTo>
                  <a:lnTo>
                    <a:pt x="295840" y="1530192"/>
                  </a:lnTo>
                  <a:lnTo>
                    <a:pt x="301797" y="1548452"/>
                  </a:lnTo>
                  <a:lnTo>
                    <a:pt x="308151" y="1566314"/>
                  </a:lnTo>
                  <a:lnTo>
                    <a:pt x="314901" y="1584177"/>
                  </a:lnTo>
                  <a:lnTo>
                    <a:pt x="322049" y="1602040"/>
                  </a:lnTo>
                  <a:lnTo>
                    <a:pt x="329594" y="1619109"/>
                  </a:lnTo>
                  <a:lnTo>
                    <a:pt x="337933" y="1636575"/>
                  </a:lnTo>
                  <a:lnTo>
                    <a:pt x="346272" y="1653247"/>
                  </a:lnTo>
                  <a:lnTo>
                    <a:pt x="355009" y="1670316"/>
                  </a:lnTo>
                  <a:lnTo>
                    <a:pt x="364539" y="1686591"/>
                  </a:lnTo>
                  <a:lnTo>
                    <a:pt x="374070" y="1703262"/>
                  </a:lnTo>
                  <a:lnTo>
                    <a:pt x="383997" y="1719140"/>
                  </a:lnTo>
                  <a:lnTo>
                    <a:pt x="394322" y="1734622"/>
                  </a:lnTo>
                  <a:lnTo>
                    <a:pt x="405441" y="1750500"/>
                  </a:lnTo>
                  <a:lnTo>
                    <a:pt x="416162" y="1765584"/>
                  </a:lnTo>
                  <a:lnTo>
                    <a:pt x="427678" y="1780271"/>
                  </a:lnTo>
                  <a:lnTo>
                    <a:pt x="439591" y="1794958"/>
                  </a:lnTo>
                  <a:lnTo>
                    <a:pt x="451504" y="1809248"/>
                  </a:lnTo>
                  <a:lnTo>
                    <a:pt x="464212" y="1823142"/>
                  </a:lnTo>
                  <a:lnTo>
                    <a:pt x="476919" y="1837035"/>
                  </a:lnTo>
                  <a:lnTo>
                    <a:pt x="490023" y="1850531"/>
                  </a:lnTo>
                  <a:lnTo>
                    <a:pt x="503525" y="1863631"/>
                  </a:lnTo>
                  <a:lnTo>
                    <a:pt x="517026" y="1876333"/>
                  </a:lnTo>
                  <a:lnTo>
                    <a:pt x="531322" y="1889035"/>
                  </a:lnTo>
                  <a:lnTo>
                    <a:pt x="545617" y="1900944"/>
                  </a:lnTo>
                  <a:lnTo>
                    <a:pt x="559913" y="1912852"/>
                  </a:lnTo>
                  <a:lnTo>
                    <a:pt x="575400" y="1923967"/>
                  </a:lnTo>
                  <a:lnTo>
                    <a:pt x="590490" y="1935479"/>
                  </a:lnTo>
                  <a:lnTo>
                    <a:pt x="605977" y="1945799"/>
                  </a:lnTo>
                  <a:lnTo>
                    <a:pt x="621861" y="1956517"/>
                  </a:lnTo>
                  <a:lnTo>
                    <a:pt x="637745" y="1966044"/>
                  </a:lnTo>
                  <a:lnTo>
                    <a:pt x="653630" y="1975968"/>
                  </a:lnTo>
                  <a:lnTo>
                    <a:pt x="670308" y="1985097"/>
                  </a:lnTo>
                  <a:lnTo>
                    <a:pt x="686986" y="1994227"/>
                  </a:lnTo>
                  <a:lnTo>
                    <a:pt x="704061" y="2002563"/>
                  </a:lnTo>
                  <a:lnTo>
                    <a:pt x="721137" y="2010502"/>
                  </a:lnTo>
                  <a:lnTo>
                    <a:pt x="738609" y="2018044"/>
                  </a:lnTo>
                  <a:lnTo>
                    <a:pt x="756082" y="2025189"/>
                  </a:lnTo>
                  <a:lnTo>
                    <a:pt x="774348" y="2032335"/>
                  </a:lnTo>
                  <a:lnTo>
                    <a:pt x="792218" y="2038686"/>
                  </a:lnTo>
                  <a:lnTo>
                    <a:pt x="810485" y="2044640"/>
                  </a:lnTo>
                  <a:lnTo>
                    <a:pt x="829148" y="2050197"/>
                  </a:lnTo>
                  <a:lnTo>
                    <a:pt x="847812" y="2055358"/>
                  </a:lnTo>
                  <a:lnTo>
                    <a:pt x="866476" y="2059724"/>
                  </a:lnTo>
                  <a:lnTo>
                    <a:pt x="885140" y="2064091"/>
                  </a:lnTo>
                  <a:lnTo>
                    <a:pt x="904598" y="2067266"/>
                  </a:lnTo>
                  <a:lnTo>
                    <a:pt x="924056" y="2070839"/>
                  </a:lnTo>
                  <a:lnTo>
                    <a:pt x="943514" y="2073220"/>
                  </a:lnTo>
                  <a:lnTo>
                    <a:pt x="962972" y="2075999"/>
                  </a:lnTo>
                  <a:lnTo>
                    <a:pt x="982827" y="2077587"/>
                  </a:lnTo>
                  <a:lnTo>
                    <a:pt x="1002682" y="2078778"/>
                  </a:lnTo>
                  <a:lnTo>
                    <a:pt x="1022934" y="2079572"/>
                  </a:lnTo>
                  <a:lnTo>
                    <a:pt x="1043186" y="2079572"/>
                  </a:lnTo>
                  <a:lnTo>
                    <a:pt x="1063041" y="2079572"/>
                  </a:lnTo>
                  <a:lnTo>
                    <a:pt x="1083293" y="2078778"/>
                  </a:lnTo>
                  <a:lnTo>
                    <a:pt x="1103148" y="2077587"/>
                  </a:lnTo>
                  <a:lnTo>
                    <a:pt x="1122606" y="2075999"/>
                  </a:lnTo>
                  <a:lnTo>
                    <a:pt x="1142064" y="2073220"/>
                  </a:lnTo>
                  <a:lnTo>
                    <a:pt x="1161919" y="2070839"/>
                  </a:lnTo>
                  <a:lnTo>
                    <a:pt x="1180980" y="2067266"/>
                  </a:lnTo>
                  <a:lnTo>
                    <a:pt x="1200438" y="2064091"/>
                  </a:lnTo>
                  <a:lnTo>
                    <a:pt x="1219499" y="2059724"/>
                  </a:lnTo>
                  <a:lnTo>
                    <a:pt x="1237766" y="2055358"/>
                  </a:lnTo>
                  <a:lnTo>
                    <a:pt x="1256827" y="2050197"/>
                  </a:lnTo>
                  <a:lnTo>
                    <a:pt x="1275093" y="2044640"/>
                  </a:lnTo>
                  <a:lnTo>
                    <a:pt x="1293757" y="2038686"/>
                  </a:lnTo>
                  <a:lnTo>
                    <a:pt x="1311627" y="2032335"/>
                  </a:lnTo>
                  <a:lnTo>
                    <a:pt x="1329496" y="2025189"/>
                  </a:lnTo>
                  <a:lnTo>
                    <a:pt x="1347366" y="2018044"/>
                  </a:lnTo>
                  <a:lnTo>
                    <a:pt x="1364441" y="2010502"/>
                  </a:lnTo>
                  <a:lnTo>
                    <a:pt x="1381914" y="2002563"/>
                  </a:lnTo>
                  <a:lnTo>
                    <a:pt x="1398592" y="1994227"/>
                  </a:lnTo>
                  <a:lnTo>
                    <a:pt x="1415667" y="1985097"/>
                  </a:lnTo>
                  <a:lnTo>
                    <a:pt x="1431949" y="1975968"/>
                  </a:lnTo>
                  <a:lnTo>
                    <a:pt x="1447833" y="1966044"/>
                  </a:lnTo>
                  <a:lnTo>
                    <a:pt x="1464114" y="1956517"/>
                  </a:lnTo>
                  <a:lnTo>
                    <a:pt x="1479998" y="1945799"/>
                  </a:lnTo>
                  <a:lnTo>
                    <a:pt x="1495088" y="1935479"/>
                  </a:lnTo>
                  <a:lnTo>
                    <a:pt x="1510575" y="1923967"/>
                  </a:lnTo>
                  <a:lnTo>
                    <a:pt x="1525665" y="1912852"/>
                  </a:lnTo>
                  <a:lnTo>
                    <a:pt x="1539960" y="1900944"/>
                  </a:lnTo>
                  <a:lnTo>
                    <a:pt x="1554256" y="1889035"/>
                  </a:lnTo>
                  <a:lnTo>
                    <a:pt x="1568551" y="1876333"/>
                  </a:lnTo>
                  <a:lnTo>
                    <a:pt x="1582053" y="1863631"/>
                  </a:lnTo>
                  <a:lnTo>
                    <a:pt x="1595555" y="1850531"/>
                  </a:lnTo>
                  <a:lnTo>
                    <a:pt x="1608659" y="1837035"/>
                  </a:lnTo>
                  <a:lnTo>
                    <a:pt x="1621763" y="1823142"/>
                  </a:lnTo>
                  <a:lnTo>
                    <a:pt x="1634073" y="1809248"/>
                  </a:lnTo>
                  <a:lnTo>
                    <a:pt x="1646383" y="1794958"/>
                  </a:lnTo>
                  <a:lnTo>
                    <a:pt x="1657899" y="1780271"/>
                  </a:lnTo>
                  <a:lnTo>
                    <a:pt x="1669415" y="1765584"/>
                  </a:lnTo>
                  <a:lnTo>
                    <a:pt x="1680534" y="1750500"/>
                  </a:lnTo>
                  <a:lnTo>
                    <a:pt x="1691256" y="1734622"/>
                  </a:lnTo>
                  <a:lnTo>
                    <a:pt x="1701581" y="1719140"/>
                  </a:lnTo>
                  <a:lnTo>
                    <a:pt x="1711508" y="1703262"/>
                  </a:lnTo>
                  <a:lnTo>
                    <a:pt x="1721436" y="1686591"/>
                  </a:lnTo>
                  <a:lnTo>
                    <a:pt x="1730569" y="1670316"/>
                  </a:lnTo>
                  <a:lnTo>
                    <a:pt x="1739305" y="1653247"/>
                  </a:lnTo>
                  <a:lnTo>
                    <a:pt x="1748041" y="1636575"/>
                  </a:lnTo>
                  <a:lnTo>
                    <a:pt x="1755983" y="1619109"/>
                  </a:lnTo>
                  <a:lnTo>
                    <a:pt x="1763529" y="1602040"/>
                  </a:lnTo>
                  <a:lnTo>
                    <a:pt x="1770676" y="1584177"/>
                  </a:lnTo>
                  <a:lnTo>
                    <a:pt x="1777427" y="1566314"/>
                  </a:lnTo>
                  <a:lnTo>
                    <a:pt x="1783781" y="1548452"/>
                  </a:lnTo>
                  <a:lnTo>
                    <a:pt x="1789737" y="1530192"/>
                  </a:lnTo>
                  <a:lnTo>
                    <a:pt x="1795694" y="1511535"/>
                  </a:lnTo>
                  <a:lnTo>
                    <a:pt x="1800459" y="1493275"/>
                  </a:lnTo>
                  <a:lnTo>
                    <a:pt x="1804827" y="1474222"/>
                  </a:lnTo>
                  <a:lnTo>
                    <a:pt x="1809195" y="1455168"/>
                  </a:lnTo>
                  <a:lnTo>
                    <a:pt x="1812769" y="1436114"/>
                  </a:lnTo>
                  <a:lnTo>
                    <a:pt x="1816343" y="1416664"/>
                  </a:lnTo>
                  <a:lnTo>
                    <a:pt x="1818726" y="1397213"/>
                  </a:lnTo>
                  <a:lnTo>
                    <a:pt x="1820711" y="1377763"/>
                  </a:lnTo>
                  <a:lnTo>
                    <a:pt x="1823094" y="1357915"/>
                  </a:lnTo>
                  <a:lnTo>
                    <a:pt x="1824285" y="1338067"/>
                  </a:lnTo>
                  <a:lnTo>
                    <a:pt x="1824682" y="1318220"/>
                  </a:lnTo>
                  <a:lnTo>
                    <a:pt x="1825079" y="1297975"/>
                  </a:lnTo>
                  <a:lnTo>
                    <a:pt x="1824682" y="1277731"/>
                  </a:lnTo>
                  <a:lnTo>
                    <a:pt x="1824285" y="1257883"/>
                  </a:lnTo>
                  <a:lnTo>
                    <a:pt x="1823094" y="1237639"/>
                  </a:lnTo>
                  <a:lnTo>
                    <a:pt x="1820711" y="1218188"/>
                  </a:lnTo>
                  <a:lnTo>
                    <a:pt x="1818726" y="1198341"/>
                  </a:lnTo>
                  <a:lnTo>
                    <a:pt x="1816343" y="1178890"/>
                  </a:lnTo>
                  <a:lnTo>
                    <a:pt x="1812769" y="1159440"/>
                  </a:lnTo>
                  <a:lnTo>
                    <a:pt x="1809195" y="1140783"/>
                  </a:lnTo>
                  <a:lnTo>
                    <a:pt x="1804827" y="1121729"/>
                  </a:lnTo>
                  <a:lnTo>
                    <a:pt x="1800459" y="1102676"/>
                  </a:lnTo>
                  <a:lnTo>
                    <a:pt x="1795694" y="1084019"/>
                  </a:lnTo>
                  <a:lnTo>
                    <a:pt x="1789737" y="1065362"/>
                  </a:lnTo>
                  <a:lnTo>
                    <a:pt x="1783781" y="1047500"/>
                  </a:lnTo>
                  <a:lnTo>
                    <a:pt x="1777427" y="1029240"/>
                  </a:lnTo>
                  <a:lnTo>
                    <a:pt x="1770676" y="1011377"/>
                  </a:lnTo>
                  <a:lnTo>
                    <a:pt x="1763529" y="993911"/>
                  </a:lnTo>
                  <a:lnTo>
                    <a:pt x="1755983" y="976048"/>
                  </a:lnTo>
                  <a:lnTo>
                    <a:pt x="1748041" y="959377"/>
                  </a:lnTo>
                  <a:lnTo>
                    <a:pt x="1739305" y="941911"/>
                  </a:lnTo>
                  <a:lnTo>
                    <a:pt x="1730569" y="925636"/>
                  </a:lnTo>
                  <a:lnTo>
                    <a:pt x="1721436" y="908964"/>
                  </a:lnTo>
                  <a:lnTo>
                    <a:pt x="1711508" y="892689"/>
                  </a:lnTo>
                  <a:lnTo>
                    <a:pt x="1701581" y="876811"/>
                  </a:lnTo>
                  <a:lnTo>
                    <a:pt x="1691256" y="860933"/>
                  </a:lnTo>
                  <a:lnTo>
                    <a:pt x="1680534" y="845452"/>
                  </a:lnTo>
                  <a:lnTo>
                    <a:pt x="1669415" y="830368"/>
                  </a:lnTo>
                  <a:lnTo>
                    <a:pt x="1657899" y="815680"/>
                  </a:lnTo>
                  <a:lnTo>
                    <a:pt x="1646383" y="800596"/>
                  </a:lnTo>
                  <a:lnTo>
                    <a:pt x="1634073" y="786306"/>
                  </a:lnTo>
                  <a:lnTo>
                    <a:pt x="1621763" y="772413"/>
                  </a:lnTo>
                  <a:lnTo>
                    <a:pt x="1608659" y="758520"/>
                  </a:lnTo>
                  <a:lnTo>
                    <a:pt x="1595555" y="745023"/>
                  </a:lnTo>
                  <a:lnTo>
                    <a:pt x="1582053" y="731924"/>
                  </a:lnTo>
                  <a:lnTo>
                    <a:pt x="1568551" y="719221"/>
                  </a:lnTo>
                  <a:lnTo>
                    <a:pt x="1554256" y="706519"/>
                  </a:lnTo>
                  <a:lnTo>
                    <a:pt x="1539960" y="694610"/>
                  </a:lnTo>
                  <a:lnTo>
                    <a:pt x="1525665" y="682702"/>
                  </a:lnTo>
                  <a:lnTo>
                    <a:pt x="1510575" y="671190"/>
                  </a:lnTo>
                  <a:lnTo>
                    <a:pt x="1495088" y="660473"/>
                  </a:lnTo>
                  <a:lnTo>
                    <a:pt x="1479998" y="649755"/>
                  </a:lnTo>
                  <a:lnTo>
                    <a:pt x="1464114" y="639037"/>
                  </a:lnTo>
                  <a:lnTo>
                    <a:pt x="1447833" y="629114"/>
                  </a:lnTo>
                  <a:lnTo>
                    <a:pt x="1431949" y="619587"/>
                  </a:lnTo>
                  <a:lnTo>
                    <a:pt x="1415667" y="610457"/>
                  </a:lnTo>
                  <a:lnTo>
                    <a:pt x="1398592" y="601724"/>
                  </a:lnTo>
                  <a:lnTo>
                    <a:pt x="1381914" y="593388"/>
                  </a:lnTo>
                  <a:lnTo>
                    <a:pt x="1364441" y="585449"/>
                  </a:lnTo>
                  <a:lnTo>
                    <a:pt x="1347366" y="577113"/>
                  </a:lnTo>
                  <a:lnTo>
                    <a:pt x="1329496" y="569968"/>
                  </a:lnTo>
                  <a:lnTo>
                    <a:pt x="1311627" y="563220"/>
                  </a:lnTo>
                  <a:lnTo>
                    <a:pt x="1293757" y="556869"/>
                  </a:lnTo>
                  <a:lnTo>
                    <a:pt x="1275093" y="550914"/>
                  </a:lnTo>
                  <a:lnTo>
                    <a:pt x="1256827" y="545754"/>
                  </a:lnTo>
                  <a:lnTo>
                    <a:pt x="1237766" y="540594"/>
                  </a:lnTo>
                  <a:lnTo>
                    <a:pt x="1219499" y="535830"/>
                  </a:lnTo>
                  <a:lnTo>
                    <a:pt x="1200438" y="531861"/>
                  </a:lnTo>
                  <a:lnTo>
                    <a:pt x="1180980" y="527891"/>
                  </a:lnTo>
                  <a:lnTo>
                    <a:pt x="1161919" y="525113"/>
                  </a:lnTo>
                  <a:lnTo>
                    <a:pt x="1142064" y="521937"/>
                  </a:lnTo>
                  <a:lnTo>
                    <a:pt x="1122606" y="519952"/>
                  </a:lnTo>
                  <a:lnTo>
                    <a:pt x="1103148" y="518364"/>
                  </a:lnTo>
                  <a:lnTo>
                    <a:pt x="1083293" y="516777"/>
                  </a:lnTo>
                  <a:lnTo>
                    <a:pt x="1063041" y="515983"/>
                  </a:lnTo>
                  <a:lnTo>
                    <a:pt x="1043186" y="515586"/>
                  </a:lnTo>
                  <a:close/>
                  <a:moveTo>
                    <a:pt x="803734" y="280988"/>
                  </a:moveTo>
                  <a:lnTo>
                    <a:pt x="862902" y="391340"/>
                  </a:lnTo>
                  <a:lnTo>
                    <a:pt x="884743" y="387371"/>
                  </a:lnTo>
                  <a:lnTo>
                    <a:pt x="906980" y="383798"/>
                  </a:lnTo>
                  <a:lnTo>
                    <a:pt x="929218" y="380622"/>
                  </a:lnTo>
                  <a:lnTo>
                    <a:pt x="951456" y="378241"/>
                  </a:lnTo>
                  <a:lnTo>
                    <a:pt x="974488" y="376256"/>
                  </a:lnTo>
                  <a:lnTo>
                    <a:pt x="997122" y="374668"/>
                  </a:lnTo>
                  <a:lnTo>
                    <a:pt x="1019757" y="373874"/>
                  </a:lnTo>
                  <a:lnTo>
                    <a:pt x="1043186" y="373477"/>
                  </a:lnTo>
                  <a:lnTo>
                    <a:pt x="1059865" y="373874"/>
                  </a:lnTo>
                  <a:lnTo>
                    <a:pt x="1076940" y="374271"/>
                  </a:lnTo>
                  <a:lnTo>
                    <a:pt x="1093618" y="375462"/>
                  </a:lnTo>
                  <a:lnTo>
                    <a:pt x="1110693" y="376256"/>
                  </a:lnTo>
                  <a:lnTo>
                    <a:pt x="1127372" y="377844"/>
                  </a:lnTo>
                  <a:lnTo>
                    <a:pt x="1144050" y="379432"/>
                  </a:lnTo>
                  <a:lnTo>
                    <a:pt x="1160331" y="381019"/>
                  </a:lnTo>
                  <a:lnTo>
                    <a:pt x="1176612" y="383798"/>
                  </a:lnTo>
                  <a:lnTo>
                    <a:pt x="1193291" y="386180"/>
                  </a:lnTo>
                  <a:lnTo>
                    <a:pt x="1209572" y="388958"/>
                  </a:lnTo>
                  <a:lnTo>
                    <a:pt x="1225853" y="392134"/>
                  </a:lnTo>
                  <a:lnTo>
                    <a:pt x="1241737" y="395310"/>
                  </a:lnTo>
                  <a:lnTo>
                    <a:pt x="1257621" y="399279"/>
                  </a:lnTo>
                  <a:lnTo>
                    <a:pt x="1273505" y="403249"/>
                  </a:lnTo>
                  <a:lnTo>
                    <a:pt x="1289389" y="407218"/>
                  </a:lnTo>
                  <a:lnTo>
                    <a:pt x="1304876" y="411982"/>
                  </a:lnTo>
                  <a:lnTo>
                    <a:pt x="1370398" y="304805"/>
                  </a:lnTo>
                  <a:lnTo>
                    <a:pt x="1611439" y="417142"/>
                  </a:lnTo>
                  <a:lnTo>
                    <a:pt x="1570140" y="539800"/>
                  </a:lnTo>
                  <a:lnTo>
                    <a:pt x="1592775" y="555678"/>
                  </a:lnTo>
                  <a:lnTo>
                    <a:pt x="1614615" y="572747"/>
                  </a:lnTo>
                  <a:lnTo>
                    <a:pt x="1636059" y="589815"/>
                  </a:lnTo>
                  <a:lnTo>
                    <a:pt x="1656708" y="608075"/>
                  </a:lnTo>
                  <a:lnTo>
                    <a:pt x="1676960" y="626732"/>
                  </a:lnTo>
                  <a:lnTo>
                    <a:pt x="1696815" y="645389"/>
                  </a:lnTo>
                  <a:lnTo>
                    <a:pt x="1715876" y="665236"/>
                  </a:lnTo>
                  <a:lnTo>
                    <a:pt x="1734540" y="685481"/>
                  </a:lnTo>
                  <a:lnTo>
                    <a:pt x="1752410" y="706519"/>
                  </a:lnTo>
                  <a:lnTo>
                    <a:pt x="1769882" y="728351"/>
                  </a:lnTo>
                  <a:lnTo>
                    <a:pt x="1786560" y="750184"/>
                  </a:lnTo>
                  <a:lnTo>
                    <a:pt x="1802841" y="772413"/>
                  </a:lnTo>
                  <a:lnTo>
                    <a:pt x="1818329" y="795436"/>
                  </a:lnTo>
                  <a:lnTo>
                    <a:pt x="1832624" y="818856"/>
                  </a:lnTo>
                  <a:lnTo>
                    <a:pt x="1846920" y="842673"/>
                  </a:lnTo>
                  <a:lnTo>
                    <a:pt x="1860024" y="866887"/>
                  </a:lnTo>
                  <a:lnTo>
                    <a:pt x="1994642" y="834337"/>
                  </a:lnTo>
                  <a:lnTo>
                    <a:pt x="2085975" y="1084019"/>
                  </a:lnTo>
                  <a:lnTo>
                    <a:pt x="1954931" y="1149516"/>
                  </a:lnTo>
                  <a:lnTo>
                    <a:pt x="1958108" y="1167776"/>
                  </a:lnTo>
                  <a:lnTo>
                    <a:pt x="1960491" y="1185638"/>
                  </a:lnTo>
                  <a:lnTo>
                    <a:pt x="1962476" y="1204295"/>
                  </a:lnTo>
                  <a:lnTo>
                    <a:pt x="1964462" y="1222952"/>
                  </a:lnTo>
                  <a:lnTo>
                    <a:pt x="1965653" y="1241212"/>
                  </a:lnTo>
                  <a:lnTo>
                    <a:pt x="1966447" y="1259868"/>
                  </a:lnTo>
                  <a:lnTo>
                    <a:pt x="1967242" y="1278922"/>
                  </a:lnTo>
                  <a:lnTo>
                    <a:pt x="1967242" y="1297975"/>
                  </a:lnTo>
                  <a:lnTo>
                    <a:pt x="1967242" y="1315441"/>
                  </a:lnTo>
                  <a:lnTo>
                    <a:pt x="1966845" y="1332907"/>
                  </a:lnTo>
                  <a:lnTo>
                    <a:pt x="1966050" y="1349976"/>
                  </a:lnTo>
                  <a:lnTo>
                    <a:pt x="1964859" y="1367839"/>
                  </a:lnTo>
                  <a:lnTo>
                    <a:pt x="1962873" y="1385305"/>
                  </a:lnTo>
                  <a:lnTo>
                    <a:pt x="1961285" y="1401977"/>
                  </a:lnTo>
                  <a:lnTo>
                    <a:pt x="1959300" y="1419442"/>
                  </a:lnTo>
                  <a:lnTo>
                    <a:pt x="1957314" y="1436114"/>
                  </a:lnTo>
                  <a:lnTo>
                    <a:pt x="1954137" y="1453183"/>
                  </a:lnTo>
                  <a:lnTo>
                    <a:pt x="1951357" y="1469855"/>
                  </a:lnTo>
                  <a:lnTo>
                    <a:pt x="1947784" y="1486527"/>
                  </a:lnTo>
                  <a:lnTo>
                    <a:pt x="1944210" y="1503199"/>
                  </a:lnTo>
                  <a:lnTo>
                    <a:pt x="1940239" y="1519871"/>
                  </a:lnTo>
                  <a:lnTo>
                    <a:pt x="1935871" y="1535749"/>
                  </a:lnTo>
                  <a:lnTo>
                    <a:pt x="1931899" y="1552024"/>
                  </a:lnTo>
                  <a:lnTo>
                    <a:pt x="1926737" y="1568299"/>
                  </a:lnTo>
                  <a:lnTo>
                    <a:pt x="2061355" y="1650468"/>
                  </a:lnTo>
                  <a:lnTo>
                    <a:pt x="1949372" y="1891020"/>
                  </a:lnTo>
                  <a:lnTo>
                    <a:pt x="1791723" y="1838623"/>
                  </a:lnTo>
                  <a:lnTo>
                    <a:pt x="1776633" y="1859264"/>
                  </a:lnTo>
                  <a:lnTo>
                    <a:pt x="1761146" y="1879112"/>
                  </a:lnTo>
                  <a:lnTo>
                    <a:pt x="1744468" y="1898165"/>
                  </a:lnTo>
                  <a:lnTo>
                    <a:pt x="1728186" y="1917219"/>
                  </a:lnTo>
                  <a:lnTo>
                    <a:pt x="1710714" y="1935876"/>
                  </a:lnTo>
                  <a:lnTo>
                    <a:pt x="1693241" y="1954135"/>
                  </a:lnTo>
                  <a:lnTo>
                    <a:pt x="1674975" y="1971204"/>
                  </a:lnTo>
                  <a:lnTo>
                    <a:pt x="1655914" y="1988670"/>
                  </a:lnTo>
                  <a:lnTo>
                    <a:pt x="1636853" y="2004945"/>
                  </a:lnTo>
                  <a:lnTo>
                    <a:pt x="1616998" y="2021220"/>
                  </a:lnTo>
                  <a:lnTo>
                    <a:pt x="1597143" y="2036701"/>
                  </a:lnTo>
                  <a:lnTo>
                    <a:pt x="1576494" y="2051388"/>
                  </a:lnTo>
                  <a:lnTo>
                    <a:pt x="1555844" y="2066075"/>
                  </a:lnTo>
                  <a:lnTo>
                    <a:pt x="1534401" y="2079572"/>
                  </a:lnTo>
                  <a:lnTo>
                    <a:pt x="1512957" y="2093068"/>
                  </a:lnTo>
                  <a:lnTo>
                    <a:pt x="1491117" y="2105770"/>
                  </a:lnTo>
                  <a:lnTo>
                    <a:pt x="1531621" y="2274474"/>
                  </a:lnTo>
                  <a:lnTo>
                    <a:pt x="1281844" y="2365376"/>
                  </a:lnTo>
                  <a:lnTo>
                    <a:pt x="1202821" y="2207787"/>
                  </a:lnTo>
                  <a:lnTo>
                    <a:pt x="1183363" y="2210962"/>
                  </a:lnTo>
                  <a:lnTo>
                    <a:pt x="1163508" y="2213741"/>
                  </a:lnTo>
                  <a:lnTo>
                    <a:pt x="1144050" y="2216123"/>
                  </a:lnTo>
                  <a:lnTo>
                    <a:pt x="1124195" y="2218504"/>
                  </a:lnTo>
                  <a:lnTo>
                    <a:pt x="1103943" y="2219695"/>
                  </a:lnTo>
                  <a:lnTo>
                    <a:pt x="1083690" y="2220886"/>
                  </a:lnTo>
                  <a:lnTo>
                    <a:pt x="1063438" y="2221680"/>
                  </a:lnTo>
                  <a:lnTo>
                    <a:pt x="1043186" y="2221680"/>
                  </a:lnTo>
                  <a:lnTo>
                    <a:pt x="1013007" y="2221283"/>
                  </a:lnTo>
                  <a:lnTo>
                    <a:pt x="983224" y="2220092"/>
                  </a:lnTo>
                  <a:lnTo>
                    <a:pt x="954235" y="2217711"/>
                  </a:lnTo>
                  <a:lnTo>
                    <a:pt x="924850" y="2214535"/>
                  </a:lnTo>
                  <a:lnTo>
                    <a:pt x="895862" y="2210565"/>
                  </a:lnTo>
                  <a:lnTo>
                    <a:pt x="867270" y="2205405"/>
                  </a:lnTo>
                  <a:lnTo>
                    <a:pt x="839076" y="2199451"/>
                  </a:lnTo>
                  <a:lnTo>
                    <a:pt x="810882" y="2192703"/>
                  </a:lnTo>
                  <a:lnTo>
                    <a:pt x="715180" y="2341162"/>
                  </a:lnTo>
                  <a:lnTo>
                    <a:pt x="474536" y="2229222"/>
                  </a:lnTo>
                  <a:lnTo>
                    <a:pt x="524968" y="2062900"/>
                  </a:lnTo>
                  <a:lnTo>
                    <a:pt x="504716" y="2049006"/>
                  </a:lnTo>
                  <a:lnTo>
                    <a:pt x="484464" y="2033525"/>
                  </a:lnTo>
                  <a:lnTo>
                    <a:pt x="465006" y="2018441"/>
                  </a:lnTo>
                  <a:lnTo>
                    <a:pt x="445945" y="2002960"/>
                  </a:lnTo>
                  <a:lnTo>
                    <a:pt x="427281" y="1986288"/>
                  </a:lnTo>
                  <a:lnTo>
                    <a:pt x="408617" y="1969616"/>
                  </a:lnTo>
                  <a:lnTo>
                    <a:pt x="390748" y="1952151"/>
                  </a:lnTo>
                  <a:lnTo>
                    <a:pt x="373672" y="1934685"/>
                  </a:lnTo>
                  <a:lnTo>
                    <a:pt x="356597" y="1916028"/>
                  </a:lnTo>
                  <a:lnTo>
                    <a:pt x="340316" y="1897371"/>
                  </a:lnTo>
                  <a:lnTo>
                    <a:pt x="324432" y="1878715"/>
                  </a:lnTo>
                  <a:lnTo>
                    <a:pt x="308548" y="1858867"/>
                  </a:lnTo>
                  <a:lnTo>
                    <a:pt x="293855" y="1839020"/>
                  </a:lnTo>
                  <a:lnTo>
                    <a:pt x="279559" y="1818775"/>
                  </a:lnTo>
                  <a:lnTo>
                    <a:pt x="265661" y="1797737"/>
                  </a:lnTo>
                  <a:lnTo>
                    <a:pt x="252556" y="1776301"/>
                  </a:lnTo>
                  <a:lnTo>
                    <a:pt x="91333" y="1811630"/>
                  </a:lnTo>
                  <a:lnTo>
                    <a:pt x="0" y="1562345"/>
                  </a:lnTo>
                  <a:lnTo>
                    <a:pt x="138191" y="1488512"/>
                  </a:lnTo>
                  <a:lnTo>
                    <a:pt x="133426" y="1465092"/>
                  </a:lnTo>
                  <a:lnTo>
                    <a:pt x="129852" y="1441672"/>
                  </a:lnTo>
                  <a:lnTo>
                    <a:pt x="126278" y="1418251"/>
                  </a:lnTo>
                  <a:lnTo>
                    <a:pt x="123498" y="1394434"/>
                  </a:lnTo>
                  <a:lnTo>
                    <a:pt x="121513" y="1370220"/>
                  </a:lnTo>
                  <a:lnTo>
                    <a:pt x="119527" y="1346403"/>
                  </a:lnTo>
                  <a:lnTo>
                    <a:pt x="118733" y="1322189"/>
                  </a:lnTo>
                  <a:lnTo>
                    <a:pt x="118336" y="1297975"/>
                  </a:lnTo>
                  <a:lnTo>
                    <a:pt x="118733" y="1269395"/>
                  </a:lnTo>
                  <a:lnTo>
                    <a:pt x="119924" y="1240418"/>
                  </a:lnTo>
                  <a:lnTo>
                    <a:pt x="122704" y="1211837"/>
                  </a:lnTo>
                  <a:lnTo>
                    <a:pt x="125484" y="1184051"/>
                  </a:lnTo>
                  <a:lnTo>
                    <a:pt x="129455" y="1155867"/>
                  </a:lnTo>
                  <a:lnTo>
                    <a:pt x="134220" y="1128478"/>
                  </a:lnTo>
                  <a:lnTo>
                    <a:pt x="139780" y="1101088"/>
                  </a:lnTo>
                  <a:lnTo>
                    <a:pt x="146133" y="1074095"/>
                  </a:lnTo>
                  <a:lnTo>
                    <a:pt x="24223" y="995896"/>
                  </a:lnTo>
                  <a:lnTo>
                    <a:pt x="136603" y="755344"/>
                  </a:lnTo>
                  <a:lnTo>
                    <a:pt x="268043" y="794642"/>
                  </a:lnTo>
                  <a:lnTo>
                    <a:pt x="283530" y="772016"/>
                  </a:lnTo>
                  <a:lnTo>
                    <a:pt x="299017" y="750184"/>
                  </a:lnTo>
                  <a:lnTo>
                    <a:pt x="315696" y="728351"/>
                  </a:lnTo>
                  <a:lnTo>
                    <a:pt x="332771" y="707313"/>
                  </a:lnTo>
                  <a:lnTo>
                    <a:pt x="350243" y="686274"/>
                  </a:lnTo>
                  <a:lnTo>
                    <a:pt x="368907" y="666824"/>
                  </a:lnTo>
                  <a:lnTo>
                    <a:pt x="387571" y="646976"/>
                  </a:lnTo>
                  <a:lnTo>
                    <a:pt x="407426" y="627923"/>
                  </a:lnTo>
                  <a:lnTo>
                    <a:pt x="427281" y="609266"/>
                  </a:lnTo>
                  <a:lnTo>
                    <a:pt x="447930" y="591403"/>
                  </a:lnTo>
                  <a:lnTo>
                    <a:pt x="468977" y="574334"/>
                  </a:lnTo>
                  <a:lnTo>
                    <a:pt x="490420" y="557662"/>
                  </a:lnTo>
                  <a:lnTo>
                    <a:pt x="512261" y="541784"/>
                  </a:lnTo>
                  <a:lnTo>
                    <a:pt x="535293" y="526303"/>
                  </a:lnTo>
                  <a:lnTo>
                    <a:pt x="557928" y="511616"/>
                  </a:lnTo>
                  <a:lnTo>
                    <a:pt x="581754" y="497723"/>
                  </a:lnTo>
                  <a:lnTo>
                    <a:pt x="554354" y="371890"/>
                  </a:lnTo>
                  <a:lnTo>
                    <a:pt x="803734" y="280988"/>
                  </a:lnTo>
                  <a:close/>
                  <a:moveTo>
                    <a:pt x="2013752" y="186531"/>
                  </a:moveTo>
                  <a:lnTo>
                    <a:pt x="2001871" y="186928"/>
                  </a:lnTo>
                  <a:lnTo>
                    <a:pt x="1989594" y="188119"/>
                  </a:lnTo>
                  <a:lnTo>
                    <a:pt x="1978109" y="190103"/>
                  </a:lnTo>
                  <a:lnTo>
                    <a:pt x="1966624" y="192881"/>
                  </a:lnTo>
                  <a:lnTo>
                    <a:pt x="1955139" y="196453"/>
                  </a:lnTo>
                  <a:lnTo>
                    <a:pt x="1944050" y="200819"/>
                  </a:lnTo>
                  <a:lnTo>
                    <a:pt x="1932962" y="205978"/>
                  </a:lnTo>
                  <a:lnTo>
                    <a:pt x="1922269" y="211534"/>
                  </a:lnTo>
                  <a:lnTo>
                    <a:pt x="1914348" y="216297"/>
                  </a:lnTo>
                  <a:lnTo>
                    <a:pt x="1906823" y="221853"/>
                  </a:lnTo>
                  <a:lnTo>
                    <a:pt x="1899695" y="227409"/>
                  </a:lnTo>
                  <a:lnTo>
                    <a:pt x="1892962" y="233363"/>
                  </a:lnTo>
                  <a:lnTo>
                    <a:pt x="1886230" y="239713"/>
                  </a:lnTo>
                  <a:lnTo>
                    <a:pt x="1880289" y="246063"/>
                  </a:lnTo>
                  <a:lnTo>
                    <a:pt x="1874349" y="252809"/>
                  </a:lnTo>
                  <a:lnTo>
                    <a:pt x="1869200" y="259953"/>
                  </a:lnTo>
                  <a:lnTo>
                    <a:pt x="1864052" y="267097"/>
                  </a:lnTo>
                  <a:lnTo>
                    <a:pt x="1859300" y="274241"/>
                  </a:lnTo>
                  <a:lnTo>
                    <a:pt x="1855339" y="281781"/>
                  </a:lnTo>
                  <a:lnTo>
                    <a:pt x="1850983" y="289719"/>
                  </a:lnTo>
                  <a:lnTo>
                    <a:pt x="1847419" y="297656"/>
                  </a:lnTo>
                  <a:lnTo>
                    <a:pt x="1844646" y="305594"/>
                  </a:lnTo>
                  <a:lnTo>
                    <a:pt x="1841874" y="313928"/>
                  </a:lnTo>
                  <a:lnTo>
                    <a:pt x="1839102" y="322263"/>
                  </a:lnTo>
                  <a:lnTo>
                    <a:pt x="1837518" y="330597"/>
                  </a:lnTo>
                  <a:lnTo>
                    <a:pt x="1835934" y="339328"/>
                  </a:lnTo>
                  <a:lnTo>
                    <a:pt x="1834350" y="348059"/>
                  </a:lnTo>
                  <a:lnTo>
                    <a:pt x="1833557" y="356791"/>
                  </a:lnTo>
                  <a:lnTo>
                    <a:pt x="1833557" y="365125"/>
                  </a:lnTo>
                  <a:lnTo>
                    <a:pt x="1833557" y="373856"/>
                  </a:lnTo>
                  <a:lnTo>
                    <a:pt x="1833953" y="382984"/>
                  </a:lnTo>
                  <a:lnTo>
                    <a:pt x="1835142" y="391716"/>
                  </a:lnTo>
                  <a:lnTo>
                    <a:pt x="1836726" y="400050"/>
                  </a:lnTo>
                  <a:lnTo>
                    <a:pt x="1838310" y="409178"/>
                  </a:lnTo>
                  <a:lnTo>
                    <a:pt x="1840290" y="417513"/>
                  </a:lnTo>
                  <a:lnTo>
                    <a:pt x="1843458" y="426244"/>
                  </a:lnTo>
                  <a:lnTo>
                    <a:pt x="1846230" y="434578"/>
                  </a:lnTo>
                  <a:lnTo>
                    <a:pt x="1850191" y="443310"/>
                  </a:lnTo>
                  <a:lnTo>
                    <a:pt x="1853755" y="451247"/>
                  </a:lnTo>
                  <a:lnTo>
                    <a:pt x="1858507" y="459581"/>
                  </a:lnTo>
                  <a:lnTo>
                    <a:pt x="1864844" y="469503"/>
                  </a:lnTo>
                  <a:lnTo>
                    <a:pt x="1871973" y="479028"/>
                  </a:lnTo>
                  <a:lnTo>
                    <a:pt x="1879497" y="488156"/>
                  </a:lnTo>
                  <a:lnTo>
                    <a:pt x="1887418" y="496888"/>
                  </a:lnTo>
                  <a:lnTo>
                    <a:pt x="1896527" y="504428"/>
                  </a:lnTo>
                  <a:lnTo>
                    <a:pt x="1905239" y="511969"/>
                  </a:lnTo>
                  <a:lnTo>
                    <a:pt x="1914744" y="518716"/>
                  </a:lnTo>
                  <a:lnTo>
                    <a:pt x="1924645" y="524669"/>
                  </a:lnTo>
                  <a:lnTo>
                    <a:pt x="1934942" y="529828"/>
                  </a:lnTo>
                  <a:lnTo>
                    <a:pt x="1945635" y="534988"/>
                  </a:lnTo>
                  <a:lnTo>
                    <a:pt x="1956723" y="538956"/>
                  </a:lnTo>
                  <a:lnTo>
                    <a:pt x="1967812" y="542131"/>
                  </a:lnTo>
                  <a:lnTo>
                    <a:pt x="1979297" y="545306"/>
                  </a:lnTo>
                  <a:lnTo>
                    <a:pt x="1990782" y="546894"/>
                  </a:lnTo>
                  <a:lnTo>
                    <a:pt x="2002267" y="548085"/>
                  </a:lnTo>
                  <a:lnTo>
                    <a:pt x="2014544" y="548481"/>
                  </a:lnTo>
                  <a:lnTo>
                    <a:pt x="2026425" y="548085"/>
                  </a:lnTo>
                  <a:lnTo>
                    <a:pt x="2038306" y="546894"/>
                  </a:lnTo>
                  <a:lnTo>
                    <a:pt x="2049791" y="544910"/>
                  </a:lnTo>
                  <a:lnTo>
                    <a:pt x="2061672" y="542131"/>
                  </a:lnTo>
                  <a:lnTo>
                    <a:pt x="2073157" y="538560"/>
                  </a:lnTo>
                  <a:lnTo>
                    <a:pt x="2084246" y="534194"/>
                  </a:lnTo>
                  <a:lnTo>
                    <a:pt x="2095335" y="529035"/>
                  </a:lnTo>
                  <a:lnTo>
                    <a:pt x="2106028" y="523081"/>
                  </a:lnTo>
                  <a:lnTo>
                    <a:pt x="2113552" y="518716"/>
                  </a:lnTo>
                  <a:lnTo>
                    <a:pt x="2121077" y="513556"/>
                  </a:lnTo>
                  <a:lnTo>
                    <a:pt x="2128206" y="508000"/>
                  </a:lnTo>
                  <a:lnTo>
                    <a:pt x="2134938" y="502047"/>
                  </a:lnTo>
                  <a:lnTo>
                    <a:pt x="2141275" y="496491"/>
                  </a:lnTo>
                  <a:lnTo>
                    <a:pt x="2147215" y="490141"/>
                  </a:lnTo>
                  <a:lnTo>
                    <a:pt x="2153156" y="483394"/>
                  </a:lnTo>
                  <a:lnTo>
                    <a:pt x="2158304" y="476647"/>
                  </a:lnTo>
                  <a:lnTo>
                    <a:pt x="2163452" y="469503"/>
                  </a:lnTo>
                  <a:lnTo>
                    <a:pt x="2168601" y="461566"/>
                  </a:lnTo>
                  <a:lnTo>
                    <a:pt x="2172957" y="454025"/>
                  </a:lnTo>
                  <a:lnTo>
                    <a:pt x="2176917" y="446485"/>
                  </a:lnTo>
                  <a:lnTo>
                    <a:pt x="2180482" y="438150"/>
                  </a:lnTo>
                  <a:lnTo>
                    <a:pt x="2183650" y="430213"/>
                  </a:lnTo>
                  <a:lnTo>
                    <a:pt x="2186818" y="421481"/>
                  </a:lnTo>
                  <a:lnTo>
                    <a:pt x="2189195" y="412750"/>
                  </a:lnTo>
                  <a:lnTo>
                    <a:pt x="2191175" y="404019"/>
                  </a:lnTo>
                  <a:lnTo>
                    <a:pt x="2192363" y="395288"/>
                  </a:lnTo>
                  <a:lnTo>
                    <a:pt x="2193947" y="386159"/>
                  </a:lnTo>
                  <a:lnTo>
                    <a:pt x="2194739" y="377428"/>
                  </a:lnTo>
                  <a:lnTo>
                    <a:pt x="2194739" y="368697"/>
                  </a:lnTo>
                  <a:lnTo>
                    <a:pt x="2194739" y="359569"/>
                  </a:lnTo>
                  <a:lnTo>
                    <a:pt x="2194343" y="351234"/>
                  </a:lnTo>
                  <a:lnTo>
                    <a:pt x="2192759" y="342503"/>
                  </a:lnTo>
                  <a:lnTo>
                    <a:pt x="2191571" y="333375"/>
                  </a:lnTo>
                  <a:lnTo>
                    <a:pt x="2189591" y="325041"/>
                  </a:lnTo>
                  <a:lnTo>
                    <a:pt x="2187610" y="316706"/>
                  </a:lnTo>
                  <a:lnTo>
                    <a:pt x="2184838" y="308372"/>
                  </a:lnTo>
                  <a:lnTo>
                    <a:pt x="2181670" y="299641"/>
                  </a:lnTo>
                  <a:lnTo>
                    <a:pt x="2178106" y="291703"/>
                  </a:lnTo>
                  <a:lnTo>
                    <a:pt x="2174145" y="283766"/>
                  </a:lnTo>
                  <a:lnTo>
                    <a:pt x="2169789" y="275828"/>
                  </a:lnTo>
                  <a:lnTo>
                    <a:pt x="2163452" y="265509"/>
                  </a:lnTo>
                  <a:lnTo>
                    <a:pt x="2156324" y="255984"/>
                  </a:lnTo>
                  <a:lnTo>
                    <a:pt x="2148799" y="247253"/>
                  </a:lnTo>
                  <a:lnTo>
                    <a:pt x="2140879" y="238522"/>
                  </a:lnTo>
                  <a:lnTo>
                    <a:pt x="2131770" y="230584"/>
                  </a:lnTo>
                  <a:lnTo>
                    <a:pt x="2123057" y="223441"/>
                  </a:lnTo>
                  <a:lnTo>
                    <a:pt x="2113552" y="216694"/>
                  </a:lnTo>
                  <a:lnTo>
                    <a:pt x="2103255" y="210344"/>
                  </a:lnTo>
                  <a:lnTo>
                    <a:pt x="2093355" y="204788"/>
                  </a:lnTo>
                  <a:lnTo>
                    <a:pt x="2082662" y="200422"/>
                  </a:lnTo>
                  <a:lnTo>
                    <a:pt x="2071969" y="196056"/>
                  </a:lnTo>
                  <a:lnTo>
                    <a:pt x="2060484" y="192881"/>
                  </a:lnTo>
                  <a:lnTo>
                    <a:pt x="2048999" y="190103"/>
                  </a:lnTo>
                  <a:lnTo>
                    <a:pt x="2037118" y="188119"/>
                  </a:lnTo>
                  <a:lnTo>
                    <a:pt x="2025633" y="186928"/>
                  </a:lnTo>
                  <a:lnTo>
                    <a:pt x="2013752" y="186531"/>
                  </a:lnTo>
                  <a:close/>
                  <a:moveTo>
                    <a:pt x="2066028" y="0"/>
                  </a:moveTo>
                  <a:lnTo>
                    <a:pt x="2156324" y="23812"/>
                  </a:lnTo>
                  <a:lnTo>
                    <a:pt x="2146027" y="100013"/>
                  </a:lnTo>
                  <a:lnTo>
                    <a:pt x="2140916" y="118533"/>
                  </a:lnTo>
                  <a:lnTo>
                    <a:pt x="2134542" y="115094"/>
                  </a:lnTo>
                  <a:lnTo>
                    <a:pt x="2132671" y="114357"/>
                  </a:lnTo>
                  <a:lnTo>
                    <a:pt x="2132562" y="114300"/>
                  </a:lnTo>
                  <a:lnTo>
                    <a:pt x="2123453" y="110728"/>
                  </a:lnTo>
                  <a:lnTo>
                    <a:pt x="2132671" y="114357"/>
                  </a:lnTo>
                  <a:lnTo>
                    <a:pt x="2140879" y="118666"/>
                  </a:lnTo>
                  <a:lnTo>
                    <a:pt x="2140916" y="118533"/>
                  </a:lnTo>
                  <a:lnTo>
                    <a:pt x="2144839" y="120650"/>
                  </a:lnTo>
                  <a:lnTo>
                    <a:pt x="2153552" y="125413"/>
                  </a:lnTo>
                  <a:lnTo>
                    <a:pt x="2167413" y="133747"/>
                  </a:lnTo>
                  <a:lnTo>
                    <a:pt x="2174145" y="138113"/>
                  </a:lnTo>
                  <a:lnTo>
                    <a:pt x="2180878" y="142875"/>
                  </a:lnTo>
                  <a:lnTo>
                    <a:pt x="2181274" y="143272"/>
                  </a:lnTo>
                  <a:lnTo>
                    <a:pt x="2187610" y="148034"/>
                  </a:lnTo>
                  <a:lnTo>
                    <a:pt x="2193947" y="153194"/>
                  </a:lnTo>
                  <a:lnTo>
                    <a:pt x="2205432" y="163909"/>
                  </a:lnTo>
                  <a:lnTo>
                    <a:pt x="2212560" y="170656"/>
                  </a:lnTo>
                  <a:lnTo>
                    <a:pt x="2221273" y="180181"/>
                  </a:lnTo>
                  <a:lnTo>
                    <a:pt x="2226433" y="186128"/>
                  </a:lnTo>
                  <a:lnTo>
                    <a:pt x="2226422" y="186134"/>
                  </a:lnTo>
                  <a:lnTo>
                    <a:pt x="2229194" y="189309"/>
                  </a:lnTo>
                  <a:lnTo>
                    <a:pt x="2226433" y="186128"/>
                  </a:lnTo>
                  <a:lnTo>
                    <a:pt x="2244639" y="175419"/>
                  </a:lnTo>
                  <a:lnTo>
                    <a:pt x="2315925" y="143669"/>
                  </a:lnTo>
                  <a:lnTo>
                    <a:pt x="2363053" y="224234"/>
                  </a:lnTo>
                  <a:lnTo>
                    <a:pt x="2302064" y="270669"/>
                  </a:lnTo>
                  <a:lnTo>
                    <a:pt x="2280282" y="283369"/>
                  </a:lnTo>
                  <a:lnTo>
                    <a:pt x="2284242" y="296466"/>
                  </a:lnTo>
                  <a:lnTo>
                    <a:pt x="2287015" y="309166"/>
                  </a:lnTo>
                  <a:lnTo>
                    <a:pt x="2289787" y="322263"/>
                  </a:lnTo>
                  <a:lnTo>
                    <a:pt x="2291371" y="335359"/>
                  </a:lnTo>
                  <a:lnTo>
                    <a:pt x="2292559" y="348456"/>
                  </a:lnTo>
                  <a:lnTo>
                    <a:pt x="2293351" y="361553"/>
                  </a:lnTo>
                  <a:lnTo>
                    <a:pt x="2293351" y="374650"/>
                  </a:lnTo>
                  <a:lnTo>
                    <a:pt x="2292559" y="387350"/>
                  </a:lnTo>
                  <a:lnTo>
                    <a:pt x="2318301" y="394097"/>
                  </a:lnTo>
                  <a:lnTo>
                    <a:pt x="2390775" y="422275"/>
                  </a:lnTo>
                  <a:lnTo>
                    <a:pt x="2367409" y="512763"/>
                  </a:lnTo>
                  <a:lnTo>
                    <a:pt x="2291371" y="502047"/>
                  </a:lnTo>
                  <a:lnTo>
                    <a:pt x="2262857" y="494506"/>
                  </a:lnTo>
                  <a:lnTo>
                    <a:pt x="2256916" y="506016"/>
                  </a:lnTo>
                  <a:lnTo>
                    <a:pt x="2250183" y="517128"/>
                  </a:lnTo>
                  <a:lnTo>
                    <a:pt x="2243451" y="527447"/>
                  </a:lnTo>
                  <a:lnTo>
                    <a:pt x="2235926" y="537766"/>
                  </a:lnTo>
                  <a:lnTo>
                    <a:pt x="2228006" y="547688"/>
                  </a:lnTo>
                  <a:lnTo>
                    <a:pt x="2219293" y="557610"/>
                  </a:lnTo>
                  <a:lnTo>
                    <a:pt x="2210580" y="566738"/>
                  </a:lnTo>
                  <a:lnTo>
                    <a:pt x="2201075" y="575469"/>
                  </a:lnTo>
                  <a:lnTo>
                    <a:pt x="2216125" y="601266"/>
                  </a:lnTo>
                  <a:lnTo>
                    <a:pt x="2247807" y="671910"/>
                  </a:lnTo>
                  <a:lnTo>
                    <a:pt x="2167413" y="719932"/>
                  </a:lnTo>
                  <a:lnTo>
                    <a:pt x="2121077" y="658416"/>
                  </a:lnTo>
                  <a:lnTo>
                    <a:pt x="2105632" y="632222"/>
                  </a:lnTo>
                  <a:lnTo>
                    <a:pt x="2110780" y="629841"/>
                  </a:lnTo>
                  <a:lnTo>
                    <a:pt x="2115929" y="627857"/>
                  </a:lnTo>
                  <a:lnTo>
                    <a:pt x="2104048" y="632222"/>
                  </a:lnTo>
                  <a:lnTo>
                    <a:pt x="2092563" y="635794"/>
                  </a:lnTo>
                  <a:lnTo>
                    <a:pt x="2083058" y="638969"/>
                  </a:lnTo>
                  <a:lnTo>
                    <a:pt x="2067217" y="642541"/>
                  </a:lnTo>
                  <a:lnTo>
                    <a:pt x="2059296" y="643732"/>
                  </a:lnTo>
                  <a:lnTo>
                    <a:pt x="2050583" y="644922"/>
                  </a:lnTo>
                  <a:lnTo>
                    <a:pt x="2048999" y="644922"/>
                  </a:lnTo>
                  <a:lnTo>
                    <a:pt x="2033554" y="646907"/>
                  </a:lnTo>
                  <a:lnTo>
                    <a:pt x="2018505" y="647303"/>
                  </a:lnTo>
                  <a:lnTo>
                    <a:pt x="2014544" y="647700"/>
                  </a:lnTo>
                  <a:lnTo>
                    <a:pt x="2008208" y="647303"/>
                  </a:lnTo>
                  <a:lnTo>
                    <a:pt x="2002617" y="647117"/>
                  </a:lnTo>
                  <a:lnTo>
                    <a:pt x="1994743" y="646510"/>
                  </a:lnTo>
                  <a:lnTo>
                    <a:pt x="1984842" y="645716"/>
                  </a:lnTo>
                  <a:lnTo>
                    <a:pt x="1996327" y="646907"/>
                  </a:lnTo>
                  <a:lnTo>
                    <a:pt x="2002617" y="647117"/>
                  </a:lnTo>
                  <a:lnTo>
                    <a:pt x="2005039" y="647303"/>
                  </a:lnTo>
                  <a:lnTo>
                    <a:pt x="1994347" y="687785"/>
                  </a:lnTo>
                  <a:lnTo>
                    <a:pt x="1970189" y="747713"/>
                  </a:lnTo>
                  <a:lnTo>
                    <a:pt x="1879497" y="724297"/>
                  </a:lnTo>
                  <a:lnTo>
                    <a:pt x="1886230" y="662385"/>
                  </a:lnTo>
                  <a:lnTo>
                    <a:pt x="1896923" y="621507"/>
                  </a:lnTo>
                  <a:lnTo>
                    <a:pt x="1904447" y="625078"/>
                  </a:lnTo>
                  <a:lnTo>
                    <a:pt x="1893754" y="619919"/>
                  </a:lnTo>
                  <a:lnTo>
                    <a:pt x="1883061" y="614363"/>
                  </a:lnTo>
                  <a:lnTo>
                    <a:pt x="1874745" y="609997"/>
                  </a:lnTo>
                  <a:lnTo>
                    <a:pt x="1860884" y="601663"/>
                  </a:lnTo>
                  <a:lnTo>
                    <a:pt x="1854151" y="596900"/>
                  </a:lnTo>
                  <a:lnTo>
                    <a:pt x="1847419" y="592535"/>
                  </a:lnTo>
                  <a:lnTo>
                    <a:pt x="1846627" y="592138"/>
                  </a:lnTo>
                  <a:lnTo>
                    <a:pt x="1840290" y="586978"/>
                  </a:lnTo>
                  <a:lnTo>
                    <a:pt x="1834350" y="581819"/>
                  </a:lnTo>
                  <a:lnTo>
                    <a:pt x="1822469" y="571103"/>
                  </a:lnTo>
                  <a:lnTo>
                    <a:pt x="1815736" y="564356"/>
                  </a:lnTo>
                  <a:lnTo>
                    <a:pt x="1809516" y="557841"/>
                  </a:lnTo>
                  <a:lnTo>
                    <a:pt x="1805439" y="553244"/>
                  </a:lnTo>
                  <a:lnTo>
                    <a:pt x="1799103" y="545703"/>
                  </a:lnTo>
                  <a:lnTo>
                    <a:pt x="1807023" y="555228"/>
                  </a:lnTo>
                  <a:lnTo>
                    <a:pt x="1809516" y="557841"/>
                  </a:lnTo>
                  <a:lnTo>
                    <a:pt x="1811776" y="560388"/>
                  </a:lnTo>
                  <a:lnTo>
                    <a:pt x="1779697" y="579438"/>
                  </a:lnTo>
                  <a:lnTo>
                    <a:pt x="1720292" y="604044"/>
                  </a:lnTo>
                  <a:lnTo>
                    <a:pt x="1673164" y="523875"/>
                  </a:lnTo>
                  <a:lnTo>
                    <a:pt x="1721480" y="484585"/>
                  </a:lnTo>
                  <a:lnTo>
                    <a:pt x="1752767" y="465931"/>
                  </a:lnTo>
                  <a:lnTo>
                    <a:pt x="1748410" y="452835"/>
                  </a:lnTo>
                  <a:lnTo>
                    <a:pt x="1744450" y="439341"/>
                  </a:lnTo>
                  <a:lnTo>
                    <a:pt x="1741282" y="425847"/>
                  </a:lnTo>
                  <a:lnTo>
                    <a:pt x="1738510" y="412353"/>
                  </a:lnTo>
                  <a:lnTo>
                    <a:pt x="1736530" y="398860"/>
                  </a:lnTo>
                  <a:lnTo>
                    <a:pt x="1735737" y="385366"/>
                  </a:lnTo>
                  <a:lnTo>
                    <a:pt x="1734945" y="371475"/>
                  </a:lnTo>
                  <a:lnTo>
                    <a:pt x="1735341" y="357981"/>
                  </a:lnTo>
                  <a:lnTo>
                    <a:pt x="1704451" y="350441"/>
                  </a:lnTo>
                  <a:lnTo>
                    <a:pt x="1644650" y="325438"/>
                  </a:lnTo>
                  <a:lnTo>
                    <a:pt x="1668412" y="235347"/>
                  </a:lnTo>
                  <a:lnTo>
                    <a:pt x="1730193" y="242094"/>
                  </a:lnTo>
                  <a:lnTo>
                    <a:pt x="1760687" y="250031"/>
                  </a:lnTo>
                  <a:lnTo>
                    <a:pt x="1766628" y="237331"/>
                  </a:lnTo>
                  <a:lnTo>
                    <a:pt x="1773361" y="225028"/>
                  </a:lnTo>
                  <a:lnTo>
                    <a:pt x="1781281" y="213519"/>
                  </a:lnTo>
                  <a:lnTo>
                    <a:pt x="1789202" y="201613"/>
                  </a:lnTo>
                  <a:lnTo>
                    <a:pt x="1797915" y="190500"/>
                  </a:lnTo>
                  <a:lnTo>
                    <a:pt x="1807023" y="179784"/>
                  </a:lnTo>
                  <a:lnTo>
                    <a:pt x="1816924" y="169069"/>
                  </a:lnTo>
                  <a:lnTo>
                    <a:pt x="1827221" y="159544"/>
                  </a:lnTo>
                  <a:lnTo>
                    <a:pt x="1812964" y="135334"/>
                  </a:lnTo>
                  <a:lnTo>
                    <a:pt x="1788410" y="75406"/>
                  </a:lnTo>
                  <a:lnTo>
                    <a:pt x="1868804" y="27781"/>
                  </a:lnTo>
                  <a:lnTo>
                    <a:pt x="1907219" y="76994"/>
                  </a:lnTo>
                  <a:lnTo>
                    <a:pt x="1923061" y="102791"/>
                  </a:lnTo>
                  <a:lnTo>
                    <a:pt x="1917516" y="105172"/>
                  </a:lnTo>
                  <a:lnTo>
                    <a:pt x="1912368" y="107156"/>
                  </a:lnTo>
                  <a:lnTo>
                    <a:pt x="1924249" y="102791"/>
                  </a:lnTo>
                  <a:lnTo>
                    <a:pt x="1935734" y="99219"/>
                  </a:lnTo>
                  <a:lnTo>
                    <a:pt x="1945239" y="96044"/>
                  </a:lnTo>
                  <a:lnTo>
                    <a:pt x="1961080" y="92869"/>
                  </a:lnTo>
                  <a:lnTo>
                    <a:pt x="1969001" y="91281"/>
                  </a:lnTo>
                  <a:lnTo>
                    <a:pt x="1977317" y="89694"/>
                  </a:lnTo>
                  <a:lnTo>
                    <a:pt x="1979297" y="89694"/>
                  </a:lnTo>
                  <a:lnTo>
                    <a:pt x="1994347" y="88106"/>
                  </a:lnTo>
                  <a:lnTo>
                    <a:pt x="2009792" y="87709"/>
                  </a:lnTo>
                  <a:lnTo>
                    <a:pt x="2013752" y="87709"/>
                  </a:lnTo>
                  <a:lnTo>
                    <a:pt x="2019693" y="87709"/>
                  </a:lnTo>
                  <a:lnTo>
                    <a:pt x="2031970" y="88503"/>
                  </a:lnTo>
                  <a:lnTo>
                    <a:pt x="2043455" y="89297"/>
                  </a:lnTo>
                  <a:lnTo>
                    <a:pt x="2034346" y="88503"/>
                  </a:lnTo>
                  <a:lnTo>
                    <a:pt x="2038306" y="72628"/>
                  </a:lnTo>
                  <a:lnTo>
                    <a:pt x="2066028" y="0"/>
                  </a:ln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ea typeface="微软雅黑" pitchFamily="34" charset="-122"/>
              </a:endParaRPr>
            </a:p>
          </p:txBody>
        </p:sp>
      </p:grpSp>
    </p:spTree>
    <p:extLst>
      <p:ext uri="{BB962C8B-B14F-4D97-AF65-F5344CB8AC3E}">
        <p14:creationId xmlns:p14="http://schemas.microsoft.com/office/powerpoint/2010/main" val="1120419131"/>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2" presetClass="entr" presetSubtype="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p:tgtEl>
                                          <p:spTgt spid="3"/>
                                        </p:tgtEl>
                                        <p:attrNameLst>
                                          <p:attrName>ppt_x</p:attrName>
                                        </p:attrNameLst>
                                      </p:cBhvr>
                                      <p:tavLst>
                                        <p:tav tm="0">
                                          <p:val>
                                            <p:strVal val="#ppt_x+#ppt_w*1.125000"/>
                                          </p:val>
                                        </p:tav>
                                        <p:tav tm="100000">
                                          <p:val>
                                            <p:strVal val="#ppt_x"/>
                                          </p:val>
                                        </p:tav>
                                      </p:tavLst>
                                    </p:anim>
                                    <p:animEffect transition="in" filter="wipe(left)">
                                      <p:cBhvr>
                                        <p:cTn id="12" dur="500"/>
                                        <p:tgtEl>
                                          <p:spTgt spid="3"/>
                                        </p:tgtEl>
                                      </p:cBhvr>
                                    </p:animEffect>
                                  </p:childTnLst>
                                </p:cTn>
                              </p:par>
                              <p:par>
                                <p:cTn id="13" presetID="12" presetClass="entr" presetSubtype="8"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p:tgtEl>
                                          <p:spTgt spid="2"/>
                                        </p:tgtEl>
                                        <p:attrNameLst>
                                          <p:attrName>ppt_x</p:attrName>
                                        </p:attrNameLst>
                                      </p:cBhvr>
                                      <p:tavLst>
                                        <p:tav tm="0">
                                          <p:val>
                                            <p:strVal val="#ppt_x-#ppt_w*1.125000"/>
                                          </p:val>
                                        </p:tav>
                                        <p:tav tm="100000">
                                          <p:val>
                                            <p:strVal val="#ppt_x"/>
                                          </p:val>
                                        </p:tav>
                                      </p:tavLst>
                                    </p:anim>
                                    <p:animEffect transition="in" filter="wipe(right)">
                                      <p:cBhvr>
                                        <p:cTn id="16" dur="500"/>
                                        <p:tgtEl>
                                          <p:spTgt spid="2"/>
                                        </p:tgtEl>
                                      </p:cBhvr>
                                    </p:animEffect>
                                  </p:childTnLst>
                                </p:cTn>
                              </p:par>
                            </p:childTnLst>
                          </p:cTn>
                        </p:par>
                        <p:par>
                          <p:cTn id="17" fill="hold">
                            <p:stCondLst>
                              <p:cond delay="1000"/>
                            </p:stCondLst>
                            <p:childTnLst>
                              <p:par>
                                <p:cTn id="18" presetID="47" presetClass="entr" presetSubtype="0"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anim calcmode="lin" valueType="num">
                                      <p:cBhvr>
                                        <p:cTn id="21" dur="500" fill="hold"/>
                                        <p:tgtEl>
                                          <p:spTgt spid="15"/>
                                        </p:tgtEl>
                                        <p:attrNameLst>
                                          <p:attrName>ppt_x</p:attrName>
                                        </p:attrNameLst>
                                      </p:cBhvr>
                                      <p:tavLst>
                                        <p:tav tm="0">
                                          <p:val>
                                            <p:strVal val="#ppt_x"/>
                                          </p:val>
                                        </p:tav>
                                        <p:tav tm="100000">
                                          <p:val>
                                            <p:strVal val="#ppt_x"/>
                                          </p:val>
                                        </p:tav>
                                      </p:tavLst>
                                    </p:anim>
                                    <p:anim calcmode="lin" valueType="num">
                                      <p:cBhvr>
                                        <p:cTn id="22" dur="500" fill="hold"/>
                                        <p:tgtEl>
                                          <p:spTgt spid="15"/>
                                        </p:tgtEl>
                                        <p:attrNameLst>
                                          <p:attrName>ppt_y</p:attrName>
                                        </p:attrNameLst>
                                      </p:cBhvr>
                                      <p:tavLst>
                                        <p:tav tm="0">
                                          <p:val>
                                            <p:strVal val="#ppt_y-.1"/>
                                          </p:val>
                                        </p:tav>
                                        <p:tav tm="100000">
                                          <p:val>
                                            <p:strVal val="#ppt_y"/>
                                          </p:val>
                                        </p:tav>
                                      </p:tavLst>
                                    </p:anim>
                                  </p:childTnLst>
                                </p:cTn>
                              </p:par>
                            </p:childTnLst>
                          </p:cTn>
                        </p:par>
                        <p:par>
                          <p:cTn id="23" fill="hold">
                            <p:stCondLst>
                              <p:cond delay="1500"/>
                            </p:stCondLst>
                            <p:childTnLst>
                              <p:par>
                                <p:cTn id="24" presetID="2" presetClass="entr" presetSubtype="4"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20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40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ppt_x"/>
                                          </p:val>
                                        </p:tav>
                                        <p:tav tm="100000">
                                          <p:val>
                                            <p:strVal val="#ppt_x"/>
                                          </p:val>
                                        </p:tav>
                                      </p:tavLst>
                                    </p:anim>
                                    <p:anim calcmode="lin" valueType="num">
                                      <p:cBhvr additive="base">
                                        <p:cTn id="35" dur="500" fill="hold"/>
                                        <p:tgtEl>
                                          <p:spTgt spid="10"/>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60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20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ppt_x"/>
                                          </p:val>
                                        </p:tav>
                                        <p:tav tm="100000">
                                          <p:val>
                                            <p:strVal val="#ppt_x"/>
                                          </p:val>
                                        </p:tav>
                                      </p:tavLst>
                                    </p:anim>
                                    <p:anim calcmode="lin" valueType="num">
                                      <p:cBhvr additive="base">
                                        <p:cTn id="43" dur="500" fill="hold"/>
                                        <p:tgtEl>
                                          <p:spTgt spid="12"/>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40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fill="hold"/>
                                        <p:tgtEl>
                                          <p:spTgt spid="13"/>
                                        </p:tgtEl>
                                        <p:attrNameLst>
                                          <p:attrName>ppt_x</p:attrName>
                                        </p:attrNameLst>
                                      </p:cBhvr>
                                      <p:tavLst>
                                        <p:tav tm="0">
                                          <p:val>
                                            <p:strVal val="#ppt_x"/>
                                          </p:val>
                                        </p:tav>
                                        <p:tav tm="100000">
                                          <p:val>
                                            <p:strVal val="#ppt_x"/>
                                          </p:val>
                                        </p:tav>
                                      </p:tavLst>
                                    </p:anim>
                                    <p:anim calcmode="lin" valueType="num">
                                      <p:cBhvr additive="base">
                                        <p:cTn id="47" dur="500" fill="hold"/>
                                        <p:tgtEl>
                                          <p:spTgt spid="13"/>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600"/>
                                  </p:stCondLst>
                                  <p:childTnLst>
                                    <p:set>
                                      <p:cBhvr>
                                        <p:cTn id="49" dur="1" fill="hold">
                                          <p:stCondLst>
                                            <p:cond delay="0"/>
                                          </p:stCondLst>
                                        </p:cTn>
                                        <p:tgtEl>
                                          <p:spTgt spid="14"/>
                                        </p:tgtEl>
                                        <p:attrNameLst>
                                          <p:attrName>style.visibility</p:attrName>
                                        </p:attrNameLst>
                                      </p:cBhvr>
                                      <p:to>
                                        <p:strVal val="visible"/>
                                      </p:to>
                                    </p:set>
                                    <p:anim calcmode="lin" valueType="num">
                                      <p:cBhvr additive="base">
                                        <p:cTn id="50" dur="500" fill="hold"/>
                                        <p:tgtEl>
                                          <p:spTgt spid="14"/>
                                        </p:tgtEl>
                                        <p:attrNameLst>
                                          <p:attrName>ppt_x</p:attrName>
                                        </p:attrNameLst>
                                      </p:cBhvr>
                                      <p:tavLst>
                                        <p:tav tm="0">
                                          <p:val>
                                            <p:strVal val="#ppt_x"/>
                                          </p:val>
                                        </p:tav>
                                        <p:tav tm="100000">
                                          <p:val>
                                            <p:strVal val="#ppt_x"/>
                                          </p:val>
                                        </p:tav>
                                      </p:tavLst>
                                    </p:anim>
                                    <p:anim calcmode="lin" valueType="num">
                                      <p:cBhvr additive="base">
                                        <p:cTn id="5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P spid="11" grpId="0"/>
      <p:bldP spid="12" grpId="0"/>
      <p:bldP spid="13" grpId="0"/>
      <p:bldP spid="14"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1430102" y="2090401"/>
            <a:ext cx="6260551" cy="1135924"/>
          </a:xfrm>
          <a:custGeom>
            <a:avLst/>
            <a:gdLst>
              <a:gd name="connsiteX0" fmla="*/ 0 w 5689600"/>
              <a:gd name="connsiteY0" fmla="*/ 1079512 h 1079512"/>
              <a:gd name="connsiteX1" fmla="*/ 1917700 w 5689600"/>
              <a:gd name="connsiteY1" fmla="*/ 12 h 1079512"/>
              <a:gd name="connsiteX2" fmla="*/ 3810000 w 5689600"/>
              <a:gd name="connsiteY2" fmla="*/ 1054112 h 1079512"/>
              <a:gd name="connsiteX3" fmla="*/ 5689600 w 5689600"/>
              <a:gd name="connsiteY3" fmla="*/ 12712 h 1079512"/>
              <a:gd name="connsiteX0" fmla="*/ 0 w 7762075"/>
              <a:gd name="connsiteY0" fmla="*/ 1079512 h 1079512"/>
              <a:gd name="connsiteX1" fmla="*/ 1917700 w 7762075"/>
              <a:gd name="connsiteY1" fmla="*/ 12 h 1079512"/>
              <a:gd name="connsiteX2" fmla="*/ 3810000 w 7762075"/>
              <a:gd name="connsiteY2" fmla="*/ 1054112 h 1079512"/>
              <a:gd name="connsiteX3" fmla="*/ 7762075 w 7762075"/>
              <a:gd name="connsiteY3" fmla="*/ 887355 h 1079512"/>
              <a:gd name="connsiteX0" fmla="*/ 0 w 7762075"/>
              <a:gd name="connsiteY0" fmla="*/ 1258016 h 1258016"/>
              <a:gd name="connsiteX1" fmla="*/ 1917700 w 7762075"/>
              <a:gd name="connsiteY1" fmla="*/ 178516 h 1258016"/>
              <a:gd name="connsiteX2" fmla="*/ 3810000 w 7762075"/>
              <a:gd name="connsiteY2" fmla="*/ 1232616 h 1258016"/>
              <a:gd name="connsiteX3" fmla="*/ 6120167 w 7762075"/>
              <a:gd name="connsiteY3" fmla="*/ 511 h 1258016"/>
              <a:gd name="connsiteX4" fmla="*/ 7762075 w 7762075"/>
              <a:gd name="connsiteY4" fmla="*/ 1065859 h 1258016"/>
              <a:gd name="connsiteX0" fmla="*/ 0 w 7872948"/>
              <a:gd name="connsiteY0" fmla="*/ 1257930 h 1296609"/>
              <a:gd name="connsiteX1" fmla="*/ 1917700 w 7872948"/>
              <a:gd name="connsiteY1" fmla="*/ 178430 h 1296609"/>
              <a:gd name="connsiteX2" fmla="*/ 3810000 w 7872948"/>
              <a:gd name="connsiteY2" fmla="*/ 1232530 h 1296609"/>
              <a:gd name="connsiteX3" fmla="*/ 6120167 w 7872948"/>
              <a:gd name="connsiteY3" fmla="*/ 425 h 1296609"/>
              <a:gd name="connsiteX4" fmla="*/ 7872948 w 7872948"/>
              <a:gd name="connsiteY4" fmla="*/ 1296361 h 1296609"/>
              <a:gd name="connsiteX0" fmla="*/ 0 w 7872948"/>
              <a:gd name="connsiteY0" fmla="*/ 1257930 h 1296609"/>
              <a:gd name="connsiteX1" fmla="*/ 1650430 w 7872948"/>
              <a:gd name="connsiteY1" fmla="*/ 263677 h 1296609"/>
              <a:gd name="connsiteX2" fmla="*/ 3810000 w 7872948"/>
              <a:gd name="connsiteY2" fmla="*/ 1232530 h 1296609"/>
              <a:gd name="connsiteX3" fmla="*/ 6120167 w 7872948"/>
              <a:gd name="connsiteY3" fmla="*/ 425 h 1296609"/>
              <a:gd name="connsiteX4" fmla="*/ 7872948 w 7872948"/>
              <a:gd name="connsiteY4" fmla="*/ 1296361 h 1296609"/>
              <a:gd name="connsiteX0" fmla="*/ 0 w 7872948"/>
              <a:gd name="connsiteY0" fmla="*/ 1257930 h 1296609"/>
              <a:gd name="connsiteX1" fmla="*/ 1650430 w 7872948"/>
              <a:gd name="connsiteY1" fmla="*/ 263677 h 1296609"/>
              <a:gd name="connsiteX2" fmla="*/ 3430071 w 7872948"/>
              <a:gd name="connsiteY2" fmla="*/ 1226591 h 1296609"/>
              <a:gd name="connsiteX3" fmla="*/ 6120167 w 7872948"/>
              <a:gd name="connsiteY3" fmla="*/ 425 h 1296609"/>
              <a:gd name="connsiteX4" fmla="*/ 7872948 w 7872948"/>
              <a:gd name="connsiteY4" fmla="*/ 1296361 h 1296609"/>
              <a:gd name="connsiteX0" fmla="*/ 0 w 7872948"/>
              <a:gd name="connsiteY0" fmla="*/ 1191562 h 1230254"/>
              <a:gd name="connsiteX1" fmla="*/ 1650430 w 7872948"/>
              <a:gd name="connsiteY1" fmla="*/ 197309 h 1230254"/>
              <a:gd name="connsiteX2" fmla="*/ 3430071 w 7872948"/>
              <a:gd name="connsiteY2" fmla="*/ 1160223 h 1230254"/>
              <a:gd name="connsiteX3" fmla="*/ 5639957 w 7872948"/>
              <a:gd name="connsiteY3" fmla="*/ 447 h 1230254"/>
              <a:gd name="connsiteX4" fmla="*/ 7872948 w 7872948"/>
              <a:gd name="connsiteY4" fmla="*/ 1229993 h 1230254"/>
              <a:gd name="connsiteX0" fmla="*/ 0 w 7681228"/>
              <a:gd name="connsiteY0" fmla="*/ 1191632 h 1191632"/>
              <a:gd name="connsiteX1" fmla="*/ 1650430 w 7681228"/>
              <a:gd name="connsiteY1" fmla="*/ 197379 h 1191632"/>
              <a:gd name="connsiteX2" fmla="*/ 3430071 w 7681228"/>
              <a:gd name="connsiteY2" fmla="*/ 1160293 h 1191632"/>
              <a:gd name="connsiteX3" fmla="*/ 5639957 w 7681228"/>
              <a:gd name="connsiteY3" fmla="*/ 517 h 1191632"/>
              <a:gd name="connsiteX4" fmla="*/ 7681228 w 7681228"/>
              <a:gd name="connsiteY4" fmla="*/ 1053214 h 1191632"/>
              <a:gd name="connsiteX0" fmla="*/ 0 w 7681228"/>
              <a:gd name="connsiteY0" fmla="*/ 1191576 h 1191576"/>
              <a:gd name="connsiteX1" fmla="*/ 1650430 w 7681228"/>
              <a:gd name="connsiteY1" fmla="*/ 197323 h 1191576"/>
              <a:gd name="connsiteX2" fmla="*/ 3430071 w 7681228"/>
              <a:gd name="connsiteY2" fmla="*/ 1160237 h 1191576"/>
              <a:gd name="connsiteX3" fmla="*/ 5639957 w 7681228"/>
              <a:gd name="connsiteY3" fmla="*/ 461 h 1191576"/>
              <a:gd name="connsiteX4" fmla="*/ 7681228 w 7681228"/>
              <a:gd name="connsiteY4" fmla="*/ 1053158 h 1191576"/>
              <a:gd name="connsiteX0" fmla="*/ 0 w 7826216"/>
              <a:gd name="connsiteY0" fmla="*/ 1191456 h 1508838"/>
              <a:gd name="connsiteX1" fmla="*/ 1650430 w 7826216"/>
              <a:gd name="connsiteY1" fmla="*/ 197203 h 1508838"/>
              <a:gd name="connsiteX2" fmla="*/ 3430071 w 7826216"/>
              <a:gd name="connsiteY2" fmla="*/ 1160117 h 1508838"/>
              <a:gd name="connsiteX3" fmla="*/ 5639957 w 7826216"/>
              <a:gd name="connsiteY3" fmla="*/ 341 h 1508838"/>
              <a:gd name="connsiteX4" fmla="*/ 7826216 w 7826216"/>
              <a:gd name="connsiteY4" fmla="*/ 1498311 h 1508838"/>
              <a:gd name="connsiteX0" fmla="*/ 0 w 7826216"/>
              <a:gd name="connsiteY0" fmla="*/ 1008617 h 1327197"/>
              <a:gd name="connsiteX1" fmla="*/ 1650430 w 7826216"/>
              <a:gd name="connsiteY1" fmla="*/ 14364 h 1327197"/>
              <a:gd name="connsiteX2" fmla="*/ 3430071 w 7826216"/>
              <a:gd name="connsiteY2" fmla="*/ 977278 h 1327197"/>
              <a:gd name="connsiteX3" fmla="*/ 5725245 w 7826216"/>
              <a:gd name="connsiteY3" fmla="*/ 382 h 1327197"/>
              <a:gd name="connsiteX4" fmla="*/ 7826216 w 7826216"/>
              <a:gd name="connsiteY4" fmla="*/ 1315472 h 1327197"/>
              <a:gd name="connsiteX0" fmla="*/ 0 w 7826216"/>
              <a:gd name="connsiteY0" fmla="*/ 1008617 h 1327197"/>
              <a:gd name="connsiteX1" fmla="*/ 1650430 w 7826216"/>
              <a:gd name="connsiteY1" fmla="*/ 14364 h 1327197"/>
              <a:gd name="connsiteX2" fmla="*/ 3737105 w 7826216"/>
              <a:gd name="connsiteY2" fmla="*/ 1136304 h 1327197"/>
              <a:gd name="connsiteX3" fmla="*/ 5725245 w 7826216"/>
              <a:gd name="connsiteY3" fmla="*/ 382 h 1327197"/>
              <a:gd name="connsiteX4" fmla="*/ 7826216 w 7826216"/>
              <a:gd name="connsiteY4" fmla="*/ 1315472 h 1327197"/>
              <a:gd name="connsiteX0" fmla="*/ 0 w 7826216"/>
              <a:gd name="connsiteY0" fmla="*/ 1008617 h 1327197"/>
              <a:gd name="connsiteX1" fmla="*/ 1650430 w 7826216"/>
              <a:gd name="connsiteY1" fmla="*/ 14364 h 1327197"/>
              <a:gd name="connsiteX2" fmla="*/ 3737105 w 7826216"/>
              <a:gd name="connsiteY2" fmla="*/ 1136304 h 1327197"/>
              <a:gd name="connsiteX3" fmla="*/ 5725245 w 7826216"/>
              <a:gd name="connsiteY3" fmla="*/ 382 h 1327197"/>
              <a:gd name="connsiteX4" fmla="*/ 7826216 w 7826216"/>
              <a:gd name="connsiteY4" fmla="*/ 1315472 h 1327197"/>
              <a:gd name="connsiteX0" fmla="*/ 0 w 7826216"/>
              <a:gd name="connsiteY0" fmla="*/ 1008617 h 1327197"/>
              <a:gd name="connsiteX1" fmla="*/ 1650430 w 7826216"/>
              <a:gd name="connsiteY1" fmla="*/ 14364 h 1327197"/>
              <a:gd name="connsiteX2" fmla="*/ 3737105 w 7826216"/>
              <a:gd name="connsiteY2" fmla="*/ 1136304 h 1327197"/>
              <a:gd name="connsiteX3" fmla="*/ 5725245 w 7826216"/>
              <a:gd name="connsiteY3" fmla="*/ 382 h 1327197"/>
              <a:gd name="connsiteX4" fmla="*/ 7826216 w 7826216"/>
              <a:gd name="connsiteY4" fmla="*/ 1315472 h 1327197"/>
              <a:gd name="connsiteX0" fmla="*/ 0 w 7826216"/>
              <a:gd name="connsiteY0" fmla="*/ 994938 h 1314128"/>
              <a:gd name="connsiteX1" fmla="*/ 1650430 w 7826216"/>
              <a:gd name="connsiteY1" fmla="*/ 685 h 1314128"/>
              <a:gd name="connsiteX2" fmla="*/ 3737105 w 7826216"/>
              <a:gd name="connsiteY2" fmla="*/ 1122625 h 1314128"/>
              <a:gd name="connsiteX3" fmla="*/ 5946991 w 7826216"/>
              <a:gd name="connsiteY3" fmla="*/ 66216 h 1314128"/>
              <a:gd name="connsiteX4" fmla="*/ 7826216 w 7826216"/>
              <a:gd name="connsiteY4" fmla="*/ 1301793 h 1314128"/>
              <a:gd name="connsiteX0" fmla="*/ 0 w 7826216"/>
              <a:gd name="connsiteY0" fmla="*/ 929125 h 1248315"/>
              <a:gd name="connsiteX1" fmla="*/ 1641902 w 7826216"/>
              <a:gd name="connsiteY1" fmla="*/ 30287 h 1248315"/>
              <a:gd name="connsiteX2" fmla="*/ 3737105 w 7826216"/>
              <a:gd name="connsiteY2" fmla="*/ 1056812 h 1248315"/>
              <a:gd name="connsiteX3" fmla="*/ 5946991 w 7826216"/>
              <a:gd name="connsiteY3" fmla="*/ 403 h 1248315"/>
              <a:gd name="connsiteX4" fmla="*/ 7826216 w 7826216"/>
              <a:gd name="connsiteY4" fmla="*/ 1235980 h 1248315"/>
              <a:gd name="connsiteX0" fmla="*/ 0 w 7826216"/>
              <a:gd name="connsiteY0" fmla="*/ 929125 h 1248315"/>
              <a:gd name="connsiteX1" fmla="*/ 1641902 w 7826216"/>
              <a:gd name="connsiteY1" fmla="*/ 30287 h 1248315"/>
              <a:gd name="connsiteX2" fmla="*/ 3941795 w 7826216"/>
              <a:gd name="connsiteY2" fmla="*/ 1088617 h 1248315"/>
              <a:gd name="connsiteX3" fmla="*/ 5946991 w 7826216"/>
              <a:gd name="connsiteY3" fmla="*/ 403 h 1248315"/>
              <a:gd name="connsiteX4" fmla="*/ 7826216 w 7826216"/>
              <a:gd name="connsiteY4" fmla="*/ 1235980 h 1248315"/>
              <a:gd name="connsiteX0" fmla="*/ 0 w 7698285"/>
              <a:gd name="connsiteY0" fmla="*/ 929138 h 1201018"/>
              <a:gd name="connsiteX1" fmla="*/ 1641902 w 7698285"/>
              <a:gd name="connsiteY1" fmla="*/ 30300 h 1201018"/>
              <a:gd name="connsiteX2" fmla="*/ 3941795 w 7698285"/>
              <a:gd name="connsiteY2" fmla="*/ 1088630 h 1201018"/>
              <a:gd name="connsiteX3" fmla="*/ 5946991 w 7698285"/>
              <a:gd name="connsiteY3" fmla="*/ 416 h 1201018"/>
              <a:gd name="connsiteX4" fmla="*/ 7698285 w 7698285"/>
              <a:gd name="connsiteY4" fmla="*/ 1188285 h 1201018"/>
              <a:gd name="connsiteX0" fmla="*/ 0 w 7698285"/>
              <a:gd name="connsiteY0" fmla="*/ 929194 h 1188341"/>
              <a:gd name="connsiteX1" fmla="*/ 1641902 w 7698285"/>
              <a:gd name="connsiteY1" fmla="*/ 30356 h 1188341"/>
              <a:gd name="connsiteX2" fmla="*/ 3941795 w 7698285"/>
              <a:gd name="connsiteY2" fmla="*/ 1088686 h 1188341"/>
              <a:gd name="connsiteX3" fmla="*/ 5946991 w 7698285"/>
              <a:gd name="connsiteY3" fmla="*/ 472 h 1188341"/>
              <a:gd name="connsiteX4" fmla="*/ 7698285 w 7698285"/>
              <a:gd name="connsiteY4" fmla="*/ 1188341 h 1188341"/>
              <a:gd name="connsiteX0" fmla="*/ 0 w 7766515"/>
              <a:gd name="connsiteY0" fmla="*/ 1064367 h 1188341"/>
              <a:gd name="connsiteX1" fmla="*/ 1710132 w 7766515"/>
              <a:gd name="connsiteY1" fmla="*/ 30356 h 1188341"/>
              <a:gd name="connsiteX2" fmla="*/ 4010025 w 7766515"/>
              <a:gd name="connsiteY2" fmla="*/ 1088686 h 1188341"/>
              <a:gd name="connsiteX3" fmla="*/ 6015221 w 7766515"/>
              <a:gd name="connsiteY3" fmla="*/ 472 h 1188341"/>
              <a:gd name="connsiteX4" fmla="*/ 7766515 w 7766515"/>
              <a:gd name="connsiteY4" fmla="*/ 1188341 h 1188341"/>
              <a:gd name="connsiteX0" fmla="*/ 0 w 7809158"/>
              <a:gd name="connsiteY0" fmla="*/ 682705 h 1188341"/>
              <a:gd name="connsiteX1" fmla="*/ 1752775 w 7809158"/>
              <a:gd name="connsiteY1" fmla="*/ 30356 h 1188341"/>
              <a:gd name="connsiteX2" fmla="*/ 4052668 w 7809158"/>
              <a:gd name="connsiteY2" fmla="*/ 1088686 h 1188341"/>
              <a:gd name="connsiteX3" fmla="*/ 6057864 w 7809158"/>
              <a:gd name="connsiteY3" fmla="*/ 472 h 1188341"/>
              <a:gd name="connsiteX4" fmla="*/ 7809158 w 7809158"/>
              <a:gd name="connsiteY4" fmla="*/ 1188341 h 1188341"/>
              <a:gd name="connsiteX0" fmla="*/ 0 w 7809158"/>
              <a:gd name="connsiteY0" fmla="*/ 682705 h 1188341"/>
              <a:gd name="connsiteX1" fmla="*/ 1752775 w 7809158"/>
              <a:gd name="connsiteY1" fmla="*/ 30356 h 1188341"/>
              <a:gd name="connsiteX2" fmla="*/ 4052668 w 7809158"/>
              <a:gd name="connsiteY2" fmla="*/ 1088686 h 1188341"/>
              <a:gd name="connsiteX3" fmla="*/ 6057864 w 7809158"/>
              <a:gd name="connsiteY3" fmla="*/ 472 h 1188341"/>
              <a:gd name="connsiteX4" fmla="*/ 7809158 w 7809158"/>
              <a:gd name="connsiteY4" fmla="*/ 1188341 h 1188341"/>
              <a:gd name="connsiteX0" fmla="*/ 0 w 7800630"/>
              <a:gd name="connsiteY0" fmla="*/ 1104124 h 1188341"/>
              <a:gd name="connsiteX1" fmla="*/ 1744247 w 7800630"/>
              <a:gd name="connsiteY1" fmla="*/ 30356 h 1188341"/>
              <a:gd name="connsiteX2" fmla="*/ 4044140 w 7800630"/>
              <a:gd name="connsiteY2" fmla="*/ 1088686 h 1188341"/>
              <a:gd name="connsiteX3" fmla="*/ 6049336 w 7800630"/>
              <a:gd name="connsiteY3" fmla="*/ 472 h 1188341"/>
              <a:gd name="connsiteX4" fmla="*/ 7800630 w 7800630"/>
              <a:gd name="connsiteY4" fmla="*/ 1188341 h 1188341"/>
              <a:gd name="connsiteX0" fmla="*/ 0 w 7800630"/>
              <a:gd name="connsiteY0" fmla="*/ 1120027 h 1188341"/>
              <a:gd name="connsiteX1" fmla="*/ 1744247 w 7800630"/>
              <a:gd name="connsiteY1" fmla="*/ 30356 h 1188341"/>
              <a:gd name="connsiteX2" fmla="*/ 4044140 w 7800630"/>
              <a:gd name="connsiteY2" fmla="*/ 1088686 h 1188341"/>
              <a:gd name="connsiteX3" fmla="*/ 6049336 w 7800630"/>
              <a:gd name="connsiteY3" fmla="*/ 472 h 1188341"/>
              <a:gd name="connsiteX4" fmla="*/ 7800630 w 7800630"/>
              <a:gd name="connsiteY4" fmla="*/ 1188341 h 1188341"/>
              <a:gd name="connsiteX0" fmla="*/ 0 w 7800630"/>
              <a:gd name="connsiteY0" fmla="*/ 1120027 h 1188341"/>
              <a:gd name="connsiteX1" fmla="*/ 1744247 w 7800630"/>
              <a:gd name="connsiteY1" fmla="*/ 30356 h 1188341"/>
              <a:gd name="connsiteX2" fmla="*/ 4044140 w 7800630"/>
              <a:gd name="connsiteY2" fmla="*/ 1088686 h 1188341"/>
              <a:gd name="connsiteX3" fmla="*/ 6049336 w 7800630"/>
              <a:gd name="connsiteY3" fmla="*/ 472 h 1188341"/>
              <a:gd name="connsiteX4" fmla="*/ 7800630 w 7800630"/>
              <a:gd name="connsiteY4" fmla="*/ 1188341 h 1188341"/>
              <a:gd name="connsiteX0" fmla="*/ 0 w 7851801"/>
              <a:gd name="connsiteY0" fmla="*/ 1120082 h 1120082"/>
              <a:gd name="connsiteX1" fmla="*/ 1744247 w 7851801"/>
              <a:gd name="connsiteY1" fmla="*/ 30411 h 1120082"/>
              <a:gd name="connsiteX2" fmla="*/ 4044140 w 7851801"/>
              <a:gd name="connsiteY2" fmla="*/ 1088741 h 1120082"/>
              <a:gd name="connsiteX3" fmla="*/ 6049336 w 7851801"/>
              <a:gd name="connsiteY3" fmla="*/ 527 h 1120082"/>
              <a:gd name="connsiteX4" fmla="*/ 7851801 w 7851801"/>
              <a:gd name="connsiteY4" fmla="*/ 1061175 h 1120082"/>
              <a:gd name="connsiteX0" fmla="*/ 0 w 7851801"/>
              <a:gd name="connsiteY0" fmla="*/ 1120082 h 1120082"/>
              <a:gd name="connsiteX1" fmla="*/ 1744247 w 7851801"/>
              <a:gd name="connsiteY1" fmla="*/ 30411 h 1120082"/>
              <a:gd name="connsiteX2" fmla="*/ 4044140 w 7851801"/>
              <a:gd name="connsiteY2" fmla="*/ 1088741 h 1120082"/>
              <a:gd name="connsiteX3" fmla="*/ 6049336 w 7851801"/>
              <a:gd name="connsiteY3" fmla="*/ 527 h 1120082"/>
              <a:gd name="connsiteX4" fmla="*/ 7851801 w 7851801"/>
              <a:gd name="connsiteY4" fmla="*/ 1061175 h 1120082"/>
              <a:gd name="connsiteX0" fmla="*/ 0 w 7851801"/>
              <a:gd name="connsiteY0" fmla="*/ 1120082 h 1120082"/>
              <a:gd name="connsiteX1" fmla="*/ 1744247 w 7851801"/>
              <a:gd name="connsiteY1" fmla="*/ 30411 h 1120082"/>
              <a:gd name="connsiteX2" fmla="*/ 4044140 w 7851801"/>
              <a:gd name="connsiteY2" fmla="*/ 1088741 h 1120082"/>
              <a:gd name="connsiteX3" fmla="*/ 6049336 w 7851801"/>
              <a:gd name="connsiteY3" fmla="*/ 527 h 1120082"/>
              <a:gd name="connsiteX4" fmla="*/ 7851801 w 7851801"/>
              <a:gd name="connsiteY4" fmla="*/ 1061175 h 1120082"/>
              <a:gd name="connsiteX0" fmla="*/ 0 w 7851801"/>
              <a:gd name="connsiteY0" fmla="*/ 1119555 h 1119555"/>
              <a:gd name="connsiteX1" fmla="*/ 1744247 w 7851801"/>
              <a:gd name="connsiteY1" fmla="*/ 29884 h 1119555"/>
              <a:gd name="connsiteX2" fmla="*/ 4044140 w 7851801"/>
              <a:gd name="connsiteY2" fmla="*/ 1088214 h 1119555"/>
              <a:gd name="connsiteX3" fmla="*/ 6049336 w 7851801"/>
              <a:gd name="connsiteY3" fmla="*/ 0 h 1119555"/>
              <a:gd name="connsiteX4" fmla="*/ 7851801 w 7851801"/>
              <a:gd name="connsiteY4" fmla="*/ 1060648 h 1119555"/>
              <a:gd name="connsiteX0" fmla="*/ 0 w 7851801"/>
              <a:gd name="connsiteY0" fmla="*/ 1119555 h 1119555"/>
              <a:gd name="connsiteX1" fmla="*/ 1744247 w 7851801"/>
              <a:gd name="connsiteY1" fmla="*/ 29884 h 1119555"/>
              <a:gd name="connsiteX2" fmla="*/ 4044140 w 7851801"/>
              <a:gd name="connsiteY2" fmla="*/ 1088214 h 1119555"/>
              <a:gd name="connsiteX3" fmla="*/ 6049336 w 7851801"/>
              <a:gd name="connsiteY3" fmla="*/ 0 h 1119555"/>
              <a:gd name="connsiteX4" fmla="*/ 7851801 w 7851801"/>
              <a:gd name="connsiteY4" fmla="*/ 1060648 h 1119555"/>
              <a:gd name="connsiteX0" fmla="*/ 0 w 7851801"/>
              <a:gd name="connsiteY0" fmla="*/ 1119555 h 1119555"/>
              <a:gd name="connsiteX1" fmla="*/ 2349784 w 7851801"/>
              <a:gd name="connsiteY1" fmla="*/ 13981 h 1119555"/>
              <a:gd name="connsiteX2" fmla="*/ 4044140 w 7851801"/>
              <a:gd name="connsiteY2" fmla="*/ 1088214 h 1119555"/>
              <a:gd name="connsiteX3" fmla="*/ 6049336 w 7851801"/>
              <a:gd name="connsiteY3" fmla="*/ 0 h 1119555"/>
              <a:gd name="connsiteX4" fmla="*/ 7851801 w 7851801"/>
              <a:gd name="connsiteY4" fmla="*/ 1060648 h 1119555"/>
              <a:gd name="connsiteX0" fmla="*/ 0 w 7118332"/>
              <a:gd name="connsiteY0" fmla="*/ 1079799 h 1088237"/>
              <a:gd name="connsiteX1" fmla="*/ 1616315 w 7118332"/>
              <a:gd name="connsiteY1" fmla="*/ 13981 h 1088237"/>
              <a:gd name="connsiteX2" fmla="*/ 3310671 w 7118332"/>
              <a:gd name="connsiteY2" fmla="*/ 1088214 h 1088237"/>
              <a:gd name="connsiteX3" fmla="*/ 5315867 w 7118332"/>
              <a:gd name="connsiteY3" fmla="*/ 0 h 1088237"/>
              <a:gd name="connsiteX4" fmla="*/ 7118332 w 7118332"/>
              <a:gd name="connsiteY4" fmla="*/ 1060648 h 1088237"/>
              <a:gd name="connsiteX0" fmla="*/ 0 w 7118332"/>
              <a:gd name="connsiteY0" fmla="*/ 1079799 h 1088237"/>
              <a:gd name="connsiteX1" fmla="*/ 1616315 w 7118332"/>
              <a:gd name="connsiteY1" fmla="*/ 13981 h 1088237"/>
              <a:gd name="connsiteX2" fmla="*/ 3310671 w 7118332"/>
              <a:gd name="connsiteY2" fmla="*/ 1088214 h 1088237"/>
              <a:gd name="connsiteX3" fmla="*/ 5315867 w 7118332"/>
              <a:gd name="connsiteY3" fmla="*/ 0 h 1088237"/>
              <a:gd name="connsiteX4" fmla="*/ 7118332 w 7118332"/>
              <a:gd name="connsiteY4" fmla="*/ 1060648 h 1088237"/>
              <a:gd name="connsiteX0" fmla="*/ 0 w 7118332"/>
              <a:gd name="connsiteY0" fmla="*/ 1065820 h 1074258"/>
              <a:gd name="connsiteX1" fmla="*/ 1616315 w 7118332"/>
              <a:gd name="connsiteY1" fmla="*/ 2 h 1074258"/>
              <a:gd name="connsiteX2" fmla="*/ 3310671 w 7118332"/>
              <a:gd name="connsiteY2" fmla="*/ 1074235 h 1074258"/>
              <a:gd name="connsiteX3" fmla="*/ 4974720 w 7118332"/>
              <a:gd name="connsiteY3" fmla="*/ 1924 h 1074258"/>
              <a:gd name="connsiteX4" fmla="*/ 7118332 w 7118332"/>
              <a:gd name="connsiteY4" fmla="*/ 1046669 h 1074258"/>
              <a:gd name="connsiteX0" fmla="*/ 0 w 6623667"/>
              <a:gd name="connsiteY0" fmla="*/ 1065820 h 1074258"/>
              <a:gd name="connsiteX1" fmla="*/ 1616315 w 6623667"/>
              <a:gd name="connsiteY1" fmla="*/ 2 h 1074258"/>
              <a:gd name="connsiteX2" fmla="*/ 3310671 w 6623667"/>
              <a:gd name="connsiteY2" fmla="*/ 1074235 h 1074258"/>
              <a:gd name="connsiteX3" fmla="*/ 4974720 w 6623667"/>
              <a:gd name="connsiteY3" fmla="*/ 1924 h 1074258"/>
              <a:gd name="connsiteX4" fmla="*/ 6623667 w 6623667"/>
              <a:gd name="connsiteY4" fmla="*/ 1038718 h 1074258"/>
              <a:gd name="connsiteX0" fmla="*/ 0 w 6478679"/>
              <a:gd name="connsiteY0" fmla="*/ 1065820 h 1074258"/>
              <a:gd name="connsiteX1" fmla="*/ 1616315 w 6478679"/>
              <a:gd name="connsiteY1" fmla="*/ 2 h 1074258"/>
              <a:gd name="connsiteX2" fmla="*/ 3310671 w 6478679"/>
              <a:gd name="connsiteY2" fmla="*/ 1074235 h 1074258"/>
              <a:gd name="connsiteX3" fmla="*/ 4974720 w 6478679"/>
              <a:gd name="connsiteY3" fmla="*/ 1924 h 1074258"/>
              <a:gd name="connsiteX4" fmla="*/ 6478679 w 6478679"/>
              <a:gd name="connsiteY4" fmla="*/ 1070523 h 1074258"/>
              <a:gd name="connsiteX0" fmla="*/ 0 w 6700425"/>
              <a:gd name="connsiteY0" fmla="*/ 1065820 h 1074258"/>
              <a:gd name="connsiteX1" fmla="*/ 1616315 w 6700425"/>
              <a:gd name="connsiteY1" fmla="*/ 2 h 1074258"/>
              <a:gd name="connsiteX2" fmla="*/ 3310671 w 6700425"/>
              <a:gd name="connsiteY2" fmla="*/ 1074235 h 1074258"/>
              <a:gd name="connsiteX3" fmla="*/ 4974720 w 6700425"/>
              <a:gd name="connsiteY3" fmla="*/ 1924 h 1074258"/>
              <a:gd name="connsiteX4" fmla="*/ 6700425 w 6700425"/>
              <a:gd name="connsiteY4" fmla="*/ 1038717 h 1074258"/>
              <a:gd name="connsiteX0" fmla="*/ 0 w 6700425"/>
              <a:gd name="connsiteY0" fmla="*/ 1127507 h 1135945"/>
              <a:gd name="connsiteX1" fmla="*/ 1616315 w 6700425"/>
              <a:gd name="connsiteY1" fmla="*/ 61689 h 1135945"/>
              <a:gd name="connsiteX2" fmla="*/ 3310671 w 6700425"/>
              <a:gd name="connsiteY2" fmla="*/ 1135922 h 1135945"/>
              <a:gd name="connsiteX3" fmla="*/ 5034421 w 6700425"/>
              <a:gd name="connsiteY3" fmla="*/ 0 h 1135945"/>
              <a:gd name="connsiteX4" fmla="*/ 6700425 w 6700425"/>
              <a:gd name="connsiteY4" fmla="*/ 1100404 h 1135945"/>
              <a:gd name="connsiteX0" fmla="*/ 0 w 6700425"/>
              <a:gd name="connsiteY0" fmla="*/ 1127507 h 1135945"/>
              <a:gd name="connsiteX1" fmla="*/ 1616315 w 6700425"/>
              <a:gd name="connsiteY1" fmla="*/ 61689 h 1135945"/>
              <a:gd name="connsiteX2" fmla="*/ 3310671 w 6700425"/>
              <a:gd name="connsiteY2" fmla="*/ 1135922 h 1135945"/>
              <a:gd name="connsiteX3" fmla="*/ 5034421 w 6700425"/>
              <a:gd name="connsiteY3" fmla="*/ 0 h 1135945"/>
              <a:gd name="connsiteX4" fmla="*/ 6700425 w 6700425"/>
              <a:gd name="connsiteY4" fmla="*/ 1100404 h 1135945"/>
              <a:gd name="connsiteX0" fmla="*/ 0 w 6700425"/>
              <a:gd name="connsiteY0" fmla="*/ 1127507 h 1135945"/>
              <a:gd name="connsiteX1" fmla="*/ 1616315 w 6700425"/>
              <a:gd name="connsiteY1" fmla="*/ 61689 h 1135945"/>
              <a:gd name="connsiteX2" fmla="*/ 3310671 w 6700425"/>
              <a:gd name="connsiteY2" fmla="*/ 1135922 h 1135945"/>
              <a:gd name="connsiteX3" fmla="*/ 5034421 w 6700425"/>
              <a:gd name="connsiteY3" fmla="*/ 0 h 1135945"/>
              <a:gd name="connsiteX4" fmla="*/ 6700425 w 6700425"/>
              <a:gd name="connsiteY4" fmla="*/ 1100404 h 1135945"/>
              <a:gd name="connsiteX0" fmla="*/ 0 w 6700425"/>
              <a:gd name="connsiteY0" fmla="*/ 1127507 h 1135945"/>
              <a:gd name="connsiteX1" fmla="*/ 1616315 w 6700425"/>
              <a:gd name="connsiteY1" fmla="*/ 61689 h 1135945"/>
              <a:gd name="connsiteX2" fmla="*/ 3310671 w 6700425"/>
              <a:gd name="connsiteY2" fmla="*/ 1135922 h 1135945"/>
              <a:gd name="connsiteX3" fmla="*/ 5034421 w 6700425"/>
              <a:gd name="connsiteY3" fmla="*/ 0 h 1135945"/>
              <a:gd name="connsiteX4" fmla="*/ 6700425 w 6700425"/>
              <a:gd name="connsiteY4" fmla="*/ 1100404 h 1135945"/>
              <a:gd name="connsiteX0" fmla="*/ 0 w 6700425"/>
              <a:gd name="connsiteY0" fmla="*/ 1127507 h 1135922"/>
              <a:gd name="connsiteX1" fmla="*/ 1616315 w 6700425"/>
              <a:gd name="connsiteY1" fmla="*/ 61689 h 1135922"/>
              <a:gd name="connsiteX2" fmla="*/ 3310671 w 6700425"/>
              <a:gd name="connsiteY2" fmla="*/ 1135922 h 1135922"/>
              <a:gd name="connsiteX3" fmla="*/ 5034421 w 6700425"/>
              <a:gd name="connsiteY3" fmla="*/ 0 h 1135922"/>
              <a:gd name="connsiteX4" fmla="*/ 6700425 w 6700425"/>
              <a:gd name="connsiteY4" fmla="*/ 1100404 h 1135922"/>
              <a:gd name="connsiteX0" fmla="*/ 0 w 6700425"/>
              <a:gd name="connsiteY0" fmla="*/ 1127509 h 1135924"/>
              <a:gd name="connsiteX1" fmla="*/ 1616315 w 6700425"/>
              <a:gd name="connsiteY1" fmla="*/ 61691 h 1135924"/>
              <a:gd name="connsiteX2" fmla="*/ 3310671 w 6700425"/>
              <a:gd name="connsiteY2" fmla="*/ 1135924 h 1135924"/>
              <a:gd name="connsiteX3" fmla="*/ 5034421 w 6700425"/>
              <a:gd name="connsiteY3" fmla="*/ 2 h 1135924"/>
              <a:gd name="connsiteX4" fmla="*/ 6700425 w 6700425"/>
              <a:gd name="connsiteY4" fmla="*/ 1100406 h 1135924"/>
              <a:gd name="connsiteX0" fmla="*/ 0 w 6700425"/>
              <a:gd name="connsiteY0" fmla="*/ 1127509 h 1135924"/>
              <a:gd name="connsiteX1" fmla="*/ 1616315 w 6700425"/>
              <a:gd name="connsiteY1" fmla="*/ 61691 h 1135924"/>
              <a:gd name="connsiteX2" fmla="*/ 3310671 w 6700425"/>
              <a:gd name="connsiteY2" fmla="*/ 1135924 h 1135924"/>
              <a:gd name="connsiteX3" fmla="*/ 5034421 w 6700425"/>
              <a:gd name="connsiteY3" fmla="*/ 2 h 1135924"/>
              <a:gd name="connsiteX4" fmla="*/ 6700425 w 6700425"/>
              <a:gd name="connsiteY4" fmla="*/ 1100406 h 1135924"/>
              <a:gd name="connsiteX0" fmla="*/ 0 w 6700425"/>
              <a:gd name="connsiteY0" fmla="*/ 1127509 h 1135924"/>
              <a:gd name="connsiteX1" fmla="*/ 1616315 w 6700425"/>
              <a:gd name="connsiteY1" fmla="*/ 61691 h 1135924"/>
              <a:gd name="connsiteX2" fmla="*/ 3310671 w 6700425"/>
              <a:gd name="connsiteY2" fmla="*/ 1135924 h 1135924"/>
              <a:gd name="connsiteX3" fmla="*/ 5034421 w 6700425"/>
              <a:gd name="connsiteY3" fmla="*/ 2 h 1135924"/>
              <a:gd name="connsiteX4" fmla="*/ 6700425 w 6700425"/>
              <a:gd name="connsiteY4" fmla="*/ 1072905 h 1135924"/>
              <a:gd name="connsiteX0" fmla="*/ 0 w 6715173"/>
              <a:gd name="connsiteY0" fmla="*/ 1127509 h 1135924"/>
              <a:gd name="connsiteX1" fmla="*/ 1616315 w 6715173"/>
              <a:gd name="connsiteY1" fmla="*/ 61691 h 1135924"/>
              <a:gd name="connsiteX2" fmla="*/ 3310671 w 6715173"/>
              <a:gd name="connsiteY2" fmla="*/ 1135924 h 1135924"/>
              <a:gd name="connsiteX3" fmla="*/ 5034421 w 6715173"/>
              <a:gd name="connsiteY3" fmla="*/ 2 h 1135924"/>
              <a:gd name="connsiteX4" fmla="*/ 6715173 w 6715173"/>
              <a:gd name="connsiteY4" fmla="*/ 1059155 h 113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5173" h="1135924">
                <a:moveTo>
                  <a:pt x="0" y="1127509"/>
                </a:moveTo>
                <a:cubicBezTo>
                  <a:pt x="507007" y="1133134"/>
                  <a:pt x="1064537" y="60289"/>
                  <a:pt x="1616315" y="61691"/>
                </a:cubicBezTo>
                <a:cubicBezTo>
                  <a:pt x="2168093" y="63093"/>
                  <a:pt x="2778719" y="1127987"/>
                  <a:pt x="3310671" y="1135924"/>
                </a:cubicBezTo>
                <a:cubicBezTo>
                  <a:pt x="3866607" y="1117437"/>
                  <a:pt x="4488155" y="10816"/>
                  <a:pt x="5034421" y="2"/>
                </a:cubicBezTo>
                <a:cubicBezTo>
                  <a:pt x="5562285" y="-1785"/>
                  <a:pt x="6713956" y="1071307"/>
                  <a:pt x="6715173" y="1059155"/>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 name="TextBox 6"/>
          <p:cNvSpPr txBox="1">
            <a:spLocks noChangeArrowheads="1"/>
          </p:cNvSpPr>
          <p:nvPr/>
        </p:nvSpPr>
        <p:spPr bwMode="auto">
          <a:xfrm>
            <a:off x="476362" y="1903967"/>
            <a:ext cx="17913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pPr marL="0" lvl="1" algn="ctr"/>
            <a:r>
              <a:rPr lang="zh-CN" altLang="en-US" sz="2000" b="1" dirty="0" smtClean="0">
                <a:latin typeface="微软雅黑" pitchFamily="34" charset="-122"/>
                <a:ea typeface="微软雅黑" pitchFamily="34" charset="-122"/>
              </a:rPr>
              <a:t>公司与团队</a:t>
            </a:r>
            <a:endParaRPr lang="zh-CN" altLang="en-US" sz="2000" b="1" dirty="0">
              <a:latin typeface="微软雅黑" pitchFamily="34" charset="-122"/>
              <a:ea typeface="微软雅黑" pitchFamily="34" charset="-122"/>
            </a:endParaRPr>
          </a:p>
        </p:txBody>
      </p:sp>
      <p:sp>
        <p:nvSpPr>
          <p:cNvPr id="5" name="TextBox 6"/>
          <p:cNvSpPr txBox="1">
            <a:spLocks noChangeArrowheads="1"/>
          </p:cNvSpPr>
          <p:nvPr/>
        </p:nvSpPr>
        <p:spPr bwMode="auto">
          <a:xfrm>
            <a:off x="2060538" y="2904191"/>
            <a:ext cx="17913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pPr marL="0" lvl="1" algn="ctr"/>
            <a:r>
              <a:rPr lang="zh-CN" altLang="en-US" sz="2000" b="1" dirty="0" smtClean="0">
                <a:latin typeface="微软雅黑" pitchFamily="34" charset="-122"/>
                <a:ea typeface="微软雅黑" pitchFamily="34" charset="-122"/>
              </a:rPr>
              <a:t>项目介绍</a:t>
            </a:r>
            <a:endParaRPr lang="zh-CN" altLang="en-US" sz="2000" b="1" dirty="0">
              <a:latin typeface="微软雅黑" pitchFamily="34" charset="-122"/>
              <a:ea typeface="微软雅黑" pitchFamily="34" charset="-122"/>
            </a:endParaRPr>
          </a:p>
        </p:txBody>
      </p:sp>
      <p:sp>
        <p:nvSpPr>
          <p:cNvPr id="6" name="TextBox 6"/>
          <p:cNvSpPr txBox="1">
            <a:spLocks noChangeArrowheads="1"/>
          </p:cNvSpPr>
          <p:nvPr/>
        </p:nvSpPr>
        <p:spPr bwMode="auto">
          <a:xfrm>
            <a:off x="3658326" y="1901113"/>
            <a:ext cx="17913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pPr marL="0" lvl="1" algn="ctr"/>
            <a:r>
              <a:rPr lang="zh-CN" altLang="en-US" sz="2000" b="1" dirty="0" smtClean="0">
                <a:latin typeface="微软雅黑" pitchFamily="34" charset="-122"/>
                <a:ea typeface="微软雅黑" pitchFamily="34" charset="-122"/>
              </a:rPr>
              <a:t>产品与运营</a:t>
            </a:r>
            <a:endParaRPr lang="zh-CN" altLang="en-US" sz="2000" b="1" dirty="0">
              <a:latin typeface="微软雅黑" pitchFamily="34" charset="-122"/>
              <a:ea typeface="微软雅黑" pitchFamily="34" charset="-122"/>
            </a:endParaRPr>
          </a:p>
        </p:txBody>
      </p:sp>
      <p:sp>
        <p:nvSpPr>
          <p:cNvPr id="7" name="TextBox 6"/>
          <p:cNvSpPr txBox="1">
            <a:spLocks noChangeArrowheads="1"/>
          </p:cNvSpPr>
          <p:nvPr/>
        </p:nvSpPr>
        <p:spPr bwMode="auto">
          <a:xfrm>
            <a:off x="5220072" y="2918132"/>
            <a:ext cx="17913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pPr algn="ctr"/>
            <a:r>
              <a:rPr lang="zh-CN" altLang="en-US" sz="2000" b="1" dirty="0">
                <a:latin typeface="微软雅黑" pitchFamily="34" charset="-122"/>
                <a:ea typeface="微软雅黑" pitchFamily="34" charset="-122"/>
              </a:rPr>
              <a:t>发展前景</a:t>
            </a:r>
            <a:endParaRPr lang="zh-CN" sz="2000" b="1" dirty="0">
              <a:latin typeface="微软雅黑" pitchFamily="34" charset="-122"/>
              <a:ea typeface="微软雅黑" pitchFamily="34" charset="-122"/>
            </a:endParaRPr>
          </a:p>
        </p:txBody>
      </p:sp>
      <p:sp>
        <p:nvSpPr>
          <p:cNvPr id="8" name="TextBox 7"/>
          <p:cNvSpPr txBox="1"/>
          <p:nvPr/>
        </p:nvSpPr>
        <p:spPr>
          <a:xfrm>
            <a:off x="984119" y="2246468"/>
            <a:ext cx="748923" cy="261610"/>
          </a:xfrm>
          <a:prstGeom prst="rect">
            <a:avLst/>
          </a:prstGeom>
          <a:noFill/>
        </p:spPr>
        <p:txBody>
          <a:bodyPr wrap="none" rtlCol="0">
            <a:spAutoFit/>
          </a:bodyPr>
          <a:lstStyle/>
          <a:p>
            <a:pPr marL="0" lvl="1" algn="ctr"/>
            <a:r>
              <a:rPr lang="zh-CN" altLang="en-US" sz="1100" dirty="0" smtClean="0">
                <a:latin typeface="微软雅黑" pitchFamily="34" charset="-122"/>
                <a:ea typeface="微软雅黑" pitchFamily="34" charset="-122"/>
              </a:rPr>
              <a:t>我们是谁</a:t>
            </a:r>
            <a:endParaRPr lang="zh-CN" altLang="en-US" sz="1100" dirty="0">
              <a:latin typeface="微软雅黑" pitchFamily="34" charset="-122"/>
              <a:ea typeface="微软雅黑" pitchFamily="34" charset="-122"/>
            </a:endParaRPr>
          </a:p>
        </p:txBody>
      </p:sp>
      <p:sp>
        <p:nvSpPr>
          <p:cNvPr id="9" name="TextBox 8"/>
          <p:cNvSpPr txBox="1"/>
          <p:nvPr/>
        </p:nvSpPr>
        <p:spPr>
          <a:xfrm>
            <a:off x="2395306" y="3256146"/>
            <a:ext cx="1031051" cy="261610"/>
          </a:xfrm>
          <a:prstGeom prst="rect">
            <a:avLst/>
          </a:prstGeom>
          <a:noFill/>
        </p:spPr>
        <p:txBody>
          <a:bodyPr wrap="none" rtlCol="0">
            <a:spAutoFit/>
          </a:bodyPr>
          <a:lstStyle/>
          <a:p>
            <a:pPr marL="0" lvl="1" algn="ctr"/>
            <a:r>
              <a:rPr lang="zh-CN" altLang="en-US" sz="1100" dirty="0" smtClean="0">
                <a:latin typeface="微软雅黑" pitchFamily="34" charset="-122"/>
                <a:ea typeface="微软雅黑" pitchFamily="34" charset="-122"/>
              </a:rPr>
              <a:t>我们要做什么</a:t>
            </a:r>
            <a:endParaRPr lang="zh-CN" altLang="en-US" sz="1100" dirty="0">
              <a:latin typeface="微软雅黑" pitchFamily="34" charset="-122"/>
              <a:ea typeface="微软雅黑" pitchFamily="34" charset="-122"/>
            </a:endParaRPr>
          </a:p>
        </p:txBody>
      </p:sp>
      <p:sp>
        <p:nvSpPr>
          <p:cNvPr id="10" name="TextBox 9"/>
          <p:cNvSpPr txBox="1"/>
          <p:nvPr/>
        </p:nvSpPr>
        <p:spPr>
          <a:xfrm>
            <a:off x="4064604" y="2233018"/>
            <a:ext cx="889987" cy="261610"/>
          </a:xfrm>
          <a:prstGeom prst="rect">
            <a:avLst/>
          </a:prstGeom>
          <a:noFill/>
        </p:spPr>
        <p:txBody>
          <a:bodyPr wrap="none" rtlCol="0">
            <a:spAutoFit/>
          </a:bodyPr>
          <a:lstStyle/>
          <a:p>
            <a:pPr marL="0" lvl="1" algn="ctr"/>
            <a:r>
              <a:rPr lang="zh-CN" altLang="en-US" sz="1100" dirty="0" smtClean="0">
                <a:latin typeface="微软雅黑" pitchFamily="34" charset="-122"/>
                <a:ea typeface="微软雅黑" pitchFamily="34" charset="-122"/>
              </a:rPr>
              <a:t>我们怎么做</a:t>
            </a:r>
            <a:endParaRPr lang="zh-CN" altLang="en-US" sz="1100" dirty="0">
              <a:latin typeface="微软雅黑" pitchFamily="34" charset="-122"/>
              <a:ea typeface="微软雅黑" pitchFamily="34" charset="-122"/>
            </a:endParaRPr>
          </a:p>
        </p:txBody>
      </p:sp>
      <p:sp>
        <p:nvSpPr>
          <p:cNvPr id="11" name="TextBox 10"/>
          <p:cNvSpPr txBox="1"/>
          <p:nvPr/>
        </p:nvSpPr>
        <p:spPr>
          <a:xfrm>
            <a:off x="5529432" y="3254811"/>
            <a:ext cx="1172117" cy="261610"/>
          </a:xfrm>
          <a:prstGeom prst="rect">
            <a:avLst/>
          </a:prstGeom>
          <a:noFill/>
        </p:spPr>
        <p:txBody>
          <a:bodyPr wrap="none" rtlCol="0">
            <a:spAutoFit/>
          </a:bodyPr>
          <a:lstStyle/>
          <a:p>
            <a:pPr marL="0" lvl="1" algn="ctr"/>
            <a:r>
              <a:rPr lang="zh-CN" altLang="en-US" sz="1100" dirty="0">
                <a:latin typeface="微软雅黑" pitchFamily="34" charset="-122"/>
                <a:ea typeface="微软雅黑" pitchFamily="34" charset="-122"/>
              </a:rPr>
              <a:t>长期的战略目标</a:t>
            </a:r>
          </a:p>
        </p:txBody>
      </p:sp>
      <p:grpSp>
        <p:nvGrpSpPr>
          <p:cNvPr id="16" name="组合 15"/>
          <p:cNvGrpSpPr/>
          <p:nvPr/>
        </p:nvGrpSpPr>
        <p:grpSpPr>
          <a:xfrm>
            <a:off x="862349" y="2676127"/>
            <a:ext cx="1047751" cy="1047751"/>
            <a:chOff x="1008115" y="2542722"/>
            <a:chExt cx="1360493" cy="1360493"/>
          </a:xfrm>
        </p:grpSpPr>
        <p:grpSp>
          <p:nvGrpSpPr>
            <p:cNvPr id="17" name="组合 16"/>
            <p:cNvGrpSpPr/>
            <p:nvPr/>
          </p:nvGrpSpPr>
          <p:grpSpPr>
            <a:xfrm>
              <a:off x="1008115" y="2542722"/>
              <a:ext cx="1360493" cy="1360493"/>
              <a:chOff x="304800" y="673100"/>
              <a:chExt cx="4000500" cy="4000500"/>
            </a:xfrm>
            <a:effectLst>
              <a:outerShdw blurRad="444500" dist="254000" dir="8100000" algn="tr" rotWithShape="0">
                <a:prstClr val="black">
                  <a:alpha val="50000"/>
                </a:prstClr>
              </a:outerShdw>
            </a:effectLst>
          </p:grpSpPr>
          <p:sp>
            <p:nvSpPr>
              <p:cNvPr id="19" name="同心圆 1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0" name="椭圆 19"/>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18" name="TextBox 17"/>
            <p:cNvSpPr txBox="1"/>
            <p:nvPr/>
          </p:nvSpPr>
          <p:spPr>
            <a:xfrm>
              <a:off x="1351287" y="2797030"/>
              <a:ext cx="649839" cy="919182"/>
            </a:xfrm>
            <a:prstGeom prst="rect">
              <a:avLst/>
            </a:prstGeom>
            <a:noFill/>
          </p:spPr>
          <p:txBody>
            <a:bodyPr wrap="none" rtlCol="0">
              <a:spAutoFit/>
            </a:bodyPr>
            <a:lstStyle/>
            <a:p>
              <a:pPr algn="ctr"/>
              <a:r>
                <a:rPr lang="en-US" altLang="zh-CN" sz="4000" b="1" dirty="0" smtClean="0">
                  <a:solidFill>
                    <a:srgbClr val="C00000"/>
                  </a:solidFill>
                  <a:latin typeface="微软雅黑" pitchFamily="34" charset="-122"/>
                  <a:ea typeface="造字工房劲黑（非商用）常规体" pitchFamily="50" charset="-122"/>
                </a:rPr>
                <a:t>1</a:t>
              </a:r>
              <a:endParaRPr lang="zh-CN" altLang="en-US" sz="4000" b="1" dirty="0">
                <a:solidFill>
                  <a:srgbClr val="C00000"/>
                </a:solidFill>
                <a:latin typeface="微软雅黑" pitchFamily="34" charset="-122"/>
                <a:ea typeface="造字工房劲黑（非商用）常规体" pitchFamily="50" charset="-122"/>
              </a:endParaRPr>
            </a:p>
          </p:txBody>
        </p:sp>
      </p:grpSp>
      <p:grpSp>
        <p:nvGrpSpPr>
          <p:cNvPr id="21" name="组合 20"/>
          <p:cNvGrpSpPr/>
          <p:nvPr/>
        </p:nvGrpSpPr>
        <p:grpSpPr>
          <a:xfrm>
            <a:off x="3998332" y="2647118"/>
            <a:ext cx="1047751" cy="1047751"/>
            <a:chOff x="4770261" y="2542722"/>
            <a:chExt cx="1360493" cy="1360493"/>
          </a:xfrm>
        </p:grpSpPr>
        <p:grpSp>
          <p:nvGrpSpPr>
            <p:cNvPr id="22" name="组合 21"/>
            <p:cNvGrpSpPr/>
            <p:nvPr/>
          </p:nvGrpSpPr>
          <p:grpSpPr>
            <a:xfrm>
              <a:off x="4770261" y="2542722"/>
              <a:ext cx="1360493" cy="1360493"/>
              <a:chOff x="304800" y="673100"/>
              <a:chExt cx="4000500" cy="4000500"/>
            </a:xfrm>
            <a:effectLst>
              <a:outerShdw blurRad="444500" dist="254000" dir="8100000" algn="tr" rotWithShape="0">
                <a:prstClr val="black">
                  <a:alpha val="50000"/>
                </a:prstClr>
              </a:outerShdw>
            </a:effectLst>
          </p:grpSpPr>
          <p:sp>
            <p:nvSpPr>
              <p:cNvPr id="24" name="同心圆 2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5" name="椭圆 24"/>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23" name="TextBox 22"/>
            <p:cNvSpPr txBox="1"/>
            <p:nvPr/>
          </p:nvSpPr>
          <p:spPr>
            <a:xfrm>
              <a:off x="5124493" y="2780033"/>
              <a:ext cx="649839" cy="919182"/>
            </a:xfrm>
            <a:prstGeom prst="rect">
              <a:avLst/>
            </a:prstGeom>
            <a:noFill/>
          </p:spPr>
          <p:txBody>
            <a:bodyPr wrap="none" rtlCol="0">
              <a:spAutoFit/>
            </a:bodyPr>
            <a:lstStyle/>
            <a:p>
              <a:pPr algn="ctr"/>
              <a:r>
                <a:rPr lang="en-US" altLang="zh-CN" sz="4000" b="1" dirty="0" smtClean="0">
                  <a:solidFill>
                    <a:srgbClr val="C00000"/>
                  </a:solidFill>
                  <a:latin typeface="微软雅黑" pitchFamily="34" charset="-122"/>
                  <a:ea typeface="造字工房劲黑（非商用）常规体" pitchFamily="50" charset="-122"/>
                </a:rPr>
                <a:t>3</a:t>
              </a:r>
              <a:endParaRPr lang="zh-CN" altLang="en-US" sz="4000" b="1" dirty="0">
                <a:solidFill>
                  <a:srgbClr val="C00000"/>
                </a:solidFill>
                <a:latin typeface="微软雅黑" pitchFamily="34" charset="-122"/>
                <a:ea typeface="造字工房劲黑（非商用）常规体" pitchFamily="50" charset="-122"/>
              </a:endParaRPr>
            </a:p>
          </p:txBody>
        </p:sp>
      </p:grpSp>
      <p:grpSp>
        <p:nvGrpSpPr>
          <p:cNvPr id="26" name="组合 25"/>
          <p:cNvGrpSpPr/>
          <p:nvPr/>
        </p:nvGrpSpPr>
        <p:grpSpPr>
          <a:xfrm>
            <a:off x="2398370" y="1648195"/>
            <a:ext cx="1047751" cy="1047751"/>
            <a:chOff x="2889188" y="1494971"/>
            <a:chExt cx="1360493" cy="1360493"/>
          </a:xfrm>
        </p:grpSpPr>
        <p:grpSp>
          <p:nvGrpSpPr>
            <p:cNvPr id="27" name="组合 26"/>
            <p:cNvGrpSpPr/>
            <p:nvPr/>
          </p:nvGrpSpPr>
          <p:grpSpPr>
            <a:xfrm>
              <a:off x="2889188" y="1494971"/>
              <a:ext cx="1360493" cy="1360493"/>
              <a:chOff x="304800" y="673100"/>
              <a:chExt cx="4000500" cy="4000500"/>
            </a:xfrm>
            <a:effectLst>
              <a:outerShdw blurRad="444500" dist="254000" dir="8100000" algn="tr" rotWithShape="0">
                <a:prstClr val="black">
                  <a:alpha val="50000"/>
                </a:prstClr>
              </a:outerShdw>
            </a:effectLst>
          </p:grpSpPr>
          <p:sp>
            <p:nvSpPr>
              <p:cNvPr id="29" name="同心圆 2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0" name="椭圆 29"/>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28" name="TextBox 27"/>
            <p:cNvSpPr txBox="1"/>
            <p:nvPr/>
          </p:nvSpPr>
          <p:spPr>
            <a:xfrm>
              <a:off x="3243268" y="1759181"/>
              <a:ext cx="649839" cy="919182"/>
            </a:xfrm>
            <a:prstGeom prst="rect">
              <a:avLst/>
            </a:prstGeom>
            <a:noFill/>
          </p:spPr>
          <p:txBody>
            <a:bodyPr wrap="none" rtlCol="0">
              <a:spAutoFit/>
            </a:bodyPr>
            <a:lstStyle/>
            <a:p>
              <a:pPr algn="ctr"/>
              <a:r>
                <a:rPr lang="en-US" altLang="zh-CN" sz="4000" b="1" dirty="0" smtClean="0">
                  <a:solidFill>
                    <a:srgbClr val="C00000"/>
                  </a:solidFill>
                  <a:latin typeface="微软雅黑" pitchFamily="34" charset="-122"/>
                  <a:ea typeface="造字工房劲黑（非商用）常规体" pitchFamily="50" charset="-122"/>
                </a:rPr>
                <a:t>2</a:t>
              </a:r>
              <a:endParaRPr lang="zh-CN" altLang="en-US" sz="4000" b="1" dirty="0">
                <a:solidFill>
                  <a:srgbClr val="C00000"/>
                </a:solidFill>
                <a:latin typeface="微软雅黑" pitchFamily="34" charset="-122"/>
                <a:ea typeface="造字工房劲黑（非商用）常规体" pitchFamily="50" charset="-122"/>
              </a:endParaRPr>
            </a:p>
          </p:txBody>
        </p:sp>
      </p:grpSp>
      <p:grpSp>
        <p:nvGrpSpPr>
          <p:cNvPr id="31" name="组合 30"/>
          <p:cNvGrpSpPr/>
          <p:nvPr/>
        </p:nvGrpSpPr>
        <p:grpSpPr>
          <a:xfrm>
            <a:off x="5582508" y="1561903"/>
            <a:ext cx="1047751" cy="1047751"/>
            <a:chOff x="6651335" y="1494971"/>
            <a:chExt cx="1360493" cy="1360493"/>
          </a:xfrm>
        </p:grpSpPr>
        <p:grpSp>
          <p:nvGrpSpPr>
            <p:cNvPr id="32" name="组合 31"/>
            <p:cNvGrpSpPr/>
            <p:nvPr/>
          </p:nvGrpSpPr>
          <p:grpSpPr>
            <a:xfrm>
              <a:off x="6651335" y="1494971"/>
              <a:ext cx="1360493" cy="1360493"/>
              <a:chOff x="304800" y="673100"/>
              <a:chExt cx="4000500" cy="4000500"/>
            </a:xfrm>
            <a:effectLst>
              <a:outerShdw blurRad="444500" dist="254000" dir="8100000" algn="tr" rotWithShape="0">
                <a:prstClr val="black">
                  <a:alpha val="50000"/>
                </a:prstClr>
              </a:outerShdw>
            </a:effectLst>
          </p:grpSpPr>
          <p:sp>
            <p:nvSpPr>
              <p:cNvPr id="34" name="同心圆 3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5" name="椭圆 34"/>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3" name="TextBox 32"/>
            <p:cNvSpPr txBox="1"/>
            <p:nvPr/>
          </p:nvSpPr>
          <p:spPr>
            <a:xfrm>
              <a:off x="6980723" y="1724166"/>
              <a:ext cx="649839" cy="919182"/>
            </a:xfrm>
            <a:prstGeom prst="rect">
              <a:avLst/>
            </a:prstGeom>
            <a:noFill/>
          </p:spPr>
          <p:txBody>
            <a:bodyPr wrap="none" rtlCol="0">
              <a:spAutoFit/>
            </a:bodyPr>
            <a:lstStyle/>
            <a:p>
              <a:pPr algn="ctr"/>
              <a:r>
                <a:rPr lang="en-US" altLang="zh-CN" sz="4000" b="1" dirty="0" smtClean="0">
                  <a:solidFill>
                    <a:srgbClr val="C00000"/>
                  </a:solidFill>
                  <a:latin typeface="微软雅黑" pitchFamily="34" charset="-122"/>
                  <a:ea typeface="造字工房劲黑（非商用）常规体" pitchFamily="50" charset="-122"/>
                </a:rPr>
                <a:t>4</a:t>
              </a:r>
              <a:endParaRPr lang="zh-CN" altLang="en-US" sz="4000" b="1" dirty="0">
                <a:solidFill>
                  <a:srgbClr val="C00000"/>
                </a:solidFill>
                <a:latin typeface="微软雅黑" pitchFamily="34" charset="-122"/>
                <a:ea typeface="造字工房劲黑（非商用）常规体" pitchFamily="50" charset="-122"/>
              </a:endParaRPr>
            </a:p>
          </p:txBody>
        </p:sp>
      </p:grpSp>
      <p:grpSp>
        <p:nvGrpSpPr>
          <p:cNvPr id="36" name="组合 35"/>
          <p:cNvGrpSpPr/>
          <p:nvPr/>
        </p:nvGrpSpPr>
        <p:grpSpPr>
          <a:xfrm>
            <a:off x="7120313" y="2635778"/>
            <a:ext cx="1047751" cy="1047751"/>
            <a:chOff x="6651335" y="1494971"/>
            <a:chExt cx="1360493" cy="1360493"/>
          </a:xfrm>
        </p:grpSpPr>
        <p:grpSp>
          <p:nvGrpSpPr>
            <p:cNvPr id="37" name="组合 36"/>
            <p:cNvGrpSpPr/>
            <p:nvPr/>
          </p:nvGrpSpPr>
          <p:grpSpPr>
            <a:xfrm>
              <a:off x="6651335" y="1494971"/>
              <a:ext cx="1360493" cy="1360493"/>
              <a:chOff x="304800" y="673100"/>
              <a:chExt cx="4000500" cy="4000500"/>
            </a:xfrm>
            <a:effectLst>
              <a:outerShdw blurRad="444500" dist="254000" dir="8100000" algn="tr" rotWithShape="0">
                <a:prstClr val="black">
                  <a:alpha val="50000"/>
                </a:prstClr>
              </a:outerShdw>
            </a:effectLst>
          </p:grpSpPr>
          <p:sp>
            <p:nvSpPr>
              <p:cNvPr id="39" name="同心圆 3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0" name="椭圆 39"/>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8" name="TextBox 37"/>
            <p:cNvSpPr txBox="1"/>
            <p:nvPr/>
          </p:nvSpPr>
          <p:spPr>
            <a:xfrm>
              <a:off x="7011696" y="1738356"/>
              <a:ext cx="649839" cy="919182"/>
            </a:xfrm>
            <a:prstGeom prst="rect">
              <a:avLst/>
            </a:prstGeom>
            <a:noFill/>
          </p:spPr>
          <p:txBody>
            <a:bodyPr wrap="none" rtlCol="0">
              <a:spAutoFit/>
            </a:bodyPr>
            <a:lstStyle/>
            <a:p>
              <a:pPr algn="ctr"/>
              <a:r>
                <a:rPr lang="en-US" altLang="zh-CN" sz="4000" b="1" dirty="0" smtClean="0">
                  <a:solidFill>
                    <a:srgbClr val="C00000"/>
                  </a:solidFill>
                  <a:latin typeface="微软雅黑" pitchFamily="34" charset="-122"/>
                  <a:ea typeface="造字工房劲黑（非商用）常规体" pitchFamily="50" charset="-122"/>
                </a:rPr>
                <a:t>5</a:t>
              </a:r>
            </a:p>
          </p:txBody>
        </p:sp>
      </p:grpSp>
      <p:sp>
        <p:nvSpPr>
          <p:cNvPr id="41" name="TextBox 40"/>
          <p:cNvSpPr txBox="1">
            <a:spLocks noChangeArrowheads="1"/>
          </p:cNvSpPr>
          <p:nvPr/>
        </p:nvSpPr>
        <p:spPr bwMode="auto">
          <a:xfrm>
            <a:off x="6732240" y="1883608"/>
            <a:ext cx="17913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pPr marL="0" lvl="1" algn="ctr"/>
            <a:r>
              <a:rPr lang="zh-CN" altLang="en-US" sz="2000" b="1" dirty="0">
                <a:latin typeface="微软雅黑" pitchFamily="34" charset="-122"/>
                <a:ea typeface="微软雅黑" pitchFamily="34" charset="-122"/>
              </a:rPr>
              <a:t>财务与融资</a:t>
            </a:r>
          </a:p>
        </p:txBody>
      </p:sp>
      <p:sp>
        <p:nvSpPr>
          <p:cNvPr id="42" name="TextBox 41"/>
          <p:cNvSpPr txBox="1"/>
          <p:nvPr/>
        </p:nvSpPr>
        <p:spPr>
          <a:xfrm>
            <a:off x="7117930" y="2211710"/>
            <a:ext cx="1031052" cy="261610"/>
          </a:xfrm>
          <a:prstGeom prst="rect">
            <a:avLst/>
          </a:prstGeom>
          <a:noFill/>
        </p:spPr>
        <p:txBody>
          <a:bodyPr wrap="none" rtlCol="0">
            <a:spAutoFit/>
          </a:bodyPr>
          <a:lstStyle/>
          <a:p>
            <a:pPr marL="0" lvl="1" algn="ctr"/>
            <a:r>
              <a:rPr lang="zh-CN" altLang="en-US" sz="1100" dirty="0" smtClean="0">
                <a:latin typeface="微软雅黑" pitchFamily="34" charset="-122"/>
                <a:ea typeface="微软雅黑" pitchFamily="34" charset="-122"/>
              </a:rPr>
              <a:t>商务合作方式</a:t>
            </a:r>
            <a:endParaRPr lang="zh-CN" altLang="en-US" sz="1100" dirty="0">
              <a:latin typeface="微软雅黑" pitchFamily="34" charset="-122"/>
              <a:ea typeface="微软雅黑" pitchFamily="34" charset="-122"/>
            </a:endParaRPr>
          </a:p>
        </p:txBody>
      </p:sp>
      <p:sp>
        <p:nvSpPr>
          <p:cNvPr id="44" name="TextBox 43"/>
          <p:cNvSpPr txBox="1"/>
          <p:nvPr/>
        </p:nvSpPr>
        <p:spPr>
          <a:xfrm>
            <a:off x="3563888" y="475567"/>
            <a:ext cx="2016224" cy="307777"/>
          </a:xfrm>
          <a:prstGeom prst="rect">
            <a:avLst/>
          </a:prstGeom>
          <a:noFill/>
        </p:spPr>
        <p:txBody>
          <a:bodyPr wrap="square" lIns="0" tIns="0" rIns="0" bIns="0" rtlCol="0">
            <a:spAutoFit/>
          </a:bodyPr>
          <a:lstStyle/>
          <a:p>
            <a:pPr algn="ctr"/>
            <a:r>
              <a:rPr lang="zh-CN" altLang="en-US" sz="2000" b="1" dirty="0" smtClean="0">
                <a:latin typeface="微软雅黑" pitchFamily="34" charset="-122"/>
                <a:ea typeface="微软雅黑" pitchFamily="34" charset="-122"/>
              </a:rPr>
              <a:t>目 录 页</a:t>
            </a:r>
            <a:endParaRPr lang="zh-CN" altLang="en-US" sz="1000" dirty="0">
              <a:latin typeface="微软雅黑" pitchFamily="34" charset="-122"/>
              <a:ea typeface="微软雅黑" pitchFamily="34" charset="-122"/>
            </a:endParaRPr>
          </a:p>
        </p:txBody>
      </p:sp>
    </p:spTree>
    <p:extLst>
      <p:ext uri="{BB962C8B-B14F-4D97-AF65-F5344CB8AC3E}">
        <p14:creationId xmlns:p14="http://schemas.microsoft.com/office/powerpoint/2010/main" val="2072148222"/>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2000"/>
                                        <p:tgtEl>
                                          <p:spTgt spid="3"/>
                                        </p:tgtEl>
                                      </p:cBhvr>
                                    </p:animEffect>
                                  </p:childTnLst>
                                </p:cTn>
                              </p:par>
                              <p:par>
                                <p:cTn id="14" presetID="53" presetClass="entr" presetSubtype="16" fill="hold" nodeType="withEffect">
                                  <p:stCondLst>
                                    <p:cond delay="30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par>
                                <p:cTn id="19" presetID="53" presetClass="entr" presetSubtype="16" fill="hold" nodeType="withEffect">
                                  <p:stCondLst>
                                    <p:cond delay="90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par>
                                <p:cTn id="24" presetID="53" presetClass="entr" presetSubtype="16" fill="hold" nodeType="withEffect">
                                  <p:stCondLst>
                                    <p:cond delay="1400"/>
                                  </p:stCondLst>
                                  <p:childTnLst>
                                    <p:set>
                                      <p:cBhvr>
                                        <p:cTn id="25" dur="1" fill="hold">
                                          <p:stCondLst>
                                            <p:cond delay="0"/>
                                          </p:stCondLst>
                                        </p:cTn>
                                        <p:tgtEl>
                                          <p:spTgt spid="31"/>
                                        </p:tgtEl>
                                        <p:attrNameLst>
                                          <p:attrName>style.visibility</p:attrName>
                                        </p:attrNameLst>
                                      </p:cBhvr>
                                      <p:to>
                                        <p:strVal val="visible"/>
                                      </p:to>
                                    </p:set>
                                    <p:anim calcmode="lin" valueType="num">
                                      <p:cBhvr>
                                        <p:cTn id="26" dur="500" fill="hold"/>
                                        <p:tgtEl>
                                          <p:spTgt spid="31"/>
                                        </p:tgtEl>
                                        <p:attrNameLst>
                                          <p:attrName>ppt_w</p:attrName>
                                        </p:attrNameLst>
                                      </p:cBhvr>
                                      <p:tavLst>
                                        <p:tav tm="0">
                                          <p:val>
                                            <p:fltVal val="0"/>
                                          </p:val>
                                        </p:tav>
                                        <p:tav tm="100000">
                                          <p:val>
                                            <p:strVal val="#ppt_w"/>
                                          </p:val>
                                        </p:tav>
                                      </p:tavLst>
                                    </p:anim>
                                    <p:anim calcmode="lin" valueType="num">
                                      <p:cBhvr>
                                        <p:cTn id="27" dur="500" fill="hold"/>
                                        <p:tgtEl>
                                          <p:spTgt spid="31"/>
                                        </p:tgtEl>
                                        <p:attrNameLst>
                                          <p:attrName>ppt_h</p:attrName>
                                        </p:attrNameLst>
                                      </p:cBhvr>
                                      <p:tavLst>
                                        <p:tav tm="0">
                                          <p:val>
                                            <p:fltVal val="0"/>
                                          </p:val>
                                        </p:tav>
                                        <p:tav tm="100000">
                                          <p:val>
                                            <p:strVal val="#ppt_h"/>
                                          </p:val>
                                        </p:tav>
                                      </p:tavLst>
                                    </p:anim>
                                    <p:animEffect transition="in" filter="fade">
                                      <p:cBhvr>
                                        <p:cTn id="28" dur="500"/>
                                        <p:tgtEl>
                                          <p:spTgt spid="31"/>
                                        </p:tgtEl>
                                      </p:cBhvr>
                                    </p:animEffect>
                                  </p:childTnLst>
                                </p:cTn>
                              </p:par>
                              <p:par>
                                <p:cTn id="29" presetID="42"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80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47" presetClass="entr" presetSubtype="0" fill="hold" grpId="0" nodeType="withEffect">
                                  <p:stCondLst>
                                    <p:cond delay="80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1000"/>
                                        <p:tgtEl>
                                          <p:spTgt spid="9"/>
                                        </p:tgtEl>
                                      </p:cBhvr>
                                    </p:animEffect>
                                    <p:anim calcmode="lin" valueType="num">
                                      <p:cBhvr>
                                        <p:cTn id="47" dur="1000" fill="hold"/>
                                        <p:tgtEl>
                                          <p:spTgt spid="9"/>
                                        </p:tgtEl>
                                        <p:attrNameLst>
                                          <p:attrName>ppt_x</p:attrName>
                                        </p:attrNameLst>
                                      </p:cBhvr>
                                      <p:tavLst>
                                        <p:tav tm="0">
                                          <p:val>
                                            <p:strVal val="#ppt_x"/>
                                          </p:val>
                                        </p:tav>
                                        <p:tav tm="100000">
                                          <p:val>
                                            <p:strVal val="#ppt_x"/>
                                          </p:val>
                                        </p:tav>
                                      </p:tavLst>
                                    </p:anim>
                                    <p:anim calcmode="lin" valueType="num">
                                      <p:cBhvr>
                                        <p:cTn id="48" dur="1000" fill="hold"/>
                                        <p:tgtEl>
                                          <p:spTgt spid="9"/>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140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1000"/>
                                        <p:tgtEl>
                                          <p:spTgt spid="6"/>
                                        </p:tgtEl>
                                      </p:cBhvr>
                                    </p:animEffect>
                                    <p:anim calcmode="lin" valueType="num">
                                      <p:cBhvr>
                                        <p:cTn id="52" dur="1000" fill="hold"/>
                                        <p:tgtEl>
                                          <p:spTgt spid="6"/>
                                        </p:tgtEl>
                                        <p:attrNameLst>
                                          <p:attrName>ppt_x</p:attrName>
                                        </p:attrNameLst>
                                      </p:cBhvr>
                                      <p:tavLst>
                                        <p:tav tm="0">
                                          <p:val>
                                            <p:strVal val="#ppt_x"/>
                                          </p:val>
                                        </p:tav>
                                        <p:tav tm="100000">
                                          <p:val>
                                            <p:strVal val="#ppt_x"/>
                                          </p:val>
                                        </p:tav>
                                      </p:tavLst>
                                    </p:anim>
                                    <p:anim calcmode="lin" valueType="num">
                                      <p:cBhvr>
                                        <p:cTn id="53" dur="1000" fill="hold"/>
                                        <p:tgtEl>
                                          <p:spTgt spid="6"/>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140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1000"/>
                                        <p:tgtEl>
                                          <p:spTgt spid="10"/>
                                        </p:tgtEl>
                                      </p:cBhvr>
                                    </p:animEffect>
                                    <p:anim calcmode="lin" valueType="num">
                                      <p:cBhvr>
                                        <p:cTn id="57" dur="1000" fill="hold"/>
                                        <p:tgtEl>
                                          <p:spTgt spid="10"/>
                                        </p:tgtEl>
                                        <p:attrNameLst>
                                          <p:attrName>ppt_x</p:attrName>
                                        </p:attrNameLst>
                                      </p:cBhvr>
                                      <p:tavLst>
                                        <p:tav tm="0">
                                          <p:val>
                                            <p:strVal val="#ppt_x"/>
                                          </p:val>
                                        </p:tav>
                                        <p:tav tm="100000">
                                          <p:val>
                                            <p:strVal val="#ppt_x"/>
                                          </p:val>
                                        </p:tav>
                                      </p:tavLst>
                                    </p:anim>
                                    <p:anim calcmode="lin" valueType="num">
                                      <p:cBhvr>
                                        <p:cTn id="58" dur="1000" fill="hold"/>
                                        <p:tgtEl>
                                          <p:spTgt spid="10"/>
                                        </p:tgtEl>
                                        <p:attrNameLst>
                                          <p:attrName>ppt_y</p:attrName>
                                        </p:attrNameLst>
                                      </p:cBhvr>
                                      <p:tavLst>
                                        <p:tav tm="0">
                                          <p:val>
                                            <p:strVal val="#ppt_y+.1"/>
                                          </p:val>
                                        </p:tav>
                                        <p:tav tm="100000">
                                          <p:val>
                                            <p:strVal val="#ppt_y"/>
                                          </p:val>
                                        </p:tav>
                                      </p:tavLst>
                                    </p:anim>
                                  </p:childTnLst>
                                </p:cTn>
                              </p:par>
                              <p:par>
                                <p:cTn id="59" presetID="47" presetClass="entr" presetSubtype="0" fill="hold" grpId="0" nodeType="withEffect">
                                  <p:stCondLst>
                                    <p:cond delay="190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1000"/>
                                        <p:tgtEl>
                                          <p:spTgt spid="7"/>
                                        </p:tgtEl>
                                      </p:cBhvr>
                                    </p:animEffect>
                                    <p:anim calcmode="lin" valueType="num">
                                      <p:cBhvr>
                                        <p:cTn id="62" dur="1000" fill="hold"/>
                                        <p:tgtEl>
                                          <p:spTgt spid="7"/>
                                        </p:tgtEl>
                                        <p:attrNameLst>
                                          <p:attrName>ppt_x</p:attrName>
                                        </p:attrNameLst>
                                      </p:cBhvr>
                                      <p:tavLst>
                                        <p:tav tm="0">
                                          <p:val>
                                            <p:strVal val="#ppt_x"/>
                                          </p:val>
                                        </p:tav>
                                        <p:tav tm="100000">
                                          <p:val>
                                            <p:strVal val="#ppt_x"/>
                                          </p:val>
                                        </p:tav>
                                      </p:tavLst>
                                    </p:anim>
                                    <p:anim calcmode="lin" valueType="num">
                                      <p:cBhvr>
                                        <p:cTn id="63" dur="1000" fill="hold"/>
                                        <p:tgtEl>
                                          <p:spTgt spid="7"/>
                                        </p:tgtEl>
                                        <p:attrNameLst>
                                          <p:attrName>ppt_y</p:attrName>
                                        </p:attrNameLst>
                                      </p:cBhvr>
                                      <p:tavLst>
                                        <p:tav tm="0">
                                          <p:val>
                                            <p:strVal val="#ppt_y-.1"/>
                                          </p:val>
                                        </p:tav>
                                        <p:tav tm="100000">
                                          <p:val>
                                            <p:strVal val="#ppt_y"/>
                                          </p:val>
                                        </p:tav>
                                      </p:tavLst>
                                    </p:anim>
                                  </p:childTnLst>
                                </p:cTn>
                              </p:par>
                              <p:par>
                                <p:cTn id="64" presetID="47" presetClass="entr" presetSubtype="0" fill="hold" grpId="0" nodeType="withEffect">
                                  <p:stCondLst>
                                    <p:cond delay="190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1000"/>
                                        <p:tgtEl>
                                          <p:spTgt spid="11"/>
                                        </p:tgtEl>
                                      </p:cBhvr>
                                    </p:animEffect>
                                    <p:anim calcmode="lin" valueType="num">
                                      <p:cBhvr>
                                        <p:cTn id="67" dur="1000" fill="hold"/>
                                        <p:tgtEl>
                                          <p:spTgt spid="11"/>
                                        </p:tgtEl>
                                        <p:attrNameLst>
                                          <p:attrName>ppt_x</p:attrName>
                                        </p:attrNameLst>
                                      </p:cBhvr>
                                      <p:tavLst>
                                        <p:tav tm="0">
                                          <p:val>
                                            <p:strVal val="#ppt_x"/>
                                          </p:val>
                                        </p:tav>
                                        <p:tav tm="100000">
                                          <p:val>
                                            <p:strVal val="#ppt_x"/>
                                          </p:val>
                                        </p:tav>
                                      </p:tavLst>
                                    </p:anim>
                                    <p:anim calcmode="lin" valueType="num">
                                      <p:cBhvr>
                                        <p:cTn id="68" dur="1000" fill="hold"/>
                                        <p:tgtEl>
                                          <p:spTgt spid="11"/>
                                        </p:tgtEl>
                                        <p:attrNameLst>
                                          <p:attrName>ppt_y</p:attrName>
                                        </p:attrNameLst>
                                      </p:cBhvr>
                                      <p:tavLst>
                                        <p:tav tm="0">
                                          <p:val>
                                            <p:strVal val="#ppt_y-.1"/>
                                          </p:val>
                                        </p:tav>
                                        <p:tav tm="100000">
                                          <p:val>
                                            <p:strVal val="#ppt_y"/>
                                          </p:val>
                                        </p:tav>
                                      </p:tavLst>
                                    </p:anim>
                                  </p:childTnLst>
                                </p:cTn>
                              </p:par>
                              <p:par>
                                <p:cTn id="69" presetID="53" presetClass="entr" presetSubtype="16" fill="hold" nodeType="withEffect">
                                  <p:stCondLst>
                                    <p:cond delay="1400"/>
                                  </p:stCondLst>
                                  <p:childTnLst>
                                    <p:set>
                                      <p:cBhvr>
                                        <p:cTn id="70" dur="1" fill="hold">
                                          <p:stCondLst>
                                            <p:cond delay="0"/>
                                          </p:stCondLst>
                                        </p:cTn>
                                        <p:tgtEl>
                                          <p:spTgt spid="36"/>
                                        </p:tgtEl>
                                        <p:attrNameLst>
                                          <p:attrName>style.visibility</p:attrName>
                                        </p:attrNameLst>
                                      </p:cBhvr>
                                      <p:to>
                                        <p:strVal val="visible"/>
                                      </p:to>
                                    </p:set>
                                    <p:anim calcmode="lin" valueType="num">
                                      <p:cBhvr>
                                        <p:cTn id="71" dur="500" fill="hold"/>
                                        <p:tgtEl>
                                          <p:spTgt spid="36"/>
                                        </p:tgtEl>
                                        <p:attrNameLst>
                                          <p:attrName>ppt_w</p:attrName>
                                        </p:attrNameLst>
                                      </p:cBhvr>
                                      <p:tavLst>
                                        <p:tav tm="0">
                                          <p:val>
                                            <p:fltVal val="0"/>
                                          </p:val>
                                        </p:tav>
                                        <p:tav tm="100000">
                                          <p:val>
                                            <p:strVal val="#ppt_w"/>
                                          </p:val>
                                        </p:tav>
                                      </p:tavLst>
                                    </p:anim>
                                    <p:anim calcmode="lin" valueType="num">
                                      <p:cBhvr>
                                        <p:cTn id="72" dur="500" fill="hold"/>
                                        <p:tgtEl>
                                          <p:spTgt spid="36"/>
                                        </p:tgtEl>
                                        <p:attrNameLst>
                                          <p:attrName>ppt_h</p:attrName>
                                        </p:attrNameLst>
                                      </p:cBhvr>
                                      <p:tavLst>
                                        <p:tav tm="0">
                                          <p:val>
                                            <p:fltVal val="0"/>
                                          </p:val>
                                        </p:tav>
                                        <p:tav tm="100000">
                                          <p:val>
                                            <p:strVal val="#ppt_h"/>
                                          </p:val>
                                        </p:tav>
                                      </p:tavLst>
                                    </p:anim>
                                    <p:animEffect transition="in" filter="fade">
                                      <p:cBhvr>
                                        <p:cTn id="73" dur="500"/>
                                        <p:tgtEl>
                                          <p:spTgt spid="36"/>
                                        </p:tgtEl>
                                      </p:cBhvr>
                                    </p:animEffect>
                                  </p:childTnLst>
                                </p:cTn>
                              </p:par>
                              <p:par>
                                <p:cTn id="74" presetID="47" presetClass="entr" presetSubtype="0" fill="hold" grpId="0" nodeType="withEffect">
                                  <p:stCondLst>
                                    <p:cond delay="1900"/>
                                  </p:stCondLst>
                                  <p:childTnLst>
                                    <p:set>
                                      <p:cBhvr>
                                        <p:cTn id="75" dur="1" fill="hold">
                                          <p:stCondLst>
                                            <p:cond delay="0"/>
                                          </p:stCondLst>
                                        </p:cTn>
                                        <p:tgtEl>
                                          <p:spTgt spid="41"/>
                                        </p:tgtEl>
                                        <p:attrNameLst>
                                          <p:attrName>style.visibility</p:attrName>
                                        </p:attrNameLst>
                                      </p:cBhvr>
                                      <p:to>
                                        <p:strVal val="visible"/>
                                      </p:to>
                                    </p:set>
                                    <p:animEffect transition="in" filter="fade">
                                      <p:cBhvr>
                                        <p:cTn id="76" dur="1000"/>
                                        <p:tgtEl>
                                          <p:spTgt spid="41"/>
                                        </p:tgtEl>
                                      </p:cBhvr>
                                    </p:animEffect>
                                    <p:anim calcmode="lin" valueType="num">
                                      <p:cBhvr>
                                        <p:cTn id="77" dur="1000" fill="hold"/>
                                        <p:tgtEl>
                                          <p:spTgt spid="41"/>
                                        </p:tgtEl>
                                        <p:attrNameLst>
                                          <p:attrName>ppt_x</p:attrName>
                                        </p:attrNameLst>
                                      </p:cBhvr>
                                      <p:tavLst>
                                        <p:tav tm="0">
                                          <p:val>
                                            <p:strVal val="#ppt_x"/>
                                          </p:val>
                                        </p:tav>
                                        <p:tav tm="100000">
                                          <p:val>
                                            <p:strVal val="#ppt_x"/>
                                          </p:val>
                                        </p:tav>
                                      </p:tavLst>
                                    </p:anim>
                                    <p:anim calcmode="lin" valueType="num">
                                      <p:cBhvr>
                                        <p:cTn id="78" dur="1000" fill="hold"/>
                                        <p:tgtEl>
                                          <p:spTgt spid="41"/>
                                        </p:tgtEl>
                                        <p:attrNameLst>
                                          <p:attrName>ppt_y</p:attrName>
                                        </p:attrNameLst>
                                      </p:cBhvr>
                                      <p:tavLst>
                                        <p:tav tm="0">
                                          <p:val>
                                            <p:strVal val="#ppt_y-.1"/>
                                          </p:val>
                                        </p:tav>
                                        <p:tav tm="100000">
                                          <p:val>
                                            <p:strVal val="#ppt_y"/>
                                          </p:val>
                                        </p:tav>
                                      </p:tavLst>
                                    </p:anim>
                                  </p:childTnLst>
                                </p:cTn>
                              </p:par>
                              <p:par>
                                <p:cTn id="79" presetID="47" presetClass="entr" presetSubtype="0" fill="hold" grpId="0" nodeType="withEffect">
                                  <p:stCondLst>
                                    <p:cond delay="1900"/>
                                  </p:stCondLst>
                                  <p:childTnLst>
                                    <p:set>
                                      <p:cBhvr>
                                        <p:cTn id="80" dur="1" fill="hold">
                                          <p:stCondLst>
                                            <p:cond delay="0"/>
                                          </p:stCondLst>
                                        </p:cTn>
                                        <p:tgtEl>
                                          <p:spTgt spid="42"/>
                                        </p:tgtEl>
                                        <p:attrNameLst>
                                          <p:attrName>style.visibility</p:attrName>
                                        </p:attrNameLst>
                                      </p:cBhvr>
                                      <p:to>
                                        <p:strVal val="visible"/>
                                      </p:to>
                                    </p:set>
                                    <p:animEffect transition="in" filter="fade">
                                      <p:cBhvr>
                                        <p:cTn id="81" dur="1000"/>
                                        <p:tgtEl>
                                          <p:spTgt spid="42"/>
                                        </p:tgtEl>
                                      </p:cBhvr>
                                    </p:animEffect>
                                    <p:anim calcmode="lin" valueType="num">
                                      <p:cBhvr>
                                        <p:cTn id="82" dur="1000" fill="hold"/>
                                        <p:tgtEl>
                                          <p:spTgt spid="42"/>
                                        </p:tgtEl>
                                        <p:attrNameLst>
                                          <p:attrName>ppt_x</p:attrName>
                                        </p:attrNameLst>
                                      </p:cBhvr>
                                      <p:tavLst>
                                        <p:tav tm="0">
                                          <p:val>
                                            <p:strVal val="#ppt_x"/>
                                          </p:val>
                                        </p:tav>
                                        <p:tav tm="100000">
                                          <p:val>
                                            <p:strVal val="#ppt_x"/>
                                          </p:val>
                                        </p:tav>
                                      </p:tavLst>
                                    </p:anim>
                                    <p:anim calcmode="lin" valueType="num">
                                      <p:cBhvr>
                                        <p:cTn id="83"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P spid="9" grpId="0"/>
      <p:bldP spid="10" grpId="0"/>
      <p:bldP spid="11" grpId="0"/>
      <p:bldP spid="41" grpId="0"/>
      <p:bldP spid="4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a:grpSpLocks/>
          </p:cNvGrpSpPr>
          <p:nvPr/>
        </p:nvGrpSpPr>
        <p:grpSpPr bwMode="auto">
          <a:xfrm>
            <a:off x="586952" y="853215"/>
            <a:ext cx="3192960" cy="3950783"/>
            <a:chOff x="865232" y="1286330"/>
            <a:chExt cx="4013321" cy="4966128"/>
          </a:xfrm>
        </p:grpSpPr>
        <p:pic>
          <p:nvPicPr>
            <p:cNvPr id="3" name="Picture 3"/>
            <p:cNvPicPr>
              <a:picLocks noChangeAspect="1"/>
            </p:cNvPicPr>
            <p:nvPr/>
          </p:nvPicPr>
          <p:blipFill>
            <a:blip r:embed="rId3"/>
            <a:srcRect l="5354" t="8440" r="6203" b="10136"/>
            <a:stretch>
              <a:fillRect/>
            </a:stretch>
          </p:blipFill>
          <p:spPr bwMode="auto">
            <a:xfrm>
              <a:off x="865232" y="1286330"/>
              <a:ext cx="4013321" cy="4966128"/>
            </a:xfrm>
            <a:prstGeom prst="rect">
              <a:avLst/>
            </a:prstGeom>
            <a:noFill/>
            <a:ln w="9525">
              <a:noFill/>
              <a:miter lim="800000"/>
              <a:headEnd/>
              <a:tailEnd/>
            </a:ln>
          </p:spPr>
        </p:pic>
        <p:sp>
          <p:nvSpPr>
            <p:cNvPr id="4" name="Rectangle 4"/>
            <p:cNvSpPr/>
            <p:nvPr/>
          </p:nvSpPr>
          <p:spPr>
            <a:xfrm>
              <a:off x="1454212" y="1875344"/>
              <a:ext cx="2840124" cy="3699194"/>
            </a:xfrm>
            <a:prstGeom prst="rect">
              <a:avLst/>
            </a:prstGeom>
            <a:blipFill>
              <a:blip r:embed="rId4" cstate="prin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2" fontAlgn="auto">
                <a:spcBef>
                  <a:spcPts val="0"/>
                </a:spcBef>
                <a:spcAft>
                  <a:spcPts val="0"/>
                </a:spcAft>
                <a:defRPr/>
              </a:pPr>
              <a:endParaRPr lang="en-US" sz="3200"/>
            </a:p>
          </p:txBody>
        </p:sp>
      </p:grpSp>
      <p:sp>
        <p:nvSpPr>
          <p:cNvPr id="17" name="矩形 16"/>
          <p:cNvSpPr>
            <a:spLocks noChangeArrowheads="1"/>
          </p:cNvSpPr>
          <p:nvPr/>
        </p:nvSpPr>
        <p:spPr bwMode="auto">
          <a:xfrm>
            <a:off x="4208606" y="3534278"/>
            <a:ext cx="843538" cy="261608"/>
          </a:xfrm>
          <a:prstGeom prst="rect">
            <a:avLst/>
          </a:prstGeom>
          <a:noFill/>
          <a:ln w="9525">
            <a:noFill/>
            <a:miter lim="800000"/>
            <a:headEnd/>
            <a:tailEnd/>
          </a:ln>
        </p:spPr>
        <p:txBody>
          <a:bodyPr wrap="square" lIns="91435" tIns="45719" rIns="91435" bIns="45719">
            <a:spAutoFit/>
          </a:bodyPr>
          <a:lstStyle/>
          <a:p>
            <a:r>
              <a:rPr lang="zh-CN" altLang="en-US" sz="1100" b="1" dirty="0">
                <a:solidFill>
                  <a:schemeClr val="tx1">
                    <a:lumMod val="65000"/>
                    <a:lumOff val="35000"/>
                  </a:schemeClr>
                </a:solidFill>
                <a:latin typeface="微软雅黑" pitchFamily="34" charset="-122"/>
                <a:ea typeface="微软雅黑" pitchFamily="34" charset="-122"/>
              </a:rPr>
              <a:t>添加标题</a:t>
            </a:r>
            <a:endParaRPr lang="en-US" altLang="zh-CN" sz="1100" b="1" dirty="0">
              <a:solidFill>
                <a:schemeClr val="tx1">
                  <a:lumMod val="65000"/>
                  <a:lumOff val="35000"/>
                </a:schemeClr>
              </a:solidFill>
              <a:latin typeface="微软雅黑" pitchFamily="34" charset="-122"/>
              <a:ea typeface="微软雅黑" pitchFamily="34" charset="-122"/>
            </a:endParaRPr>
          </a:p>
        </p:txBody>
      </p:sp>
      <p:sp>
        <p:nvSpPr>
          <p:cNvPr id="18" name="矩形 47"/>
          <p:cNvSpPr>
            <a:spLocks noChangeArrowheads="1"/>
          </p:cNvSpPr>
          <p:nvPr/>
        </p:nvSpPr>
        <p:spPr bwMode="auto">
          <a:xfrm>
            <a:off x="4194319" y="3846285"/>
            <a:ext cx="1928420" cy="701729"/>
          </a:xfrm>
          <a:prstGeom prst="rect">
            <a:avLst/>
          </a:prstGeom>
          <a:noFill/>
          <a:ln>
            <a:noFill/>
          </a:ln>
          <a:extLst/>
        </p:spPr>
        <p:txBody>
          <a:bodyPr wrap="square" lIns="91435" tIns="45719" rIns="91435" bIns="45719">
            <a:spAutoFit/>
          </a:bodyPr>
          <a:lstStyle/>
          <a:p>
            <a:pPr defTabSz="914332" fontAlgn="auto">
              <a:lnSpc>
                <a:spcPct val="120000"/>
              </a:lnSpc>
              <a:spcAft>
                <a:spcPts val="0"/>
              </a:spcAft>
              <a:buFont typeface="Arial" charset="0"/>
              <a:buNone/>
              <a:defRPr/>
            </a:pPr>
            <a:r>
              <a:rPr lang="zh-CN" altLang="en-US" sz="1100" dirty="0">
                <a:solidFill>
                  <a:schemeClr val="tx1">
                    <a:lumMod val="65000"/>
                    <a:lumOff val="35000"/>
                  </a:schemeClr>
                </a:solidFill>
                <a:latin typeface="微软雅黑" pitchFamily="34" charset="-122"/>
                <a:ea typeface="微软雅黑" pitchFamily="34" charset="-122"/>
                <a:sym typeface="微软雅黑" pitchFamily="34" charset="-122"/>
              </a:rPr>
              <a:t>在此录入本图表的综合描述说明，在此录入本图表的综合描述说明。</a:t>
            </a:r>
          </a:p>
        </p:txBody>
      </p:sp>
      <p:sp>
        <p:nvSpPr>
          <p:cNvPr id="19" name="矩形 18"/>
          <p:cNvSpPr>
            <a:spLocks noChangeArrowheads="1"/>
          </p:cNvSpPr>
          <p:nvPr/>
        </p:nvSpPr>
        <p:spPr bwMode="auto">
          <a:xfrm>
            <a:off x="6402283" y="3534278"/>
            <a:ext cx="843538" cy="261608"/>
          </a:xfrm>
          <a:prstGeom prst="rect">
            <a:avLst/>
          </a:prstGeom>
          <a:noFill/>
          <a:ln w="9525">
            <a:noFill/>
            <a:miter lim="800000"/>
            <a:headEnd/>
            <a:tailEnd/>
          </a:ln>
        </p:spPr>
        <p:txBody>
          <a:bodyPr wrap="square" lIns="91435" tIns="45719" rIns="91435" bIns="45719">
            <a:spAutoFit/>
          </a:bodyPr>
          <a:lstStyle/>
          <a:p>
            <a:r>
              <a:rPr lang="zh-CN" altLang="en-US" sz="1100" b="1" dirty="0">
                <a:solidFill>
                  <a:schemeClr val="tx1">
                    <a:lumMod val="65000"/>
                    <a:lumOff val="35000"/>
                  </a:schemeClr>
                </a:solidFill>
                <a:latin typeface="微软雅黑" pitchFamily="34" charset="-122"/>
                <a:ea typeface="微软雅黑" pitchFamily="34" charset="-122"/>
              </a:rPr>
              <a:t>添加标题</a:t>
            </a:r>
            <a:endParaRPr lang="en-US" altLang="zh-CN" sz="1100" b="1" dirty="0">
              <a:solidFill>
                <a:schemeClr val="tx1">
                  <a:lumMod val="65000"/>
                  <a:lumOff val="35000"/>
                </a:schemeClr>
              </a:solidFill>
              <a:latin typeface="微软雅黑" pitchFamily="34" charset="-122"/>
              <a:ea typeface="微软雅黑" pitchFamily="34" charset="-122"/>
            </a:endParaRPr>
          </a:p>
        </p:txBody>
      </p:sp>
      <p:sp>
        <p:nvSpPr>
          <p:cNvPr id="20" name="矩形 19"/>
          <p:cNvSpPr>
            <a:spLocks noChangeArrowheads="1"/>
          </p:cNvSpPr>
          <p:nvPr/>
        </p:nvSpPr>
        <p:spPr bwMode="auto">
          <a:xfrm>
            <a:off x="6387996" y="3846285"/>
            <a:ext cx="1928420" cy="701729"/>
          </a:xfrm>
          <a:prstGeom prst="rect">
            <a:avLst/>
          </a:prstGeom>
          <a:noFill/>
          <a:ln>
            <a:noFill/>
          </a:ln>
          <a:extLst/>
        </p:spPr>
        <p:txBody>
          <a:bodyPr wrap="square" lIns="91435" tIns="45719" rIns="91435" bIns="45719">
            <a:spAutoFit/>
          </a:bodyPr>
          <a:lstStyle/>
          <a:p>
            <a:pPr defTabSz="914332" fontAlgn="auto">
              <a:lnSpc>
                <a:spcPct val="120000"/>
              </a:lnSpc>
              <a:spcAft>
                <a:spcPts val="0"/>
              </a:spcAft>
              <a:buFont typeface="Arial" charset="0"/>
              <a:buNone/>
              <a:defRPr/>
            </a:pPr>
            <a:r>
              <a:rPr lang="zh-CN" altLang="en-US" sz="1100" dirty="0">
                <a:solidFill>
                  <a:schemeClr val="tx1">
                    <a:lumMod val="65000"/>
                    <a:lumOff val="35000"/>
                  </a:schemeClr>
                </a:solidFill>
                <a:latin typeface="微软雅黑" pitchFamily="34" charset="-122"/>
                <a:ea typeface="微软雅黑" pitchFamily="34" charset="-122"/>
                <a:sym typeface="微软雅黑" pitchFamily="34" charset="-122"/>
              </a:rPr>
              <a:t>在此录入本图表的综合描述说明，在此录入本图表的综合描述说明。</a:t>
            </a:r>
          </a:p>
        </p:txBody>
      </p:sp>
      <p:sp>
        <p:nvSpPr>
          <p:cNvPr id="21" name="TextBox 20"/>
          <p:cNvSpPr txBox="1"/>
          <p:nvPr/>
        </p:nvSpPr>
        <p:spPr>
          <a:xfrm>
            <a:off x="3563888" y="475567"/>
            <a:ext cx="2016224" cy="307777"/>
          </a:xfrm>
          <a:prstGeom prst="rect">
            <a:avLst/>
          </a:prstGeom>
          <a:noFill/>
        </p:spPr>
        <p:txBody>
          <a:bodyPr wrap="square" lIns="0" tIns="0" rIns="0" bIns="0" rtlCol="0">
            <a:spAutoFit/>
          </a:bodyPr>
          <a:lstStyle/>
          <a:p>
            <a:pPr algn="ctr"/>
            <a:r>
              <a:rPr lang="zh-CN" altLang="en-US" sz="2000" b="1" dirty="0" smtClean="0">
                <a:latin typeface="微软雅黑" pitchFamily="34" charset="-122"/>
                <a:ea typeface="微软雅黑" pitchFamily="34" charset="-122"/>
              </a:rPr>
              <a:t>产品概述</a:t>
            </a:r>
            <a:endParaRPr lang="zh-CN" altLang="en-US" sz="1000" dirty="0">
              <a:latin typeface="微软雅黑" pitchFamily="34" charset="-122"/>
              <a:ea typeface="微软雅黑" pitchFamily="34" charset="-122"/>
            </a:endParaRPr>
          </a:p>
        </p:txBody>
      </p:sp>
      <p:grpSp>
        <p:nvGrpSpPr>
          <p:cNvPr id="23" name="组合 22"/>
          <p:cNvGrpSpPr/>
          <p:nvPr/>
        </p:nvGrpSpPr>
        <p:grpSpPr>
          <a:xfrm>
            <a:off x="4195493" y="1059583"/>
            <a:ext cx="2263519" cy="350012"/>
            <a:chOff x="814328" y="3219334"/>
            <a:chExt cx="2797200" cy="432536"/>
          </a:xfrm>
        </p:grpSpPr>
        <p:grpSp>
          <p:nvGrpSpPr>
            <p:cNvPr id="24" name="组合 23"/>
            <p:cNvGrpSpPr/>
            <p:nvPr/>
          </p:nvGrpSpPr>
          <p:grpSpPr>
            <a:xfrm>
              <a:off x="814328" y="3219334"/>
              <a:ext cx="2797200" cy="432536"/>
              <a:chOff x="2173927" y="3285519"/>
              <a:chExt cx="3549387" cy="548848"/>
            </a:xfrm>
          </p:grpSpPr>
          <p:grpSp>
            <p:nvGrpSpPr>
              <p:cNvPr id="26" name="组合 25"/>
              <p:cNvGrpSpPr/>
              <p:nvPr/>
            </p:nvGrpSpPr>
            <p:grpSpPr>
              <a:xfrm>
                <a:off x="2173927" y="3285519"/>
                <a:ext cx="3549387" cy="548848"/>
                <a:chOff x="4304043" y="1286668"/>
                <a:chExt cx="7914744" cy="2757793"/>
              </a:xfrm>
              <a:effectLst>
                <a:outerShdw blurRad="381000" dist="254000" dir="8100000" algn="tr" rotWithShape="0">
                  <a:prstClr val="black">
                    <a:alpha val="40000"/>
                  </a:prstClr>
                </a:outerShdw>
              </a:effectLst>
            </p:grpSpPr>
            <p:sp>
              <p:nvSpPr>
                <p:cNvPr id="28" name="圆角矩形 27"/>
                <p:cNvSpPr/>
                <p:nvPr/>
              </p:nvSpPr>
              <p:spPr>
                <a:xfrm>
                  <a:off x="4304043" y="1286668"/>
                  <a:ext cx="79147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100"/>
                </a:p>
              </p:txBody>
            </p:sp>
            <p:sp>
              <p:nvSpPr>
                <p:cNvPr id="29" name="圆角矩形 28"/>
                <p:cNvSpPr/>
                <p:nvPr/>
              </p:nvSpPr>
              <p:spPr>
                <a:xfrm>
                  <a:off x="4351924" y="1373342"/>
                  <a:ext cx="7812881" cy="258445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100"/>
                </a:p>
              </p:txBody>
            </p:sp>
          </p:grpSp>
          <p:sp>
            <p:nvSpPr>
              <p:cNvPr id="27" name="椭圆 26"/>
              <p:cNvSpPr/>
              <p:nvPr/>
            </p:nvSpPr>
            <p:spPr>
              <a:xfrm>
                <a:off x="2307128" y="3420211"/>
                <a:ext cx="279463" cy="279463"/>
              </a:xfrm>
              <a:prstGeom prst="ellipse">
                <a:avLst/>
              </a:prstGeom>
              <a:solidFill>
                <a:schemeClr val="tx1">
                  <a:lumMod val="95000"/>
                  <a:lumOff val="5000"/>
                </a:schemeClr>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100"/>
              </a:p>
            </p:txBody>
          </p:sp>
        </p:grpSp>
        <p:sp>
          <p:nvSpPr>
            <p:cNvPr id="25" name="TextBox 24"/>
            <p:cNvSpPr txBox="1"/>
            <p:nvPr/>
          </p:nvSpPr>
          <p:spPr>
            <a:xfrm>
              <a:off x="1224125" y="3331792"/>
              <a:ext cx="2191136" cy="209188"/>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pPr algn="l"/>
              <a:r>
                <a:rPr lang="zh-CN" altLang="en-US" sz="1100" b="0" dirty="0">
                  <a:solidFill>
                    <a:srgbClr val="C00000"/>
                  </a:solidFill>
                </a:rPr>
                <a:t>点击输入标题</a:t>
              </a:r>
              <a:r>
                <a:rPr lang="zh-CN" altLang="en-US" sz="1100" b="0" dirty="0" smtClean="0">
                  <a:solidFill>
                    <a:srgbClr val="C00000"/>
                  </a:solidFill>
                </a:rPr>
                <a:t>文本小标签</a:t>
              </a:r>
              <a:endParaRPr lang="zh-CN" altLang="en-US" sz="1100" b="0" dirty="0">
                <a:solidFill>
                  <a:srgbClr val="C00000"/>
                </a:solidFill>
              </a:endParaRPr>
            </a:p>
          </p:txBody>
        </p:sp>
      </p:grpSp>
      <p:grpSp>
        <p:nvGrpSpPr>
          <p:cNvPr id="30" name="组合 29"/>
          <p:cNvGrpSpPr/>
          <p:nvPr/>
        </p:nvGrpSpPr>
        <p:grpSpPr>
          <a:xfrm>
            <a:off x="4197376" y="1491630"/>
            <a:ext cx="2916000" cy="350012"/>
            <a:chOff x="814327" y="3219334"/>
            <a:chExt cx="3603522" cy="432536"/>
          </a:xfrm>
        </p:grpSpPr>
        <p:grpSp>
          <p:nvGrpSpPr>
            <p:cNvPr id="31" name="组合 30"/>
            <p:cNvGrpSpPr/>
            <p:nvPr/>
          </p:nvGrpSpPr>
          <p:grpSpPr>
            <a:xfrm>
              <a:off x="814327" y="3219334"/>
              <a:ext cx="3603522" cy="432536"/>
              <a:chOff x="2173926" y="3285519"/>
              <a:chExt cx="4572535" cy="548848"/>
            </a:xfrm>
          </p:grpSpPr>
          <p:grpSp>
            <p:nvGrpSpPr>
              <p:cNvPr id="33" name="组合 32"/>
              <p:cNvGrpSpPr/>
              <p:nvPr/>
            </p:nvGrpSpPr>
            <p:grpSpPr>
              <a:xfrm>
                <a:off x="2173926" y="3285519"/>
                <a:ext cx="4572535" cy="548848"/>
                <a:chOff x="4304040" y="1286668"/>
                <a:chExt cx="10196250" cy="2757793"/>
              </a:xfrm>
              <a:effectLst>
                <a:outerShdw blurRad="381000" dist="254000" dir="8100000" algn="tr" rotWithShape="0">
                  <a:prstClr val="black">
                    <a:alpha val="40000"/>
                  </a:prstClr>
                </a:outerShdw>
              </a:effectLst>
            </p:grpSpPr>
            <p:sp>
              <p:nvSpPr>
                <p:cNvPr id="35" name="圆角矩形 34"/>
                <p:cNvSpPr/>
                <p:nvPr/>
              </p:nvSpPr>
              <p:spPr>
                <a:xfrm>
                  <a:off x="4304040" y="1286668"/>
                  <a:ext cx="10196250"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100"/>
                </a:p>
              </p:txBody>
            </p:sp>
            <p:sp>
              <p:nvSpPr>
                <p:cNvPr id="36" name="圆角矩形 35"/>
                <p:cNvSpPr/>
                <p:nvPr/>
              </p:nvSpPr>
              <p:spPr>
                <a:xfrm>
                  <a:off x="4351920" y="1373339"/>
                  <a:ext cx="10095546" cy="258445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100"/>
                </a:p>
              </p:txBody>
            </p:sp>
          </p:grpSp>
          <p:sp>
            <p:nvSpPr>
              <p:cNvPr id="34" name="椭圆 33"/>
              <p:cNvSpPr/>
              <p:nvPr/>
            </p:nvSpPr>
            <p:spPr>
              <a:xfrm>
                <a:off x="2307128" y="3420211"/>
                <a:ext cx="279463" cy="279463"/>
              </a:xfrm>
              <a:prstGeom prst="ellipse">
                <a:avLst/>
              </a:prstGeom>
              <a:solidFill>
                <a:schemeClr val="tx1">
                  <a:lumMod val="95000"/>
                  <a:lumOff val="5000"/>
                </a:schemeClr>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100"/>
              </a:p>
            </p:txBody>
          </p:sp>
        </p:grpSp>
        <p:sp>
          <p:nvSpPr>
            <p:cNvPr id="32" name="TextBox 31"/>
            <p:cNvSpPr txBox="1"/>
            <p:nvPr/>
          </p:nvSpPr>
          <p:spPr>
            <a:xfrm>
              <a:off x="1224125" y="3331792"/>
              <a:ext cx="2989681" cy="209188"/>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pPr algn="l"/>
              <a:r>
                <a:rPr lang="zh-CN" altLang="en-US" sz="1100" b="0" dirty="0">
                  <a:solidFill>
                    <a:srgbClr val="C00000"/>
                  </a:solidFill>
                </a:rPr>
                <a:t>点击输入标题</a:t>
              </a:r>
              <a:r>
                <a:rPr lang="zh-CN" altLang="en-US" sz="1100" b="0" dirty="0" smtClean="0">
                  <a:solidFill>
                    <a:srgbClr val="C00000"/>
                  </a:solidFill>
                </a:rPr>
                <a:t>文本及描述说明</a:t>
              </a:r>
              <a:endParaRPr lang="zh-CN" altLang="en-US" sz="1100" b="0" dirty="0">
                <a:solidFill>
                  <a:srgbClr val="C00000"/>
                </a:solidFill>
              </a:endParaRPr>
            </a:p>
          </p:txBody>
        </p:sp>
      </p:grpSp>
      <p:grpSp>
        <p:nvGrpSpPr>
          <p:cNvPr id="37" name="组合 36"/>
          <p:cNvGrpSpPr/>
          <p:nvPr/>
        </p:nvGrpSpPr>
        <p:grpSpPr>
          <a:xfrm>
            <a:off x="4208607" y="1923678"/>
            <a:ext cx="2401200" cy="350012"/>
            <a:chOff x="814328" y="3219334"/>
            <a:chExt cx="2967344" cy="432536"/>
          </a:xfrm>
        </p:grpSpPr>
        <p:grpSp>
          <p:nvGrpSpPr>
            <p:cNvPr id="38" name="组合 37"/>
            <p:cNvGrpSpPr/>
            <p:nvPr/>
          </p:nvGrpSpPr>
          <p:grpSpPr>
            <a:xfrm>
              <a:off x="814328" y="3219334"/>
              <a:ext cx="2967344" cy="432536"/>
              <a:chOff x="2173927" y="3285519"/>
              <a:chExt cx="3765284" cy="548848"/>
            </a:xfrm>
          </p:grpSpPr>
          <p:grpSp>
            <p:nvGrpSpPr>
              <p:cNvPr id="40" name="组合 39"/>
              <p:cNvGrpSpPr/>
              <p:nvPr/>
            </p:nvGrpSpPr>
            <p:grpSpPr>
              <a:xfrm>
                <a:off x="2173927" y="3285519"/>
                <a:ext cx="3765284" cy="548848"/>
                <a:chOff x="4304043" y="1286668"/>
                <a:chExt cx="8396171" cy="2757793"/>
              </a:xfrm>
              <a:effectLst>
                <a:outerShdw blurRad="381000" dist="254000" dir="8100000" algn="tr" rotWithShape="0">
                  <a:prstClr val="black">
                    <a:alpha val="40000"/>
                  </a:prstClr>
                </a:outerShdw>
              </a:effectLst>
            </p:grpSpPr>
            <p:sp>
              <p:nvSpPr>
                <p:cNvPr id="42" name="圆角矩形 41"/>
                <p:cNvSpPr/>
                <p:nvPr/>
              </p:nvSpPr>
              <p:spPr>
                <a:xfrm>
                  <a:off x="4304043" y="1286668"/>
                  <a:ext cx="8396171"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100"/>
                </a:p>
              </p:txBody>
            </p:sp>
            <p:sp>
              <p:nvSpPr>
                <p:cNvPr id="43" name="圆角矩形 42"/>
                <p:cNvSpPr/>
                <p:nvPr/>
              </p:nvSpPr>
              <p:spPr>
                <a:xfrm>
                  <a:off x="4351923" y="1373339"/>
                  <a:ext cx="8295467" cy="258445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100"/>
                </a:p>
              </p:txBody>
            </p:sp>
          </p:grpSp>
          <p:sp>
            <p:nvSpPr>
              <p:cNvPr id="41" name="椭圆 40"/>
              <p:cNvSpPr/>
              <p:nvPr/>
            </p:nvSpPr>
            <p:spPr>
              <a:xfrm>
                <a:off x="2307128" y="3420211"/>
                <a:ext cx="279463" cy="279463"/>
              </a:xfrm>
              <a:prstGeom prst="ellipse">
                <a:avLst/>
              </a:prstGeom>
              <a:solidFill>
                <a:schemeClr val="tx1">
                  <a:lumMod val="95000"/>
                  <a:lumOff val="5000"/>
                </a:schemeClr>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100"/>
              </a:p>
            </p:txBody>
          </p:sp>
        </p:grpSp>
        <p:sp>
          <p:nvSpPr>
            <p:cNvPr id="39" name="TextBox 38"/>
            <p:cNvSpPr txBox="1"/>
            <p:nvPr/>
          </p:nvSpPr>
          <p:spPr>
            <a:xfrm>
              <a:off x="1224125" y="3331792"/>
              <a:ext cx="2371197" cy="209188"/>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pPr algn="l"/>
              <a:r>
                <a:rPr lang="zh-CN" altLang="en-US" sz="1100" b="0" dirty="0">
                  <a:solidFill>
                    <a:srgbClr val="C00000"/>
                  </a:solidFill>
                </a:rPr>
                <a:t>点击输入标题</a:t>
              </a:r>
              <a:r>
                <a:rPr lang="zh-CN" altLang="en-US" sz="1100" b="0" dirty="0" smtClean="0">
                  <a:solidFill>
                    <a:srgbClr val="C00000"/>
                  </a:solidFill>
                </a:rPr>
                <a:t>文本小标签</a:t>
              </a:r>
              <a:endParaRPr lang="zh-CN" altLang="en-US" sz="1100" b="0" dirty="0">
                <a:solidFill>
                  <a:srgbClr val="C00000"/>
                </a:solidFill>
              </a:endParaRPr>
            </a:p>
          </p:txBody>
        </p:sp>
      </p:grpSp>
      <p:grpSp>
        <p:nvGrpSpPr>
          <p:cNvPr id="44" name="组合 43"/>
          <p:cNvGrpSpPr/>
          <p:nvPr/>
        </p:nvGrpSpPr>
        <p:grpSpPr>
          <a:xfrm>
            <a:off x="4206136" y="2355726"/>
            <a:ext cx="1972203" cy="350012"/>
            <a:chOff x="814328" y="3219334"/>
            <a:chExt cx="2437200" cy="432536"/>
          </a:xfrm>
        </p:grpSpPr>
        <p:grpSp>
          <p:nvGrpSpPr>
            <p:cNvPr id="45" name="组合 44"/>
            <p:cNvGrpSpPr/>
            <p:nvPr/>
          </p:nvGrpSpPr>
          <p:grpSpPr>
            <a:xfrm>
              <a:off x="814328" y="3219334"/>
              <a:ext cx="2437200" cy="432536"/>
              <a:chOff x="2173927" y="3285519"/>
              <a:chExt cx="3092581" cy="548848"/>
            </a:xfrm>
          </p:grpSpPr>
          <p:grpSp>
            <p:nvGrpSpPr>
              <p:cNvPr id="47" name="组合 46"/>
              <p:cNvGrpSpPr/>
              <p:nvPr/>
            </p:nvGrpSpPr>
            <p:grpSpPr>
              <a:xfrm>
                <a:off x="2173927" y="3285519"/>
                <a:ext cx="3092581" cy="548848"/>
                <a:chOff x="4304043" y="1286668"/>
                <a:chExt cx="6896116" cy="2757793"/>
              </a:xfrm>
              <a:effectLst>
                <a:outerShdw blurRad="381000" dist="254000" dir="8100000" algn="tr" rotWithShape="0">
                  <a:prstClr val="black">
                    <a:alpha val="40000"/>
                  </a:prstClr>
                </a:outerShdw>
              </a:effectLst>
            </p:grpSpPr>
            <p:sp>
              <p:nvSpPr>
                <p:cNvPr id="49" name="圆角矩形 48"/>
                <p:cNvSpPr/>
                <p:nvPr/>
              </p:nvSpPr>
              <p:spPr>
                <a:xfrm>
                  <a:off x="4304043" y="1286668"/>
                  <a:ext cx="6896116"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100"/>
                </a:p>
              </p:txBody>
            </p:sp>
            <p:sp>
              <p:nvSpPr>
                <p:cNvPr id="50" name="圆角矩形 49"/>
                <p:cNvSpPr/>
                <p:nvPr/>
              </p:nvSpPr>
              <p:spPr>
                <a:xfrm>
                  <a:off x="4351924" y="1373342"/>
                  <a:ext cx="6794253" cy="258445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100"/>
                </a:p>
              </p:txBody>
            </p:sp>
          </p:grpSp>
          <p:sp>
            <p:nvSpPr>
              <p:cNvPr id="48" name="椭圆 47"/>
              <p:cNvSpPr/>
              <p:nvPr/>
            </p:nvSpPr>
            <p:spPr>
              <a:xfrm>
                <a:off x="2307128" y="3420211"/>
                <a:ext cx="279463" cy="279463"/>
              </a:xfrm>
              <a:prstGeom prst="ellipse">
                <a:avLst/>
              </a:prstGeom>
              <a:solidFill>
                <a:schemeClr val="tx1">
                  <a:lumMod val="95000"/>
                  <a:lumOff val="5000"/>
                </a:schemeClr>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100"/>
              </a:p>
            </p:txBody>
          </p:sp>
        </p:grpSp>
        <p:sp>
          <p:nvSpPr>
            <p:cNvPr id="46" name="TextBox 45"/>
            <p:cNvSpPr txBox="1"/>
            <p:nvPr/>
          </p:nvSpPr>
          <p:spPr>
            <a:xfrm>
              <a:off x="1224126" y="3331792"/>
              <a:ext cx="1911028" cy="209188"/>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pPr algn="l"/>
              <a:r>
                <a:rPr lang="zh-CN" altLang="en-US" sz="1100" b="0" dirty="0">
                  <a:solidFill>
                    <a:srgbClr val="C00000"/>
                  </a:solidFill>
                </a:rPr>
                <a:t>点击输入标题文本</a:t>
              </a:r>
            </a:p>
          </p:txBody>
        </p:sp>
      </p:grpSp>
      <p:grpSp>
        <p:nvGrpSpPr>
          <p:cNvPr id="51" name="组合 50"/>
          <p:cNvGrpSpPr/>
          <p:nvPr/>
        </p:nvGrpSpPr>
        <p:grpSpPr>
          <a:xfrm>
            <a:off x="4223058" y="2787774"/>
            <a:ext cx="2344214" cy="350012"/>
            <a:chOff x="814328" y="3219334"/>
            <a:chExt cx="2896922" cy="432536"/>
          </a:xfrm>
        </p:grpSpPr>
        <p:grpSp>
          <p:nvGrpSpPr>
            <p:cNvPr id="52" name="组合 51"/>
            <p:cNvGrpSpPr/>
            <p:nvPr/>
          </p:nvGrpSpPr>
          <p:grpSpPr>
            <a:xfrm>
              <a:off x="814328" y="3219334"/>
              <a:ext cx="2896922" cy="432536"/>
              <a:chOff x="2173927" y="3285519"/>
              <a:chExt cx="3675925" cy="548848"/>
            </a:xfrm>
          </p:grpSpPr>
          <p:grpSp>
            <p:nvGrpSpPr>
              <p:cNvPr id="54" name="组合 53"/>
              <p:cNvGrpSpPr/>
              <p:nvPr/>
            </p:nvGrpSpPr>
            <p:grpSpPr>
              <a:xfrm>
                <a:off x="2173927" y="3285519"/>
                <a:ext cx="3675925" cy="548848"/>
                <a:chOff x="4304043" y="1286668"/>
                <a:chExt cx="8196910" cy="2757793"/>
              </a:xfrm>
              <a:effectLst>
                <a:outerShdw blurRad="381000" dist="254000" dir="8100000" algn="tr" rotWithShape="0">
                  <a:prstClr val="black">
                    <a:alpha val="40000"/>
                  </a:prstClr>
                </a:outerShdw>
              </a:effectLst>
            </p:grpSpPr>
            <p:sp>
              <p:nvSpPr>
                <p:cNvPr id="56" name="圆角矩形 55"/>
                <p:cNvSpPr/>
                <p:nvPr/>
              </p:nvSpPr>
              <p:spPr>
                <a:xfrm>
                  <a:off x="4304043" y="1286668"/>
                  <a:ext cx="8149029"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100"/>
                </a:p>
              </p:txBody>
            </p:sp>
            <p:sp>
              <p:nvSpPr>
                <p:cNvPr id="57" name="圆角矩形 56"/>
                <p:cNvSpPr/>
                <p:nvPr/>
              </p:nvSpPr>
              <p:spPr>
                <a:xfrm>
                  <a:off x="4351924" y="1373342"/>
                  <a:ext cx="8149029" cy="258445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100"/>
                </a:p>
              </p:txBody>
            </p:sp>
          </p:grpSp>
          <p:sp>
            <p:nvSpPr>
              <p:cNvPr id="55" name="椭圆 54"/>
              <p:cNvSpPr/>
              <p:nvPr/>
            </p:nvSpPr>
            <p:spPr>
              <a:xfrm>
                <a:off x="2307128" y="3420211"/>
                <a:ext cx="279463" cy="279463"/>
              </a:xfrm>
              <a:prstGeom prst="ellipse">
                <a:avLst/>
              </a:prstGeom>
              <a:solidFill>
                <a:schemeClr val="tx1">
                  <a:lumMod val="95000"/>
                  <a:lumOff val="5000"/>
                </a:schemeClr>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100"/>
              </a:p>
            </p:txBody>
          </p:sp>
        </p:grpSp>
        <p:sp>
          <p:nvSpPr>
            <p:cNvPr id="53" name="TextBox 52"/>
            <p:cNvSpPr txBox="1"/>
            <p:nvPr/>
          </p:nvSpPr>
          <p:spPr>
            <a:xfrm>
              <a:off x="1224125" y="3331792"/>
              <a:ext cx="2334260" cy="209188"/>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pPr algn="l"/>
              <a:r>
                <a:rPr lang="zh-CN" altLang="en-US" sz="1100" b="0" dirty="0">
                  <a:solidFill>
                    <a:srgbClr val="C00000"/>
                  </a:solidFill>
                </a:rPr>
                <a:t>点击输入</a:t>
              </a:r>
              <a:r>
                <a:rPr lang="zh-CN" altLang="en-US" sz="1100" b="0" dirty="0" smtClean="0">
                  <a:solidFill>
                    <a:srgbClr val="C00000"/>
                  </a:solidFill>
                </a:rPr>
                <a:t>标题描述文本</a:t>
              </a:r>
              <a:endParaRPr lang="zh-CN" altLang="en-US" sz="1100" b="0" dirty="0">
                <a:solidFill>
                  <a:srgbClr val="C00000"/>
                </a:solidFill>
              </a:endParaRPr>
            </a:p>
          </p:txBody>
        </p:sp>
      </p:grpSp>
    </p:spTree>
    <p:extLst>
      <p:ext uri="{BB962C8B-B14F-4D97-AF65-F5344CB8AC3E}">
        <p14:creationId xmlns:p14="http://schemas.microsoft.com/office/powerpoint/2010/main" val="370363776"/>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350"/>
                                        <p:tgtEl>
                                          <p:spTgt spid="23"/>
                                        </p:tgtEl>
                                        <p:attrNameLst>
                                          <p:attrName>ppt_x</p:attrName>
                                        </p:attrNameLst>
                                      </p:cBhvr>
                                      <p:tavLst>
                                        <p:tav tm="0">
                                          <p:val>
                                            <p:strVal val="#ppt_x-#ppt_w*1.125000"/>
                                          </p:val>
                                        </p:tav>
                                        <p:tav tm="100000">
                                          <p:val>
                                            <p:strVal val="#ppt_x"/>
                                          </p:val>
                                        </p:tav>
                                      </p:tavLst>
                                    </p:anim>
                                    <p:animEffect transition="in" filter="wipe(right)">
                                      <p:cBhvr>
                                        <p:cTn id="13" dur="350"/>
                                        <p:tgtEl>
                                          <p:spTgt spid="23"/>
                                        </p:tgtEl>
                                      </p:cBhvr>
                                    </p:animEffect>
                                  </p:childTnLst>
                                </p:cTn>
                              </p:par>
                              <p:par>
                                <p:cTn id="14" presetID="12" presetClass="entr" presetSubtype="8" fill="hold" nodeType="withEffect">
                                  <p:stCondLst>
                                    <p:cond delay="100"/>
                                  </p:stCondLst>
                                  <p:childTnLst>
                                    <p:set>
                                      <p:cBhvr>
                                        <p:cTn id="15" dur="1" fill="hold">
                                          <p:stCondLst>
                                            <p:cond delay="0"/>
                                          </p:stCondLst>
                                        </p:cTn>
                                        <p:tgtEl>
                                          <p:spTgt spid="30"/>
                                        </p:tgtEl>
                                        <p:attrNameLst>
                                          <p:attrName>style.visibility</p:attrName>
                                        </p:attrNameLst>
                                      </p:cBhvr>
                                      <p:to>
                                        <p:strVal val="visible"/>
                                      </p:to>
                                    </p:set>
                                    <p:anim calcmode="lin" valueType="num">
                                      <p:cBhvr additive="base">
                                        <p:cTn id="16" dur="350"/>
                                        <p:tgtEl>
                                          <p:spTgt spid="30"/>
                                        </p:tgtEl>
                                        <p:attrNameLst>
                                          <p:attrName>ppt_x</p:attrName>
                                        </p:attrNameLst>
                                      </p:cBhvr>
                                      <p:tavLst>
                                        <p:tav tm="0">
                                          <p:val>
                                            <p:strVal val="#ppt_x-#ppt_w*1.125000"/>
                                          </p:val>
                                        </p:tav>
                                        <p:tav tm="100000">
                                          <p:val>
                                            <p:strVal val="#ppt_x"/>
                                          </p:val>
                                        </p:tav>
                                      </p:tavLst>
                                    </p:anim>
                                    <p:animEffect transition="in" filter="wipe(right)">
                                      <p:cBhvr>
                                        <p:cTn id="17" dur="350"/>
                                        <p:tgtEl>
                                          <p:spTgt spid="30"/>
                                        </p:tgtEl>
                                      </p:cBhvr>
                                    </p:animEffect>
                                  </p:childTnLst>
                                </p:cTn>
                              </p:par>
                              <p:par>
                                <p:cTn id="18" presetID="12" presetClass="entr" presetSubtype="8" fill="hold" nodeType="withEffect">
                                  <p:stCondLst>
                                    <p:cond delay="200"/>
                                  </p:stCondLst>
                                  <p:childTnLst>
                                    <p:set>
                                      <p:cBhvr>
                                        <p:cTn id="19" dur="1" fill="hold">
                                          <p:stCondLst>
                                            <p:cond delay="0"/>
                                          </p:stCondLst>
                                        </p:cTn>
                                        <p:tgtEl>
                                          <p:spTgt spid="37"/>
                                        </p:tgtEl>
                                        <p:attrNameLst>
                                          <p:attrName>style.visibility</p:attrName>
                                        </p:attrNameLst>
                                      </p:cBhvr>
                                      <p:to>
                                        <p:strVal val="visible"/>
                                      </p:to>
                                    </p:set>
                                    <p:anim calcmode="lin" valueType="num">
                                      <p:cBhvr additive="base">
                                        <p:cTn id="20" dur="350"/>
                                        <p:tgtEl>
                                          <p:spTgt spid="37"/>
                                        </p:tgtEl>
                                        <p:attrNameLst>
                                          <p:attrName>ppt_x</p:attrName>
                                        </p:attrNameLst>
                                      </p:cBhvr>
                                      <p:tavLst>
                                        <p:tav tm="0">
                                          <p:val>
                                            <p:strVal val="#ppt_x-#ppt_w*1.125000"/>
                                          </p:val>
                                        </p:tav>
                                        <p:tav tm="100000">
                                          <p:val>
                                            <p:strVal val="#ppt_x"/>
                                          </p:val>
                                        </p:tav>
                                      </p:tavLst>
                                    </p:anim>
                                    <p:animEffect transition="in" filter="wipe(right)">
                                      <p:cBhvr>
                                        <p:cTn id="21" dur="350"/>
                                        <p:tgtEl>
                                          <p:spTgt spid="37"/>
                                        </p:tgtEl>
                                      </p:cBhvr>
                                    </p:animEffect>
                                  </p:childTnLst>
                                </p:cTn>
                              </p:par>
                              <p:par>
                                <p:cTn id="22" presetID="12" presetClass="entr" presetSubtype="8" fill="hold" nodeType="withEffect">
                                  <p:stCondLst>
                                    <p:cond delay="300"/>
                                  </p:stCondLst>
                                  <p:childTnLst>
                                    <p:set>
                                      <p:cBhvr>
                                        <p:cTn id="23" dur="1" fill="hold">
                                          <p:stCondLst>
                                            <p:cond delay="0"/>
                                          </p:stCondLst>
                                        </p:cTn>
                                        <p:tgtEl>
                                          <p:spTgt spid="44"/>
                                        </p:tgtEl>
                                        <p:attrNameLst>
                                          <p:attrName>style.visibility</p:attrName>
                                        </p:attrNameLst>
                                      </p:cBhvr>
                                      <p:to>
                                        <p:strVal val="visible"/>
                                      </p:to>
                                    </p:set>
                                    <p:anim calcmode="lin" valueType="num">
                                      <p:cBhvr additive="base">
                                        <p:cTn id="24" dur="350"/>
                                        <p:tgtEl>
                                          <p:spTgt spid="44"/>
                                        </p:tgtEl>
                                        <p:attrNameLst>
                                          <p:attrName>ppt_x</p:attrName>
                                        </p:attrNameLst>
                                      </p:cBhvr>
                                      <p:tavLst>
                                        <p:tav tm="0">
                                          <p:val>
                                            <p:strVal val="#ppt_x-#ppt_w*1.125000"/>
                                          </p:val>
                                        </p:tav>
                                        <p:tav tm="100000">
                                          <p:val>
                                            <p:strVal val="#ppt_x"/>
                                          </p:val>
                                        </p:tav>
                                      </p:tavLst>
                                    </p:anim>
                                    <p:animEffect transition="in" filter="wipe(right)">
                                      <p:cBhvr>
                                        <p:cTn id="25" dur="350"/>
                                        <p:tgtEl>
                                          <p:spTgt spid="44"/>
                                        </p:tgtEl>
                                      </p:cBhvr>
                                    </p:animEffect>
                                  </p:childTnLst>
                                </p:cTn>
                              </p:par>
                              <p:par>
                                <p:cTn id="26" presetID="12" presetClass="entr" presetSubtype="8" fill="hold" nodeType="withEffect">
                                  <p:stCondLst>
                                    <p:cond delay="400"/>
                                  </p:stCondLst>
                                  <p:childTnLst>
                                    <p:set>
                                      <p:cBhvr>
                                        <p:cTn id="27" dur="1" fill="hold">
                                          <p:stCondLst>
                                            <p:cond delay="0"/>
                                          </p:stCondLst>
                                        </p:cTn>
                                        <p:tgtEl>
                                          <p:spTgt spid="51"/>
                                        </p:tgtEl>
                                        <p:attrNameLst>
                                          <p:attrName>style.visibility</p:attrName>
                                        </p:attrNameLst>
                                      </p:cBhvr>
                                      <p:to>
                                        <p:strVal val="visible"/>
                                      </p:to>
                                    </p:set>
                                    <p:anim calcmode="lin" valueType="num">
                                      <p:cBhvr additive="base">
                                        <p:cTn id="28" dur="350"/>
                                        <p:tgtEl>
                                          <p:spTgt spid="51"/>
                                        </p:tgtEl>
                                        <p:attrNameLst>
                                          <p:attrName>ppt_x</p:attrName>
                                        </p:attrNameLst>
                                      </p:cBhvr>
                                      <p:tavLst>
                                        <p:tav tm="0">
                                          <p:val>
                                            <p:strVal val="#ppt_x-#ppt_w*1.125000"/>
                                          </p:val>
                                        </p:tav>
                                        <p:tav tm="100000">
                                          <p:val>
                                            <p:strVal val="#ppt_x"/>
                                          </p:val>
                                        </p:tav>
                                      </p:tavLst>
                                    </p:anim>
                                    <p:animEffect transition="in" filter="wipe(right)">
                                      <p:cBhvr>
                                        <p:cTn id="29" dur="350"/>
                                        <p:tgtEl>
                                          <p:spTgt spid="51"/>
                                        </p:tgtEl>
                                      </p:cBhvr>
                                    </p:animEffect>
                                  </p:childTnLst>
                                </p:cTn>
                              </p:par>
                            </p:childTnLst>
                          </p:cTn>
                        </p:par>
                        <p:par>
                          <p:cTn id="30" fill="hold">
                            <p:stCondLst>
                              <p:cond delay="1250"/>
                            </p:stCondLst>
                            <p:childTnLst>
                              <p:par>
                                <p:cTn id="31" presetID="12" presetClass="entr" presetSubtype="4"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p:tgtEl>
                                          <p:spTgt spid="17"/>
                                        </p:tgtEl>
                                        <p:attrNameLst>
                                          <p:attrName>ppt_y</p:attrName>
                                        </p:attrNameLst>
                                      </p:cBhvr>
                                      <p:tavLst>
                                        <p:tav tm="0">
                                          <p:val>
                                            <p:strVal val="#ppt_y+#ppt_h*1.125000"/>
                                          </p:val>
                                        </p:tav>
                                        <p:tav tm="100000">
                                          <p:val>
                                            <p:strVal val="#ppt_y"/>
                                          </p:val>
                                        </p:tav>
                                      </p:tavLst>
                                    </p:anim>
                                    <p:animEffect transition="in" filter="wipe(up)">
                                      <p:cBhvr>
                                        <p:cTn id="34" dur="500"/>
                                        <p:tgtEl>
                                          <p:spTgt spid="17"/>
                                        </p:tgtEl>
                                      </p:cBhvr>
                                    </p:animEffect>
                                  </p:childTnLst>
                                </p:cTn>
                              </p:par>
                              <p:par>
                                <p:cTn id="35" presetID="12" presetClass="entr" presetSubtype="4" fill="hold" grpId="0" nodeType="withEffect">
                                  <p:stCondLst>
                                    <p:cond delay="20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p:tgtEl>
                                          <p:spTgt spid="18"/>
                                        </p:tgtEl>
                                        <p:attrNameLst>
                                          <p:attrName>ppt_y</p:attrName>
                                        </p:attrNameLst>
                                      </p:cBhvr>
                                      <p:tavLst>
                                        <p:tav tm="0">
                                          <p:val>
                                            <p:strVal val="#ppt_y+#ppt_h*1.125000"/>
                                          </p:val>
                                        </p:tav>
                                        <p:tav tm="100000">
                                          <p:val>
                                            <p:strVal val="#ppt_y"/>
                                          </p:val>
                                        </p:tav>
                                      </p:tavLst>
                                    </p:anim>
                                    <p:animEffect transition="in" filter="wipe(up)">
                                      <p:cBhvr>
                                        <p:cTn id="38" dur="500"/>
                                        <p:tgtEl>
                                          <p:spTgt spid="18"/>
                                        </p:tgtEl>
                                      </p:cBhvr>
                                    </p:animEffect>
                                  </p:childTnLst>
                                </p:cTn>
                              </p:par>
                              <p:par>
                                <p:cTn id="39" presetID="12" presetClass="entr" presetSubtype="4" fill="hold" grpId="0" nodeType="withEffect">
                                  <p:stCondLst>
                                    <p:cond delay="40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p:tgtEl>
                                          <p:spTgt spid="19"/>
                                        </p:tgtEl>
                                        <p:attrNameLst>
                                          <p:attrName>ppt_y</p:attrName>
                                        </p:attrNameLst>
                                      </p:cBhvr>
                                      <p:tavLst>
                                        <p:tav tm="0">
                                          <p:val>
                                            <p:strVal val="#ppt_y+#ppt_h*1.125000"/>
                                          </p:val>
                                        </p:tav>
                                        <p:tav tm="100000">
                                          <p:val>
                                            <p:strVal val="#ppt_y"/>
                                          </p:val>
                                        </p:tav>
                                      </p:tavLst>
                                    </p:anim>
                                    <p:animEffect transition="in" filter="wipe(up)">
                                      <p:cBhvr>
                                        <p:cTn id="42" dur="500"/>
                                        <p:tgtEl>
                                          <p:spTgt spid="19"/>
                                        </p:tgtEl>
                                      </p:cBhvr>
                                    </p:animEffect>
                                  </p:childTnLst>
                                </p:cTn>
                              </p:par>
                              <p:par>
                                <p:cTn id="43" presetID="12" presetClass="entr" presetSubtype="4" fill="hold" grpId="0" nodeType="withEffect">
                                  <p:stCondLst>
                                    <p:cond delay="60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p:tgtEl>
                                          <p:spTgt spid="20"/>
                                        </p:tgtEl>
                                        <p:attrNameLst>
                                          <p:attrName>ppt_y</p:attrName>
                                        </p:attrNameLst>
                                      </p:cBhvr>
                                      <p:tavLst>
                                        <p:tav tm="0">
                                          <p:val>
                                            <p:strVal val="#ppt_y+#ppt_h*1.125000"/>
                                          </p:val>
                                        </p:tav>
                                        <p:tav tm="100000">
                                          <p:val>
                                            <p:strVal val="#ppt_y"/>
                                          </p:val>
                                        </p:tav>
                                      </p:tavLst>
                                    </p:anim>
                                    <p:animEffect transition="in" filter="wipe(up)">
                                      <p:cBhvr>
                                        <p:cTn id="4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7"/>
          <p:cNvSpPr>
            <a:spLocks/>
          </p:cNvSpPr>
          <p:nvPr/>
        </p:nvSpPr>
        <p:spPr bwMode="auto">
          <a:xfrm>
            <a:off x="2791930" y="1205986"/>
            <a:ext cx="1005569" cy="3174831"/>
          </a:xfrm>
          <a:custGeom>
            <a:avLst/>
            <a:gdLst>
              <a:gd name="T0" fmla="*/ 1750 w 1750"/>
              <a:gd name="T1" fmla="*/ 272 h 5527"/>
              <a:gd name="T2" fmla="*/ 314 w 1750"/>
              <a:gd name="T3" fmla="*/ 2778 h 5527"/>
              <a:gd name="T4" fmla="*/ 1699 w 1750"/>
              <a:gd name="T5" fmla="*/ 5254 h 5527"/>
              <a:gd name="T6" fmla="*/ 1542 w 1750"/>
              <a:gd name="T7" fmla="*/ 5527 h 5527"/>
              <a:gd name="T8" fmla="*/ 0 w 1750"/>
              <a:gd name="T9" fmla="*/ 2778 h 5527"/>
              <a:gd name="T10" fmla="*/ 1593 w 1750"/>
              <a:gd name="T11" fmla="*/ 0 h 5527"/>
              <a:gd name="T12" fmla="*/ 1750 w 1750"/>
              <a:gd name="T13" fmla="*/ 272 h 5527"/>
            </a:gdLst>
            <a:ahLst/>
            <a:cxnLst>
              <a:cxn ang="0">
                <a:pos x="T0" y="T1"/>
              </a:cxn>
              <a:cxn ang="0">
                <a:pos x="T2" y="T3"/>
              </a:cxn>
              <a:cxn ang="0">
                <a:pos x="T4" y="T5"/>
              </a:cxn>
              <a:cxn ang="0">
                <a:pos x="T6" y="T7"/>
              </a:cxn>
              <a:cxn ang="0">
                <a:pos x="T8" y="T9"/>
              </a:cxn>
              <a:cxn ang="0">
                <a:pos x="T10" y="T11"/>
              </a:cxn>
              <a:cxn ang="0">
                <a:pos x="T12" y="T13"/>
              </a:cxn>
            </a:cxnLst>
            <a:rect l="0" t="0" r="r" b="b"/>
            <a:pathLst>
              <a:path w="1750" h="5527">
                <a:moveTo>
                  <a:pt x="1750" y="272"/>
                </a:moveTo>
                <a:cubicBezTo>
                  <a:pt x="891" y="777"/>
                  <a:pt x="314" y="1710"/>
                  <a:pt x="314" y="2778"/>
                </a:cubicBezTo>
                <a:cubicBezTo>
                  <a:pt x="314" y="3825"/>
                  <a:pt x="868" y="4743"/>
                  <a:pt x="1699" y="5254"/>
                </a:cubicBezTo>
                <a:lnTo>
                  <a:pt x="1542" y="5527"/>
                </a:lnTo>
                <a:cubicBezTo>
                  <a:pt x="617" y="4961"/>
                  <a:pt x="0" y="3942"/>
                  <a:pt x="0" y="2778"/>
                </a:cubicBezTo>
                <a:cubicBezTo>
                  <a:pt x="0" y="1594"/>
                  <a:pt x="640" y="559"/>
                  <a:pt x="1593" y="0"/>
                </a:cubicBezTo>
                <a:lnTo>
                  <a:pt x="1750" y="27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8" name="Line 11"/>
          <p:cNvSpPr>
            <a:spLocks noChangeShapeType="1"/>
          </p:cNvSpPr>
          <p:nvPr/>
        </p:nvSpPr>
        <p:spPr bwMode="auto">
          <a:xfrm flipH="1" flipV="1">
            <a:off x="3916421" y="1998074"/>
            <a:ext cx="1105214" cy="565931"/>
          </a:xfrm>
          <a:prstGeom prst="line">
            <a:avLst/>
          </a:prstGeom>
          <a:noFill/>
          <a:ln w="38100" cap="flat">
            <a:solidFill>
              <a:srgbClr val="2E2C2C"/>
            </a:solidFill>
            <a:prstDash val="solid"/>
            <a:miter lim="800000"/>
            <a:headEnd type="none" w="med" len="med"/>
            <a:tailEnd type="triangle" w="lg"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Line 12"/>
          <p:cNvSpPr>
            <a:spLocks noChangeShapeType="1"/>
          </p:cNvSpPr>
          <p:nvPr/>
        </p:nvSpPr>
        <p:spPr bwMode="auto">
          <a:xfrm flipH="1">
            <a:off x="4083143" y="3134714"/>
            <a:ext cx="938492" cy="576195"/>
          </a:xfrm>
          <a:prstGeom prst="line">
            <a:avLst/>
          </a:prstGeom>
          <a:noFill/>
          <a:ln w="38100" cap="flat">
            <a:solidFill>
              <a:srgbClr val="2E2C2C"/>
            </a:solidFill>
            <a:prstDash val="solid"/>
            <a:miter lim="800000"/>
            <a:headEnd type="none" w="med" len="med"/>
            <a:tailEnd type="triangle" w="lg"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Line 13"/>
          <p:cNvSpPr>
            <a:spLocks noChangeShapeType="1"/>
          </p:cNvSpPr>
          <p:nvPr/>
        </p:nvSpPr>
        <p:spPr bwMode="auto">
          <a:xfrm flipH="1">
            <a:off x="3537205" y="2862170"/>
            <a:ext cx="1484430" cy="0"/>
          </a:xfrm>
          <a:prstGeom prst="line">
            <a:avLst/>
          </a:prstGeom>
          <a:noFill/>
          <a:ln w="38100" cap="flat">
            <a:solidFill>
              <a:srgbClr val="2E2C2C"/>
            </a:solidFill>
            <a:prstDash val="solid"/>
            <a:miter lim="800000"/>
            <a:headEnd type="none" w="med" len="med"/>
            <a:tailEnd type="triangle" w="lg"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椭圆 64"/>
          <p:cNvSpPr/>
          <p:nvPr/>
        </p:nvSpPr>
        <p:spPr>
          <a:xfrm>
            <a:off x="5165651" y="2358114"/>
            <a:ext cx="1057687" cy="1057687"/>
          </a:xfrm>
          <a:prstGeom prst="ellipse">
            <a:avLst/>
          </a:prstGeom>
          <a:solidFill>
            <a:schemeClr val="tx1">
              <a:lumMod val="95000"/>
              <a:lumOff val="5000"/>
            </a:schemeClr>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 name="组合 1"/>
          <p:cNvGrpSpPr/>
          <p:nvPr/>
        </p:nvGrpSpPr>
        <p:grpSpPr>
          <a:xfrm>
            <a:off x="2791775" y="967751"/>
            <a:ext cx="1149740" cy="1149740"/>
            <a:chOff x="2342140" y="893355"/>
            <a:chExt cx="1149740" cy="1149740"/>
          </a:xfrm>
        </p:grpSpPr>
        <p:grpSp>
          <p:nvGrpSpPr>
            <p:cNvPr id="51" name="组合 50"/>
            <p:cNvGrpSpPr/>
            <p:nvPr/>
          </p:nvGrpSpPr>
          <p:grpSpPr>
            <a:xfrm>
              <a:off x="2342140" y="893355"/>
              <a:ext cx="1149740" cy="1149740"/>
              <a:chOff x="304800" y="673100"/>
              <a:chExt cx="4000500" cy="4000500"/>
            </a:xfrm>
            <a:effectLst>
              <a:outerShdw blurRad="444500" dist="254000" dir="8100000" algn="tr" rotWithShape="0">
                <a:prstClr val="black">
                  <a:alpha val="50000"/>
                </a:prstClr>
              </a:outerShdw>
            </a:effectLst>
          </p:grpSpPr>
          <p:sp>
            <p:nvSpPr>
              <p:cNvPr id="53" name="同心圆 5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4" name="椭圆 5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6" name="KSO_Shape"/>
            <p:cNvSpPr>
              <a:spLocks/>
            </p:cNvSpPr>
            <p:nvPr/>
          </p:nvSpPr>
          <p:spPr bwMode="auto">
            <a:xfrm>
              <a:off x="2678413" y="1165965"/>
              <a:ext cx="489748" cy="569476"/>
            </a:xfrm>
            <a:custGeom>
              <a:avLst/>
              <a:gdLst>
                <a:gd name="T0" fmla="*/ 2147483646 w 5822"/>
                <a:gd name="T1" fmla="*/ 2147483646 h 6759"/>
                <a:gd name="T2" fmla="*/ 2147483646 w 5822"/>
                <a:gd name="T3" fmla="*/ 2147483646 h 6759"/>
                <a:gd name="T4" fmla="*/ 2147483646 w 5822"/>
                <a:gd name="T5" fmla="*/ 2147483646 h 6759"/>
                <a:gd name="T6" fmla="*/ 2147483646 w 5822"/>
                <a:gd name="T7" fmla="*/ 2147483646 h 6759"/>
                <a:gd name="T8" fmla="*/ 2147483646 w 5822"/>
                <a:gd name="T9" fmla="*/ 2147483646 h 6759"/>
                <a:gd name="T10" fmla="*/ 2147483646 w 5822"/>
                <a:gd name="T11" fmla="*/ 1253760573 h 6759"/>
                <a:gd name="T12" fmla="*/ 2147483646 w 5822"/>
                <a:gd name="T13" fmla="*/ 2147483646 h 6759"/>
                <a:gd name="T14" fmla="*/ 2147483646 w 5822"/>
                <a:gd name="T15" fmla="*/ 2147483646 h 6759"/>
                <a:gd name="T16" fmla="*/ 2147483646 w 5822"/>
                <a:gd name="T17" fmla="*/ 2147483646 h 6759"/>
                <a:gd name="T18" fmla="*/ 2147483646 w 5822"/>
                <a:gd name="T19" fmla="*/ 2147483646 h 6759"/>
                <a:gd name="T20" fmla="*/ 2147483646 w 5822"/>
                <a:gd name="T21" fmla="*/ 2147483646 h 6759"/>
                <a:gd name="T22" fmla="*/ 2147483646 w 5822"/>
                <a:gd name="T23" fmla="*/ 2147483646 h 6759"/>
                <a:gd name="T24" fmla="*/ 2147483646 w 5822"/>
                <a:gd name="T25" fmla="*/ 2147483646 h 6759"/>
                <a:gd name="T26" fmla="*/ 2147483646 w 5822"/>
                <a:gd name="T27" fmla="*/ 2147483646 h 6759"/>
                <a:gd name="T28" fmla="*/ 2147483646 w 5822"/>
                <a:gd name="T29" fmla="*/ 2147483646 h 6759"/>
                <a:gd name="T30" fmla="*/ 2147483646 w 5822"/>
                <a:gd name="T31" fmla="*/ 2147483646 h 6759"/>
                <a:gd name="T32" fmla="*/ 2147483646 w 5822"/>
                <a:gd name="T33" fmla="*/ 2147483646 h 6759"/>
                <a:gd name="T34" fmla="*/ 2147483646 w 5822"/>
                <a:gd name="T35" fmla="*/ 2147483646 h 6759"/>
                <a:gd name="T36" fmla="*/ 2147483646 w 5822"/>
                <a:gd name="T37" fmla="*/ 2147483646 h 6759"/>
                <a:gd name="T38" fmla="*/ 2147483646 w 5822"/>
                <a:gd name="T39" fmla="*/ 2147483646 h 6759"/>
                <a:gd name="T40" fmla="*/ 0 w 5822"/>
                <a:gd name="T41" fmla="*/ 2147483646 h 6759"/>
                <a:gd name="T42" fmla="*/ 2147483646 w 5822"/>
                <a:gd name="T43" fmla="*/ 2147483646 h 6759"/>
                <a:gd name="T44" fmla="*/ 2147483646 w 5822"/>
                <a:gd name="T45" fmla="*/ 2147483646 h 6759"/>
                <a:gd name="T46" fmla="*/ 2147483646 w 5822"/>
                <a:gd name="T47" fmla="*/ 2147483646 h 6759"/>
                <a:gd name="T48" fmla="*/ 2147483646 w 5822"/>
                <a:gd name="T49" fmla="*/ 2147483646 h 6759"/>
                <a:gd name="T50" fmla="*/ 2147483646 w 5822"/>
                <a:gd name="T51" fmla="*/ 2147483646 h 6759"/>
                <a:gd name="T52" fmla="*/ 2147483646 w 5822"/>
                <a:gd name="T53" fmla="*/ 2147483646 h 6759"/>
                <a:gd name="T54" fmla="*/ 2147483646 w 5822"/>
                <a:gd name="T55" fmla="*/ 2147483646 h 6759"/>
                <a:gd name="T56" fmla="*/ 2147483646 w 5822"/>
                <a:gd name="T57" fmla="*/ 2147483646 h 6759"/>
                <a:gd name="T58" fmla="*/ 2147483646 w 5822"/>
                <a:gd name="T59" fmla="*/ 2147483646 h 6759"/>
                <a:gd name="T60" fmla="*/ 2147483646 w 5822"/>
                <a:gd name="T61" fmla="*/ 2147483646 h 6759"/>
                <a:gd name="T62" fmla="*/ 2147483646 w 5822"/>
                <a:gd name="T63" fmla="*/ 2147483646 h 6759"/>
                <a:gd name="T64" fmla="*/ 2147483646 w 5822"/>
                <a:gd name="T65" fmla="*/ 2147483646 h 6759"/>
                <a:gd name="T66" fmla="*/ 2147483646 w 5822"/>
                <a:gd name="T67" fmla="*/ 2147483646 h 6759"/>
                <a:gd name="T68" fmla="*/ 2147483646 w 5822"/>
                <a:gd name="T69" fmla="*/ 2147483646 h 6759"/>
                <a:gd name="T70" fmla="*/ 2147483646 w 5822"/>
                <a:gd name="T71" fmla="*/ 2147483646 h 6759"/>
                <a:gd name="T72" fmla="*/ 2147483646 w 5822"/>
                <a:gd name="T73" fmla="*/ 2147483646 h 6759"/>
                <a:gd name="T74" fmla="*/ 2147483646 w 5822"/>
                <a:gd name="T75" fmla="*/ 2147483646 h 6759"/>
                <a:gd name="T76" fmla="*/ 2147483646 w 5822"/>
                <a:gd name="T77" fmla="*/ 2147483646 h 6759"/>
                <a:gd name="T78" fmla="*/ 2147483646 w 5822"/>
                <a:gd name="T79" fmla="*/ 2147483646 h 6759"/>
                <a:gd name="T80" fmla="*/ 2147483646 w 5822"/>
                <a:gd name="T81" fmla="*/ 2147483646 h 6759"/>
                <a:gd name="T82" fmla="*/ 2147483646 w 5822"/>
                <a:gd name="T83" fmla="*/ 2147483646 h 6759"/>
                <a:gd name="T84" fmla="*/ 2147483646 w 5822"/>
                <a:gd name="T85" fmla="*/ 2147483646 h 6759"/>
                <a:gd name="T86" fmla="*/ 2147483646 w 5822"/>
                <a:gd name="T87" fmla="*/ 2147483646 h 6759"/>
                <a:gd name="T88" fmla="*/ 2147483646 w 5822"/>
                <a:gd name="T89" fmla="*/ 2147483646 h 6759"/>
                <a:gd name="T90" fmla="*/ 2147483646 w 5822"/>
                <a:gd name="T91" fmla="*/ 2147483646 h 6759"/>
                <a:gd name="T92" fmla="*/ 2147483646 w 5822"/>
                <a:gd name="T93" fmla="*/ 2147483646 h 6759"/>
                <a:gd name="T94" fmla="*/ 2147483646 w 5822"/>
                <a:gd name="T95" fmla="*/ 2147483646 h 6759"/>
                <a:gd name="T96" fmla="*/ 2147483646 w 5822"/>
                <a:gd name="T97" fmla="*/ 2147483646 h 67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22" h="6759">
                  <a:moveTo>
                    <a:pt x="0" y="6351"/>
                  </a:moveTo>
                  <a:lnTo>
                    <a:pt x="129" y="6351"/>
                  </a:lnTo>
                  <a:lnTo>
                    <a:pt x="129" y="3057"/>
                  </a:lnTo>
                  <a:lnTo>
                    <a:pt x="129" y="2914"/>
                  </a:lnTo>
                  <a:lnTo>
                    <a:pt x="266" y="2865"/>
                  </a:lnTo>
                  <a:lnTo>
                    <a:pt x="1775" y="2337"/>
                  </a:lnTo>
                  <a:lnTo>
                    <a:pt x="1775" y="1515"/>
                  </a:lnTo>
                  <a:lnTo>
                    <a:pt x="1775" y="1386"/>
                  </a:lnTo>
                  <a:lnTo>
                    <a:pt x="1892" y="1331"/>
                  </a:lnTo>
                  <a:lnTo>
                    <a:pt x="4422" y="137"/>
                  </a:lnTo>
                  <a:lnTo>
                    <a:pt x="4714" y="0"/>
                  </a:lnTo>
                  <a:lnTo>
                    <a:pt x="4714" y="56"/>
                  </a:lnTo>
                  <a:lnTo>
                    <a:pt x="5511" y="532"/>
                  </a:lnTo>
                  <a:lnTo>
                    <a:pt x="5511" y="6326"/>
                  </a:lnTo>
                  <a:lnTo>
                    <a:pt x="5822" y="6326"/>
                  </a:lnTo>
                  <a:lnTo>
                    <a:pt x="5822" y="6734"/>
                  </a:lnTo>
                  <a:lnTo>
                    <a:pt x="4510" y="6734"/>
                  </a:lnTo>
                  <a:lnTo>
                    <a:pt x="4305" y="6734"/>
                  </a:lnTo>
                  <a:lnTo>
                    <a:pt x="4305" y="6529"/>
                  </a:lnTo>
                  <a:lnTo>
                    <a:pt x="4305" y="643"/>
                  </a:lnTo>
                  <a:lnTo>
                    <a:pt x="2183" y="1644"/>
                  </a:lnTo>
                  <a:lnTo>
                    <a:pt x="2183" y="2194"/>
                  </a:lnTo>
                  <a:lnTo>
                    <a:pt x="2798" y="1979"/>
                  </a:lnTo>
                  <a:lnTo>
                    <a:pt x="3035" y="1895"/>
                  </a:lnTo>
                  <a:lnTo>
                    <a:pt x="3035" y="1889"/>
                  </a:lnTo>
                  <a:lnTo>
                    <a:pt x="3042" y="1892"/>
                  </a:lnTo>
                  <a:lnTo>
                    <a:pt x="3068" y="1884"/>
                  </a:lnTo>
                  <a:lnTo>
                    <a:pt x="3068" y="1909"/>
                  </a:lnTo>
                  <a:lnTo>
                    <a:pt x="3862" y="2381"/>
                  </a:lnTo>
                  <a:lnTo>
                    <a:pt x="3862" y="6313"/>
                  </a:lnTo>
                  <a:lnTo>
                    <a:pt x="4177" y="6313"/>
                  </a:lnTo>
                  <a:lnTo>
                    <a:pt x="4177" y="6722"/>
                  </a:lnTo>
                  <a:lnTo>
                    <a:pt x="2865" y="6722"/>
                  </a:lnTo>
                  <a:lnTo>
                    <a:pt x="2661" y="6722"/>
                  </a:lnTo>
                  <a:lnTo>
                    <a:pt x="2661" y="6517"/>
                  </a:lnTo>
                  <a:lnTo>
                    <a:pt x="2661" y="2458"/>
                  </a:lnTo>
                  <a:lnTo>
                    <a:pt x="538" y="3202"/>
                  </a:lnTo>
                  <a:lnTo>
                    <a:pt x="538" y="6556"/>
                  </a:lnTo>
                  <a:lnTo>
                    <a:pt x="538" y="6759"/>
                  </a:lnTo>
                  <a:lnTo>
                    <a:pt x="334" y="6759"/>
                  </a:lnTo>
                  <a:lnTo>
                    <a:pt x="0" y="6759"/>
                  </a:lnTo>
                  <a:lnTo>
                    <a:pt x="0" y="6351"/>
                  </a:lnTo>
                  <a:close/>
                  <a:moveTo>
                    <a:pt x="776" y="6707"/>
                  </a:moveTo>
                  <a:lnTo>
                    <a:pt x="776" y="6707"/>
                  </a:lnTo>
                  <a:lnTo>
                    <a:pt x="1501" y="6707"/>
                  </a:lnTo>
                  <a:lnTo>
                    <a:pt x="2348" y="6707"/>
                  </a:lnTo>
                  <a:lnTo>
                    <a:pt x="2348" y="5989"/>
                  </a:lnTo>
                  <a:lnTo>
                    <a:pt x="1501" y="6044"/>
                  </a:lnTo>
                  <a:lnTo>
                    <a:pt x="776" y="6092"/>
                  </a:lnTo>
                  <a:lnTo>
                    <a:pt x="776" y="6707"/>
                  </a:lnTo>
                  <a:close/>
                  <a:moveTo>
                    <a:pt x="776" y="4048"/>
                  </a:moveTo>
                  <a:lnTo>
                    <a:pt x="776" y="4048"/>
                  </a:lnTo>
                  <a:lnTo>
                    <a:pt x="1501" y="3842"/>
                  </a:lnTo>
                  <a:lnTo>
                    <a:pt x="2348" y="3604"/>
                  </a:lnTo>
                  <a:lnTo>
                    <a:pt x="2348" y="2883"/>
                  </a:lnTo>
                  <a:lnTo>
                    <a:pt x="1501" y="3178"/>
                  </a:lnTo>
                  <a:lnTo>
                    <a:pt x="776" y="3431"/>
                  </a:lnTo>
                  <a:lnTo>
                    <a:pt x="776" y="4048"/>
                  </a:lnTo>
                  <a:close/>
                  <a:moveTo>
                    <a:pt x="776" y="4926"/>
                  </a:moveTo>
                  <a:lnTo>
                    <a:pt x="776" y="4926"/>
                  </a:lnTo>
                  <a:lnTo>
                    <a:pt x="1501" y="4788"/>
                  </a:lnTo>
                  <a:lnTo>
                    <a:pt x="2348" y="4628"/>
                  </a:lnTo>
                  <a:lnTo>
                    <a:pt x="2348" y="3909"/>
                  </a:lnTo>
                  <a:lnTo>
                    <a:pt x="1501" y="4124"/>
                  </a:lnTo>
                  <a:lnTo>
                    <a:pt x="776" y="4310"/>
                  </a:lnTo>
                  <a:lnTo>
                    <a:pt x="776" y="4926"/>
                  </a:lnTo>
                  <a:close/>
                  <a:moveTo>
                    <a:pt x="776" y="5811"/>
                  </a:moveTo>
                  <a:lnTo>
                    <a:pt x="776" y="5811"/>
                  </a:lnTo>
                  <a:lnTo>
                    <a:pt x="1501" y="5741"/>
                  </a:lnTo>
                  <a:lnTo>
                    <a:pt x="2348" y="5661"/>
                  </a:lnTo>
                  <a:lnTo>
                    <a:pt x="2348" y="4942"/>
                  </a:lnTo>
                  <a:lnTo>
                    <a:pt x="1501" y="5078"/>
                  </a:lnTo>
                  <a:lnTo>
                    <a:pt x="776" y="5194"/>
                  </a:lnTo>
                  <a:lnTo>
                    <a:pt x="776" y="5811"/>
                  </a:lnTo>
                  <a:close/>
                </a:path>
              </a:pathLst>
            </a:custGeom>
            <a:solidFill>
              <a:srgbClr val="C00000"/>
            </a:solidFill>
            <a:ln>
              <a:noFill/>
            </a:ln>
            <a:extLst/>
          </p:spPr>
          <p:txBody>
            <a:bodyPr anchor="ctr">
              <a:scene3d>
                <a:camera prst="orthographicFront"/>
                <a:lightRig rig="threePt" dir="t"/>
              </a:scene3d>
              <a:sp3d>
                <a:contourClr>
                  <a:srgbClr val="FFFFFF"/>
                </a:contourClr>
              </a:sp3d>
            </a:bodyPr>
            <a:lstStyle/>
            <a:p>
              <a:pPr algn="ctr">
                <a:defRPr/>
              </a:pPr>
              <a:endParaRPr lang="zh-CN" altLang="en-US" dirty="0">
                <a:solidFill>
                  <a:srgbClr val="FFFFFF"/>
                </a:solidFill>
                <a:ea typeface="微软雅黑" pitchFamily="34" charset="-122"/>
              </a:endParaRPr>
            </a:p>
          </p:txBody>
        </p:sp>
      </p:grpSp>
      <p:grpSp>
        <p:nvGrpSpPr>
          <p:cNvPr id="3" name="组合 2"/>
          <p:cNvGrpSpPr/>
          <p:nvPr/>
        </p:nvGrpSpPr>
        <p:grpSpPr>
          <a:xfrm>
            <a:off x="2285331" y="2286106"/>
            <a:ext cx="1149740" cy="1149740"/>
            <a:chOff x="1835696" y="2211710"/>
            <a:chExt cx="1149740" cy="1149740"/>
          </a:xfrm>
        </p:grpSpPr>
        <p:grpSp>
          <p:nvGrpSpPr>
            <p:cNvPr id="56" name="组合 55"/>
            <p:cNvGrpSpPr/>
            <p:nvPr/>
          </p:nvGrpSpPr>
          <p:grpSpPr>
            <a:xfrm>
              <a:off x="1835696" y="2211710"/>
              <a:ext cx="1149740" cy="1149740"/>
              <a:chOff x="304800" y="673100"/>
              <a:chExt cx="4000500" cy="4000500"/>
            </a:xfrm>
            <a:effectLst>
              <a:outerShdw blurRad="444500" dist="254000" dir="8100000" algn="tr" rotWithShape="0">
                <a:prstClr val="black">
                  <a:alpha val="50000"/>
                </a:prstClr>
              </a:outerShdw>
            </a:effectLst>
          </p:grpSpPr>
          <p:sp>
            <p:nvSpPr>
              <p:cNvPr id="58" name="同心圆 5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9" name="椭圆 58"/>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7" name="KSO_Shape"/>
            <p:cNvSpPr>
              <a:spLocks/>
            </p:cNvSpPr>
            <p:nvPr/>
          </p:nvSpPr>
          <p:spPr bwMode="auto">
            <a:xfrm>
              <a:off x="2089100" y="2562390"/>
              <a:ext cx="649486" cy="486031"/>
            </a:xfrm>
            <a:custGeom>
              <a:avLst/>
              <a:gdLst>
                <a:gd name="T0" fmla="*/ 151004 w 5185"/>
                <a:gd name="T1" fmla="*/ 1065477 h 3880"/>
                <a:gd name="T2" fmla="*/ 1873403 w 5185"/>
                <a:gd name="T3" fmla="*/ 1297678 h 3880"/>
                <a:gd name="T4" fmla="*/ 751713 w 5185"/>
                <a:gd name="T5" fmla="*/ 1241832 h 3880"/>
                <a:gd name="T6" fmla="*/ 1108464 w 5185"/>
                <a:gd name="T7" fmla="*/ 1148144 h 3880"/>
                <a:gd name="T8" fmla="*/ 751713 w 5185"/>
                <a:gd name="T9" fmla="*/ 1241832 h 3880"/>
                <a:gd name="T10" fmla="*/ 1726808 w 5185"/>
                <a:gd name="T11" fmla="*/ 1012203 h 3880"/>
                <a:gd name="T12" fmla="*/ 1726073 w 5185"/>
                <a:gd name="T13" fmla="*/ 1007794 h 3880"/>
                <a:gd name="T14" fmla="*/ 1726808 w 5185"/>
                <a:gd name="T15" fmla="*/ 44089 h 3880"/>
                <a:gd name="T16" fmla="*/ 1726441 w 5185"/>
                <a:gd name="T17" fmla="*/ 39680 h 3880"/>
                <a:gd name="T18" fmla="*/ 1724604 w 5185"/>
                <a:gd name="T19" fmla="*/ 30862 h 3880"/>
                <a:gd name="T20" fmla="*/ 1721297 w 5185"/>
                <a:gd name="T21" fmla="*/ 23147 h 3880"/>
                <a:gd name="T22" fmla="*/ 1716888 w 5185"/>
                <a:gd name="T23" fmla="*/ 15798 h 3880"/>
                <a:gd name="T24" fmla="*/ 1711010 w 5185"/>
                <a:gd name="T25" fmla="*/ 9920 h 3880"/>
                <a:gd name="T26" fmla="*/ 1703662 w 5185"/>
                <a:gd name="T27" fmla="*/ 5144 h 3880"/>
                <a:gd name="T28" fmla="*/ 1695946 w 5185"/>
                <a:gd name="T29" fmla="*/ 1837 h 3880"/>
                <a:gd name="T30" fmla="*/ 1687128 w 5185"/>
                <a:gd name="T31" fmla="*/ 367 h 3880"/>
                <a:gd name="T32" fmla="*/ 222281 w 5185"/>
                <a:gd name="T33" fmla="*/ 0 h 3880"/>
                <a:gd name="T34" fmla="*/ 217872 w 5185"/>
                <a:gd name="T35" fmla="*/ 367 h 3880"/>
                <a:gd name="T36" fmla="*/ 209054 w 5185"/>
                <a:gd name="T37" fmla="*/ 1837 h 3880"/>
                <a:gd name="T38" fmla="*/ 201338 w 5185"/>
                <a:gd name="T39" fmla="*/ 5144 h 3880"/>
                <a:gd name="T40" fmla="*/ 194358 w 5185"/>
                <a:gd name="T41" fmla="*/ 9920 h 3880"/>
                <a:gd name="T42" fmla="*/ 188112 w 5185"/>
                <a:gd name="T43" fmla="*/ 15798 h 3880"/>
                <a:gd name="T44" fmla="*/ 183336 w 5185"/>
                <a:gd name="T45" fmla="*/ 23147 h 3880"/>
                <a:gd name="T46" fmla="*/ 180029 w 5185"/>
                <a:gd name="T47" fmla="*/ 30862 h 3880"/>
                <a:gd name="T48" fmla="*/ 178559 w 5185"/>
                <a:gd name="T49" fmla="*/ 39680 h 3880"/>
                <a:gd name="T50" fmla="*/ 178192 w 5185"/>
                <a:gd name="T51" fmla="*/ 1003386 h 3880"/>
                <a:gd name="T52" fmla="*/ 178559 w 5185"/>
                <a:gd name="T53" fmla="*/ 1007794 h 3880"/>
                <a:gd name="T54" fmla="*/ 178192 w 5185"/>
                <a:gd name="T55" fmla="*/ 1012203 h 3880"/>
                <a:gd name="T56" fmla="*/ 1727176 w 5185"/>
                <a:gd name="T57" fmla="*/ 1012571 h 3880"/>
                <a:gd name="T58" fmla="*/ 1616954 w 5185"/>
                <a:gd name="T59" fmla="*/ 937620 h 3880"/>
                <a:gd name="T60" fmla="*/ 288046 w 5185"/>
                <a:gd name="T61" fmla="*/ 109854 h 3880"/>
                <a:gd name="T62" fmla="*/ 1616954 w 5185"/>
                <a:gd name="T63" fmla="*/ 937620 h 3880"/>
                <a:gd name="T64" fmla="*/ 4409 w 5185"/>
                <a:gd name="T65" fmla="*/ 1350584 h 3880"/>
                <a:gd name="T66" fmla="*/ 0 w 5185"/>
                <a:gd name="T67" fmla="*/ 1359402 h 3880"/>
                <a:gd name="T68" fmla="*/ 735 w 5185"/>
                <a:gd name="T69" fmla="*/ 1369322 h 3880"/>
                <a:gd name="T70" fmla="*/ 3307 w 5185"/>
                <a:gd name="T71" fmla="*/ 1379977 h 3880"/>
                <a:gd name="T72" fmla="*/ 7348 w 5185"/>
                <a:gd name="T73" fmla="*/ 1390999 h 3880"/>
                <a:gd name="T74" fmla="*/ 13227 w 5185"/>
                <a:gd name="T75" fmla="*/ 1401654 h 3880"/>
                <a:gd name="T76" fmla="*/ 19473 w 5185"/>
                <a:gd name="T77" fmla="*/ 1411206 h 3880"/>
                <a:gd name="T78" fmla="*/ 26821 w 5185"/>
                <a:gd name="T79" fmla="*/ 1418554 h 3880"/>
                <a:gd name="T80" fmla="*/ 35271 w 5185"/>
                <a:gd name="T81" fmla="*/ 1423698 h 3880"/>
                <a:gd name="T82" fmla="*/ 41884 w 5185"/>
                <a:gd name="T83" fmla="*/ 1425168 h 3880"/>
                <a:gd name="T84" fmla="*/ 1860911 w 5185"/>
                <a:gd name="T85" fmla="*/ 1425535 h 3880"/>
                <a:gd name="T86" fmla="*/ 1863116 w 5185"/>
                <a:gd name="T87" fmla="*/ 1425168 h 3880"/>
                <a:gd name="T88" fmla="*/ 1869729 w 5185"/>
                <a:gd name="T89" fmla="*/ 1423698 h 3880"/>
                <a:gd name="T90" fmla="*/ 1878179 w 5185"/>
                <a:gd name="T91" fmla="*/ 1418554 h 3880"/>
                <a:gd name="T92" fmla="*/ 1885527 w 5185"/>
                <a:gd name="T93" fmla="*/ 1411206 h 3880"/>
                <a:gd name="T94" fmla="*/ 1892141 w 5185"/>
                <a:gd name="T95" fmla="*/ 1401654 h 3880"/>
                <a:gd name="T96" fmla="*/ 1897652 w 5185"/>
                <a:gd name="T97" fmla="*/ 1390999 h 3880"/>
                <a:gd name="T98" fmla="*/ 1901693 w 5185"/>
                <a:gd name="T99" fmla="*/ 1379977 h 3880"/>
                <a:gd name="T100" fmla="*/ 1903898 w 5185"/>
                <a:gd name="T101" fmla="*/ 1369322 h 3880"/>
                <a:gd name="T102" fmla="*/ 1905000 w 5185"/>
                <a:gd name="T103" fmla="*/ 1359402 h 38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185" h="3880">
                  <a:moveTo>
                    <a:pt x="4775" y="2900"/>
                  </a:moveTo>
                  <a:lnTo>
                    <a:pt x="411" y="2900"/>
                  </a:lnTo>
                  <a:lnTo>
                    <a:pt x="87" y="3532"/>
                  </a:lnTo>
                  <a:lnTo>
                    <a:pt x="5099" y="3532"/>
                  </a:lnTo>
                  <a:lnTo>
                    <a:pt x="4775" y="2900"/>
                  </a:lnTo>
                  <a:close/>
                  <a:moveTo>
                    <a:pt x="2046" y="3380"/>
                  </a:moveTo>
                  <a:lnTo>
                    <a:pt x="2181" y="3125"/>
                  </a:lnTo>
                  <a:lnTo>
                    <a:pt x="3017" y="3125"/>
                  </a:lnTo>
                  <a:lnTo>
                    <a:pt x="3139" y="3380"/>
                  </a:lnTo>
                  <a:lnTo>
                    <a:pt x="2046" y="3380"/>
                  </a:lnTo>
                  <a:close/>
                  <a:moveTo>
                    <a:pt x="4700" y="2755"/>
                  </a:moveTo>
                  <a:lnTo>
                    <a:pt x="4700" y="2755"/>
                  </a:lnTo>
                  <a:lnTo>
                    <a:pt x="4698" y="2743"/>
                  </a:lnTo>
                  <a:lnTo>
                    <a:pt x="4700" y="2731"/>
                  </a:lnTo>
                  <a:lnTo>
                    <a:pt x="4700" y="120"/>
                  </a:lnTo>
                  <a:lnTo>
                    <a:pt x="4699" y="108"/>
                  </a:lnTo>
                  <a:lnTo>
                    <a:pt x="4697" y="95"/>
                  </a:lnTo>
                  <a:lnTo>
                    <a:pt x="4694" y="84"/>
                  </a:lnTo>
                  <a:lnTo>
                    <a:pt x="4690" y="73"/>
                  </a:lnTo>
                  <a:lnTo>
                    <a:pt x="4685" y="63"/>
                  </a:lnTo>
                  <a:lnTo>
                    <a:pt x="4680" y="53"/>
                  </a:lnTo>
                  <a:lnTo>
                    <a:pt x="4673" y="43"/>
                  </a:lnTo>
                  <a:lnTo>
                    <a:pt x="4665" y="34"/>
                  </a:lnTo>
                  <a:lnTo>
                    <a:pt x="4657" y="27"/>
                  </a:lnTo>
                  <a:lnTo>
                    <a:pt x="4647" y="20"/>
                  </a:lnTo>
                  <a:lnTo>
                    <a:pt x="4637" y="14"/>
                  </a:lnTo>
                  <a:lnTo>
                    <a:pt x="4627" y="9"/>
                  </a:lnTo>
                  <a:lnTo>
                    <a:pt x="4616" y="5"/>
                  </a:lnTo>
                  <a:lnTo>
                    <a:pt x="4605" y="2"/>
                  </a:lnTo>
                  <a:lnTo>
                    <a:pt x="4592" y="1"/>
                  </a:lnTo>
                  <a:lnTo>
                    <a:pt x="4580" y="0"/>
                  </a:lnTo>
                  <a:lnTo>
                    <a:pt x="605" y="0"/>
                  </a:lnTo>
                  <a:lnTo>
                    <a:pt x="593" y="1"/>
                  </a:lnTo>
                  <a:lnTo>
                    <a:pt x="581" y="2"/>
                  </a:lnTo>
                  <a:lnTo>
                    <a:pt x="569" y="5"/>
                  </a:lnTo>
                  <a:lnTo>
                    <a:pt x="558" y="9"/>
                  </a:lnTo>
                  <a:lnTo>
                    <a:pt x="548" y="14"/>
                  </a:lnTo>
                  <a:lnTo>
                    <a:pt x="538" y="20"/>
                  </a:lnTo>
                  <a:lnTo>
                    <a:pt x="529" y="27"/>
                  </a:lnTo>
                  <a:lnTo>
                    <a:pt x="521" y="34"/>
                  </a:lnTo>
                  <a:lnTo>
                    <a:pt x="512" y="43"/>
                  </a:lnTo>
                  <a:lnTo>
                    <a:pt x="505" y="53"/>
                  </a:lnTo>
                  <a:lnTo>
                    <a:pt x="499" y="63"/>
                  </a:lnTo>
                  <a:lnTo>
                    <a:pt x="494" y="73"/>
                  </a:lnTo>
                  <a:lnTo>
                    <a:pt x="490" y="84"/>
                  </a:lnTo>
                  <a:lnTo>
                    <a:pt x="488" y="95"/>
                  </a:lnTo>
                  <a:lnTo>
                    <a:pt x="486" y="108"/>
                  </a:lnTo>
                  <a:lnTo>
                    <a:pt x="485" y="120"/>
                  </a:lnTo>
                  <a:lnTo>
                    <a:pt x="485" y="2731"/>
                  </a:lnTo>
                  <a:lnTo>
                    <a:pt x="486" y="2743"/>
                  </a:lnTo>
                  <a:lnTo>
                    <a:pt x="485" y="2755"/>
                  </a:lnTo>
                  <a:lnTo>
                    <a:pt x="484" y="2756"/>
                  </a:lnTo>
                  <a:lnTo>
                    <a:pt x="4701" y="2756"/>
                  </a:lnTo>
                  <a:lnTo>
                    <a:pt x="4700" y="2755"/>
                  </a:lnTo>
                  <a:close/>
                  <a:moveTo>
                    <a:pt x="4401" y="2552"/>
                  </a:moveTo>
                  <a:lnTo>
                    <a:pt x="784" y="2552"/>
                  </a:lnTo>
                  <a:lnTo>
                    <a:pt x="784" y="299"/>
                  </a:lnTo>
                  <a:lnTo>
                    <a:pt x="4401" y="299"/>
                  </a:lnTo>
                  <a:lnTo>
                    <a:pt x="4401" y="2552"/>
                  </a:lnTo>
                  <a:close/>
                  <a:moveTo>
                    <a:pt x="5172" y="3676"/>
                  </a:moveTo>
                  <a:lnTo>
                    <a:pt x="12" y="3676"/>
                  </a:lnTo>
                  <a:lnTo>
                    <a:pt x="0" y="3700"/>
                  </a:lnTo>
                  <a:lnTo>
                    <a:pt x="1" y="3713"/>
                  </a:lnTo>
                  <a:lnTo>
                    <a:pt x="2" y="3727"/>
                  </a:lnTo>
                  <a:lnTo>
                    <a:pt x="5" y="3741"/>
                  </a:lnTo>
                  <a:lnTo>
                    <a:pt x="9" y="3756"/>
                  </a:lnTo>
                  <a:lnTo>
                    <a:pt x="14" y="3771"/>
                  </a:lnTo>
                  <a:lnTo>
                    <a:pt x="20" y="3786"/>
                  </a:lnTo>
                  <a:lnTo>
                    <a:pt x="28" y="3801"/>
                  </a:lnTo>
                  <a:lnTo>
                    <a:pt x="36" y="3815"/>
                  </a:lnTo>
                  <a:lnTo>
                    <a:pt x="44" y="3828"/>
                  </a:lnTo>
                  <a:lnTo>
                    <a:pt x="53" y="3841"/>
                  </a:lnTo>
                  <a:lnTo>
                    <a:pt x="63" y="3852"/>
                  </a:lnTo>
                  <a:lnTo>
                    <a:pt x="73" y="3861"/>
                  </a:lnTo>
                  <a:lnTo>
                    <a:pt x="85" y="3869"/>
                  </a:lnTo>
                  <a:lnTo>
                    <a:pt x="96" y="3875"/>
                  </a:lnTo>
                  <a:lnTo>
                    <a:pt x="108" y="3878"/>
                  </a:lnTo>
                  <a:lnTo>
                    <a:pt x="114" y="3879"/>
                  </a:lnTo>
                  <a:lnTo>
                    <a:pt x="120" y="3880"/>
                  </a:lnTo>
                  <a:lnTo>
                    <a:pt x="5065" y="3880"/>
                  </a:lnTo>
                  <a:lnTo>
                    <a:pt x="5071" y="3879"/>
                  </a:lnTo>
                  <a:lnTo>
                    <a:pt x="5077" y="3878"/>
                  </a:lnTo>
                  <a:lnTo>
                    <a:pt x="5089" y="3875"/>
                  </a:lnTo>
                  <a:lnTo>
                    <a:pt x="5101" y="3869"/>
                  </a:lnTo>
                  <a:lnTo>
                    <a:pt x="5112" y="3861"/>
                  </a:lnTo>
                  <a:lnTo>
                    <a:pt x="5122" y="3852"/>
                  </a:lnTo>
                  <a:lnTo>
                    <a:pt x="5132" y="3841"/>
                  </a:lnTo>
                  <a:lnTo>
                    <a:pt x="5141" y="3828"/>
                  </a:lnTo>
                  <a:lnTo>
                    <a:pt x="5150" y="3815"/>
                  </a:lnTo>
                  <a:lnTo>
                    <a:pt x="5158" y="3801"/>
                  </a:lnTo>
                  <a:lnTo>
                    <a:pt x="5165" y="3786"/>
                  </a:lnTo>
                  <a:lnTo>
                    <a:pt x="5171" y="3771"/>
                  </a:lnTo>
                  <a:lnTo>
                    <a:pt x="5176" y="3756"/>
                  </a:lnTo>
                  <a:lnTo>
                    <a:pt x="5180" y="3741"/>
                  </a:lnTo>
                  <a:lnTo>
                    <a:pt x="5182" y="3727"/>
                  </a:lnTo>
                  <a:lnTo>
                    <a:pt x="5184" y="3713"/>
                  </a:lnTo>
                  <a:lnTo>
                    <a:pt x="5185" y="3700"/>
                  </a:lnTo>
                  <a:lnTo>
                    <a:pt x="5172" y="3676"/>
                  </a:lnTo>
                  <a:close/>
                </a:path>
              </a:pathLst>
            </a:custGeom>
            <a:solidFill>
              <a:srgbClr val="C00000"/>
            </a:solidFill>
            <a:ln>
              <a:noFill/>
            </a:ln>
            <a:extLst/>
          </p:spPr>
          <p:txBody>
            <a:bodyPr bIns="360000" anchor="ctr">
              <a:scene3d>
                <a:camera prst="orthographicFront"/>
                <a:lightRig rig="threePt" dir="t"/>
              </a:scene3d>
              <a:sp3d>
                <a:contourClr>
                  <a:srgbClr val="FFFFFF"/>
                </a:contourClr>
              </a:sp3d>
            </a:bodyPr>
            <a:lstStyle/>
            <a:p>
              <a:pPr algn="ctr">
                <a:defRPr/>
              </a:pPr>
              <a:endParaRPr lang="zh-CN" altLang="en-US" dirty="0">
                <a:solidFill>
                  <a:srgbClr val="FFFFFF"/>
                </a:solidFill>
                <a:ea typeface="微软雅黑" pitchFamily="34" charset="-122"/>
              </a:endParaRPr>
            </a:p>
          </p:txBody>
        </p:sp>
      </p:grpSp>
      <p:grpSp>
        <p:nvGrpSpPr>
          <p:cNvPr id="4" name="组合 3"/>
          <p:cNvGrpSpPr/>
          <p:nvPr/>
        </p:nvGrpSpPr>
        <p:grpSpPr>
          <a:xfrm>
            <a:off x="2933403" y="3510242"/>
            <a:ext cx="1149740" cy="1149740"/>
            <a:chOff x="2483768" y="3435846"/>
            <a:chExt cx="1149740" cy="1149740"/>
          </a:xfrm>
        </p:grpSpPr>
        <p:grpSp>
          <p:nvGrpSpPr>
            <p:cNvPr id="61" name="组合 60"/>
            <p:cNvGrpSpPr/>
            <p:nvPr/>
          </p:nvGrpSpPr>
          <p:grpSpPr>
            <a:xfrm>
              <a:off x="2483768" y="3435846"/>
              <a:ext cx="1149740" cy="1149740"/>
              <a:chOff x="304800" y="673100"/>
              <a:chExt cx="4000500" cy="4000500"/>
            </a:xfrm>
            <a:effectLst>
              <a:outerShdw blurRad="444500" dist="254000" dir="8100000" algn="tr" rotWithShape="0">
                <a:prstClr val="black">
                  <a:alpha val="50000"/>
                </a:prstClr>
              </a:outerShdw>
            </a:effectLst>
          </p:grpSpPr>
          <p:sp>
            <p:nvSpPr>
              <p:cNvPr id="63" name="同心圆 6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4" name="椭圆 6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8" name="KSO_Shape"/>
            <p:cNvSpPr>
              <a:spLocks/>
            </p:cNvSpPr>
            <p:nvPr/>
          </p:nvSpPr>
          <p:spPr bwMode="auto">
            <a:xfrm>
              <a:off x="2802446" y="3812214"/>
              <a:ext cx="521267" cy="439601"/>
            </a:xfrm>
            <a:custGeom>
              <a:avLst/>
              <a:gdLst>
                <a:gd name="T0" fmla="*/ 332222 w 2301876"/>
                <a:gd name="T1" fmla="*/ 1410232 h 1941513"/>
                <a:gd name="T2" fmla="*/ 321717 w 2301876"/>
                <a:gd name="T3" fmla="*/ 1470415 h 1941513"/>
                <a:gd name="T4" fmla="*/ 382384 w 2301876"/>
                <a:gd name="T5" fmla="*/ 1525343 h 1941513"/>
                <a:gd name="T6" fmla="*/ 696485 w 2301876"/>
                <a:gd name="T7" fmla="*/ 1509573 h 1941513"/>
                <a:gd name="T8" fmla="*/ 723010 w 2301876"/>
                <a:gd name="T9" fmla="*/ 1444398 h 1941513"/>
                <a:gd name="T10" fmla="*/ 671273 w 2301876"/>
                <a:gd name="T11" fmla="*/ 1380797 h 1941513"/>
                <a:gd name="T12" fmla="*/ 1348867 w 2301876"/>
                <a:gd name="T13" fmla="*/ 1247408 h 1941513"/>
                <a:gd name="T14" fmla="*/ 1327043 w 2301876"/>
                <a:gd name="T15" fmla="*/ 1320445 h 1941513"/>
                <a:gd name="T16" fmla="*/ 1593934 w 2301876"/>
                <a:gd name="T17" fmla="*/ 1356438 h 1941513"/>
                <a:gd name="T18" fmla="*/ 1647838 w 2301876"/>
                <a:gd name="T19" fmla="*/ 1303105 h 1941513"/>
                <a:gd name="T20" fmla="*/ 1606030 w 2301876"/>
                <a:gd name="T21" fmla="*/ 1239789 h 1941513"/>
                <a:gd name="T22" fmla="*/ 1529191 w 2301876"/>
                <a:gd name="T23" fmla="*/ 516517 h 1941513"/>
                <a:gd name="T24" fmla="*/ 1584982 w 2301876"/>
                <a:gd name="T25" fmla="*/ 576970 h 1941513"/>
                <a:gd name="T26" fmla="*/ 1601035 w 2301876"/>
                <a:gd name="T27" fmla="*/ 667649 h 1941513"/>
                <a:gd name="T28" fmla="*/ 1640510 w 2301876"/>
                <a:gd name="T29" fmla="*/ 716799 h 1941513"/>
                <a:gd name="T30" fmla="*/ 1583140 w 2301876"/>
                <a:gd name="T31" fmla="*/ 840071 h 1941513"/>
                <a:gd name="T32" fmla="*/ 1691827 w 2301876"/>
                <a:gd name="T33" fmla="*/ 916820 h 1941513"/>
                <a:gd name="T34" fmla="*/ 1229710 w 2301876"/>
                <a:gd name="T35" fmla="*/ 1106063 h 1941513"/>
                <a:gd name="T36" fmla="*/ 1284448 w 2301876"/>
                <a:gd name="T37" fmla="*/ 909460 h 1941513"/>
                <a:gd name="T38" fmla="*/ 1396556 w 2301876"/>
                <a:gd name="T39" fmla="*/ 836654 h 1941513"/>
                <a:gd name="T40" fmla="*/ 1335239 w 2301876"/>
                <a:gd name="T41" fmla="*/ 712857 h 1941513"/>
                <a:gd name="T42" fmla="*/ 1370240 w 2301876"/>
                <a:gd name="T43" fmla="*/ 660815 h 1941513"/>
                <a:gd name="T44" fmla="*/ 1388398 w 2301876"/>
                <a:gd name="T45" fmla="*/ 571451 h 1941513"/>
                <a:gd name="T46" fmla="*/ 1446031 w 2301876"/>
                <a:gd name="T47" fmla="*/ 514152 h 1941513"/>
                <a:gd name="T48" fmla="*/ 570227 w 2301876"/>
                <a:gd name="T49" fmla="*/ 477627 h 1941513"/>
                <a:gd name="T50" fmla="*/ 641756 w 2301876"/>
                <a:gd name="T51" fmla="*/ 549062 h 1941513"/>
                <a:gd name="T52" fmla="*/ 661216 w 2301876"/>
                <a:gd name="T53" fmla="*/ 657005 h 1941513"/>
                <a:gd name="T54" fmla="*/ 633078 w 2301876"/>
                <a:gd name="T55" fmla="*/ 739471 h 1941513"/>
                <a:gd name="T56" fmla="*/ 574697 w 2301876"/>
                <a:gd name="T57" fmla="*/ 792786 h 1941513"/>
                <a:gd name="T58" fmla="*/ 708552 w 2301876"/>
                <a:gd name="T59" fmla="*/ 915697 h 1941513"/>
                <a:gd name="T60" fmla="*/ 815320 w 2301876"/>
                <a:gd name="T61" fmla="*/ 1036508 h 1941513"/>
                <a:gd name="T62" fmla="*/ 222836 w 2301876"/>
                <a:gd name="T63" fmla="*/ 1047276 h 1941513"/>
                <a:gd name="T64" fmla="*/ 324870 w 2301876"/>
                <a:gd name="T65" fmla="*/ 922526 h 1941513"/>
                <a:gd name="T66" fmla="*/ 473189 w 2301876"/>
                <a:gd name="T67" fmla="*/ 794886 h 1941513"/>
                <a:gd name="T68" fmla="*/ 413493 w 2301876"/>
                <a:gd name="T69" fmla="*/ 744461 h 1941513"/>
                <a:gd name="T70" fmla="*/ 382462 w 2301876"/>
                <a:gd name="T71" fmla="*/ 663570 h 1941513"/>
                <a:gd name="T72" fmla="*/ 397978 w 2301876"/>
                <a:gd name="T73" fmla="*/ 556154 h 1941513"/>
                <a:gd name="T74" fmla="*/ 466878 w 2301876"/>
                <a:gd name="T75" fmla="*/ 480778 h 1941513"/>
                <a:gd name="T76" fmla="*/ 140242 w 2301876"/>
                <a:gd name="T77" fmla="*/ 134558 h 1941513"/>
                <a:gd name="T78" fmla="*/ 133677 w 2301876"/>
                <a:gd name="T79" fmla="*/ 1210760 h 1941513"/>
                <a:gd name="T80" fmla="*/ 198545 w 2301876"/>
                <a:gd name="T81" fmla="*/ 1290654 h 1941513"/>
                <a:gd name="T82" fmla="*/ 905010 w 2301876"/>
                <a:gd name="T83" fmla="*/ 1223901 h 1941513"/>
                <a:gd name="T84" fmla="*/ 906061 w 2301876"/>
                <a:gd name="T85" fmla="*/ 137186 h 1941513"/>
                <a:gd name="T86" fmla="*/ 1795088 w 2301876"/>
                <a:gd name="T87" fmla="*/ 130835 h 1941513"/>
                <a:gd name="T88" fmla="*/ 1869239 w 2301876"/>
                <a:gd name="T89" fmla="*/ 166040 h 1941513"/>
                <a:gd name="T90" fmla="*/ 1904211 w 2301876"/>
                <a:gd name="T91" fmla="*/ 240391 h 1941513"/>
                <a:gd name="T92" fmla="*/ 1879757 w 2301876"/>
                <a:gd name="T93" fmla="*/ 1330166 h 1941513"/>
                <a:gd name="T94" fmla="*/ 1769057 w 2301876"/>
                <a:gd name="T95" fmla="*/ 1410033 h 1941513"/>
                <a:gd name="T96" fmla="*/ 1237904 w 2301876"/>
                <a:gd name="T97" fmla="*/ 1415550 h 1941513"/>
                <a:gd name="T98" fmla="*/ 1189785 w 2301876"/>
                <a:gd name="T99" fmla="*/ 1139429 h 1941513"/>
                <a:gd name="T100" fmla="*/ 1756435 w 2301876"/>
                <a:gd name="T101" fmla="*/ 1159921 h 1941513"/>
                <a:gd name="T102" fmla="*/ 1799821 w 2301876"/>
                <a:gd name="T103" fmla="*/ 1088198 h 1941513"/>
                <a:gd name="T104" fmla="*/ 898445 w 2301876"/>
                <a:gd name="T105" fmla="*/ 262 h 1941513"/>
                <a:gd name="T106" fmla="*/ 992990 w 2301876"/>
                <a:gd name="T107" fmla="*/ 39421 h 1941513"/>
                <a:gd name="T108" fmla="*/ 1041313 w 2301876"/>
                <a:gd name="T109" fmla="*/ 129302 h 1941513"/>
                <a:gd name="T110" fmla="*/ 1017414 w 2301876"/>
                <a:gd name="T111" fmla="*/ 1483030 h 1941513"/>
                <a:gd name="T112" fmla="*/ 887939 w 2301876"/>
                <a:gd name="T113" fmla="*/ 1588417 h 1941513"/>
                <a:gd name="T114" fmla="*/ 200909 w 2301876"/>
                <a:gd name="T115" fmla="*/ 1599454 h 1941513"/>
                <a:gd name="T116" fmla="*/ 45959 w 2301876"/>
                <a:gd name="T117" fmla="*/ 1513779 h 1941513"/>
                <a:gd name="T118" fmla="*/ 0 w 2301876"/>
                <a:gd name="T119" fmla="*/ 152429 h 1941513"/>
                <a:gd name="T120" fmla="*/ 34667 w 2301876"/>
                <a:gd name="T121" fmla="*/ 55452 h 1941513"/>
                <a:gd name="T122" fmla="*/ 121596 w 2301876"/>
                <a:gd name="T123" fmla="*/ 2891 h 194151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01876" h="1941513">
                  <a:moveTo>
                    <a:pt x="475693" y="1664563"/>
                  </a:moveTo>
                  <a:lnTo>
                    <a:pt x="471250" y="1664880"/>
                  </a:lnTo>
                  <a:lnTo>
                    <a:pt x="466490" y="1665198"/>
                  </a:lnTo>
                  <a:lnTo>
                    <a:pt x="462047" y="1665515"/>
                  </a:lnTo>
                  <a:lnTo>
                    <a:pt x="457605" y="1666468"/>
                  </a:lnTo>
                  <a:lnTo>
                    <a:pt x="453162" y="1667421"/>
                  </a:lnTo>
                  <a:lnTo>
                    <a:pt x="449354" y="1668691"/>
                  </a:lnTo>
                  <a:lnTo>
                    <a:pt x="440786" y="1671550"/>
                  </a:lnTo>
                  <a:lnTo>
                    <a:pt x="433170" y="1675679"/>
                  </a:lnTo>
                  <a:lnTo>
                    <a:pt x="425553" y="1680125"/>
                  </a:lnTo>
                  <a:lnTo>
                    <a:pt x="418572" y="1685207"/>
                  </a:lnTo>
                  <a:lnTo>
                    <a:pt x="412542" y="1691241"/>
                  </a:lnTo>
                  <a:lnTo>
                    <a:pt x="406513" y="1697276"/>
                  </a:lnTo>
                  <a:lnTo>
                    <a:pt x="401435" y="1704263"/>
                  </a:lnTo>
                  <a:lnTo>
                    <a:pt x="396993" y="1711886"/>
                  </a:lnTo>
                  <a:lnTo>
                    <a:pt x="392867" y="1719508"/>
                  </a:lnTo>
                  <a:lnTo>
                    <a:pt x="390011" y="1728083"/>
                  </a:lnTo>
                  <a:lnTo>
                    <a:pt x="388742" y="1732212"/>
                  </a:lnTo>
                  <a:lnTo>
                    <a:pt x="387790" y="1736341"/>
                  </a:lnTo>
                  <a:lnTo>
                    <a:pt x="386838" y="1740787"/>
                  </a:lnTo>
                  <a:lnTo>
                    <a:pt x="386203" y="1745552"/>
                  </a:lnTo>
                  <a:lnTo>
                    <a:pt x="385886" y="1749998"/>
                  </a:lnTo>
                  <a:lnTo>
                    <a:pt x="385886" y="1754444"/>
                  </a:lnTo>
                  <a:lnTo>
                    <a:pt x="385886" y="1759209"/>
                  </a:lnTo>
                  <a:lnTo>
                    <a:pt x="386203" y="1763655"/>
                  </a:lnTo>
                  <a:lnTo>
                    <a:pt x="386838" y="1768419"/>
                  </a:lnTo>
                  <a:lnTo>
                    <a:pt x="387790" y="1772865"/>
                  </a:lnTo>
                  <a:lnTo>
                    <a:pt x="388742" y="1776994"/>
                  </a:lnTo>
                  <a:lnTo>
                    <a:pt x="390011" y="1781441"/>
                  </a:lnTo>
                  <a:lnTo>
                    <a:pt x="392867" y="1789698"/>
                  </a:lnTo>
                  <a:lnTo>
                    <a:pt x="396993" y="1797639"/>
                  </a:lnTo>
                  <a:lnTo>
                    <a:pt x="401435" y="1804943"/>
                  </a:lnTo>
                  <a:lnTo>
                    <a:pt x="406513" y="1812248"/>
                  </a:lnTo>
                  <a:lnTo>
                    <a:pt x="412542" y="1818283"/>
                  </a:lnTo>
                  <a:lnTo>
                    <a:pt x="418572" y="1824317"/>
                  </a:lnTo>
                  <a:lnTo>
                    <a:pt x="425553" y="1829399"/>
                  </a:lnTo>
                  <a:lnTo>
                    <a:pt x="433170" y="1833845"/>
                  </a:lnTo>
                  <a:lnTo>
                    <a:pt x="440786" y="1837657"/>
                  </a:lnTo>
                  <a:lnTo>
                    <a:pt x="449354" y="1840515"/>
                  </a:lnTo>
                  <a:lnTo>
                    <a:pt x="453162" y="1842103"/>
                  </a:lnTo>
                  <a:lnTo>
                    <a:pt x="457605" y="1842738"/>
                  </a:lnTo>
                  <a:lnTo>
                    <a:pt x="462047" y="1843374"/>
                  </a:lnTo>
                  <a:lnTo>
                    <a:pt x="466490" y="1844326"/>
                  </a:lnTo>
                  <a:lnTo>
                    <a:pt x="471250" y="1844644"/>
                  </a:lnTo>
                  <a:lnTo>
                    <a:pt x="475693" y="1844644"/>
                  </a:lnTo>
                  <a:lnTo>
                    <a:pt x="784465" y="1844644"/>
                  </a:lnTo>
                  <a:lnTo>
                    <a:pt x="788908" y="1844644"/>
                  </a:lnTo>
                  <a:lnTo>
                    <a:pt x="793668" y="1844326"/>
                  </a:lnTo>
                  <a:lnTo>
                    <a:pt x="798111" y="1843374"/>
                  </a:lnTo>
                  <a:lnTo>
                    <a:pt x="802553" y="1842738"/>
                  </a:lnTo>
                  <a:lnTo>
                    <a:pt x="806996" y="1842103"/>
                  </a:lnTo>
                  <a:lnTo>
                    <a:pt x="811122" y="1840515"/>
                  </a:lnTo>
                  <a:lnTo>
                    <a:pt x="819690" y="1837657"/>
                  </a:lnTo>
                  <a:lnTo>
                    <a:pt x="827306" y="1833845"/>
                  </a:lnTo>
                  <a:lnTo>
                    <a:pt x="834605" y="1829399"/>
                  </a:lnTo>
                  <a:lnTo>
                    <a:pt x="841586" y="1824317"/>
                  </a:lnTo>
                  <a:lnTo>
                    <a:pt x="847933" y="1818283"/>
                  </a:lnTo>
                  <a:lnTo>
                    <a:pt x="853963" y="1812248"/>
                  </a:lnTo>
                  <a:lnTo>
                    <a:pt x="859040" y="1804943"/>
                  </a:lnTo>
                  <a:lnTo>
                    <a:pt x="863483" y="1797639"/>
                  </a:lnTo>
                  <a:lnTo>
                    <a:pt x="867608" y="1789698"/>
                  </a:lnTo>
                  <a:lnTo>
                    <a:pt x="870464" y="1781441"/>
                  </a:lnTo>
                  <a:lnTo>
                    <a:pt x="871734" y="1776994"/>
                  </a:lnTo>
                  <a:lnTo>
                    <a:pt x="872686" y="1772865"/>
                  </a:lnTo>
                  <a:lnTo>
                    <a:pt x="873320" y="1768419"/>
                  </a:lnTo>
                  <a:lnTo>
                    <a:pt x="873638" y="1763655"/>
                  </a:lnTo>
                  <a:lnTo>
                    <a:pt x="874272" y="1759209"/>
                  </a:lnTo>
                  <a:lnTo>
                    <a:pt x="874590" y="1754444"/>
                  </a:lnTo>
                  <a:lnTo>
                    <a:pt x="874272" y="1749998"/>
                  </a:lnTo>
                  <a:lnTo>
                    <a:pt x="873638" y="1745552"/>
                  </a:lnTo>
                  <a:lnTo>
                    <a:pt x="873320" y="1740787"/>
                  </a:lnTo>
                  <a:lnTo>
                    <a:pt x="872686" y="1736341"/>
                  </a:lnTo>
                  <a:lnTo>
                    <a:pt x="871734" y="1732212"/>
                  </a:lnTo>
                  <a:lnTo>
                    <a:pt x="870464" y="1728083"/>
                  </a:lnTo>
                  <a:lnTo>
                    <a:pt x="867608" y="1719508"/>
                  </a:lnTo>
                  <a:lnTo>
                    <a:pt x="863483" y="1711886"/>
                  </a:lnTo>
                  <a:lnTo>
                    <a:pt x="859040" y="1704263"/>
                  </a:lnTo>
                  <a:lnTo>
                    <a:pt x="853963" y="1697276"/>
                  </a:lnTo>
                  <a:lnTo>
                    <a:pt x="847933" y="1691241"/>
                  </a:lnTo>
                  <a:lnTo>
                    <a:pt x="841586" y="1685207"/>
                  </a:lnTo>
                  <a:lnTo>
                    <a:pt x="834605" y="1680125"/>
                  </a:lnTo>
                  <a:lnTo>
                    <a:pt x="827306" y="1675679"/>
                  </a:lnTo>
                  <a:lnTo>
                    <a:pt x="819690" y="1671550"/>
                  </a:lnTo>
                  <a:lnTo>
                    <a:pt x="811122" y="1668691"/>
                  </a:lnTo>
                  <a:lnTo>
                    <a:pt x="806996" y="1667421"/>
                  </a:lnTo>
                  <a:lnTo>
                    <a:pt x="802553" y="1666468"/>
                  </a:lnTo>
                  <a:lnTo>
                    <a:pt x="798111" y="1665515"/>
                  </a:lnTo>
                  <a:lnTo>
                    <a:pt x="793668" y="1665198"/>
                  </a:lnTo>
                  <a:lnTo>
                    <a:pt x="788908" y="1664880"/>
                  </a:lnTo>
                  <a:lnTo>
                    <a:pt x="784465" y="1664563"/>
                  </a:lnTo>
                  <a:lnTo>
                    <a:pt x="475693" y="1664563"/>
                  </a:lnTo>
                  <a:close/>
                  <a:moveTo>
                    <a:pt x="1670551" y="1495108"/>
                  </a:moveTo>
                  <a:lnTo>
                    <a:pt x="1662926" y="1495425"/>
                  </a:lnTo>
                  <a:lnTo>
                    <a:pt x="1655936" y="1496695"/>
                  </a:lnTo>
                  <a:lnTo>
                    <a:pt x="1648946" y="1498283"/>
                  </a:lnTo>
                  <a:lnTo>
                    <a:pt x="1642274" y="1500823"/>
                  </a:lnTo>
                  <a:lnTo>
                    <a:pt x="1636237" y="1503998"/>
                  </a:lnTo>
                  <a:lnTo>
                    <a:pt x="1629882" y="1507490"/>
                  </a:lnTo>
                  <a:lnTo>
                    <a:pt x="1624481" y="1511618"/>
                  </a:lnTo>
                  <a:lnTo>
                    <a:pt x="1619080" y="1516380"/>
                  </a:lnTo>
                  <a:lnTo>
                    <a:pt x="1614631" y="1521778"/>
                  </a:lnTo>
                  <a:lnTo>
                    <a:pt x="1610183" y="1527175"/>
                  </a:lnTo>
                  <a:lnTo>
                    <a:pt x="1606688" y="1533208"/>
                  </a:lnTo>
                  <a:lnTo>
                    <a:pt x="1603511" y="1539240"/>
                  </a:lnTo>
                  <a:lnTo>
                    <a:pt x="1601605" y="1545908"/>
                  </a:lnTo>
                  <a:lnTo>
                    <a:pt x="1599698" y="1552893"/>
                  </a:lnTo>
                  <a:lnTo>
                    <a:pt x="1598427" y="1559878"/>
                  </a:lnTo>
                  <a:lnTo>
                    <a:pt x="1598110" y="1567498"/>
                  </a:lnTo>
                  <a:lnTo>
                    <a:pt x="1598427" y="1574800"/>
                  </a:lnTo>
                  <a:lnTo>
                    <a:pt x="1599698" y="1582103"/>
                  </a:lnTo>
                  <a:lnTo>
                    <a:pt x="1601605" y="1589088"/>
                  </a:lnTo>
                  <a:lnTo>
                    <a:pt x="1603511" y="1595755"/>
                  </a:lnTo>
                  <a:lnTo>
                    <a:pt x="1606688" y="1602105"/>
                  </a:lnTo>
                  <a:lnTo>
                    <a:pt x="1610183" y="1607820"/>
                  </a:lnTo>
                  <a:lnTo>
                    <a:pt x="1614631" y="1613535"/>
                  </a:lnTo>
                  <a:lnTo>
                    <a:pt x="1619080" y="1618615"/>
                  </a:lnTo>
                  <a:lnTo>
                    <a:pt x="1624481" y="1623378"/>
                  </a:lnTo>
                  <a:lnTo>
                    <a:pt x="1629882" y="1627505"/>
                  </a:lnTo>
                  <a:lnTo>
                    <a:pt x="1636237" y="1630998"/>
                  </a:lnTo>
                  <a:lnTo>
                    <a:pt x="1642274" y="1634173"/>
                  </a:lnTo>
                  <a:lnTo>
                    <a:pt x="1648946" y="1636713"/>
                  </a:lnTo>
                  <a:lnTo>
                    <a:pt x="1655936" y="1638300"/>
                  </a:lnTo>
                  <a:lnTo>
                    <a:pt x="1662926" y="1639253"/>
                  </a:lnTo>
                  <a:lnTo>
                    <a:pt x="1670551" y="1639570"/>
                  </a:lnTo>
                  <a:lnTo>
                    <a:pt x="1918697" y="1639570"/>
                  </a:lnTo>
                  <a:lnTo>
                    <a:pt x="1926004" y="1639253"/>
                  </a:lnTo>
                  <a:lnTo>
                    <a:pt x="1933630" y="1638300"/>
                  </a:lnTo>
                  <a:lnTo>
                    <a:pt x="1940620" y="1636713"/>
                  </a:lnTo>
                  <a:lnTo>
                    <a:pt x="1947292" y="1634173"/>
                  </a:lnTo>
                  <a:lnTo>
                    <a:pt x="1953329" y="1630998"/>
                  </a:lnTo>
                  <a:lnTo>
                    <a:pt x="1959366" y="1627505"/>
                  </a:lnTo>
                  <a:lnTo>
                    <a:pt x="1964767" y="1623378"/>
                  </a:lnTo>
                  <a:lnTo>
                    <a:pt x="1970168" y="1618615"/>
                  </a:lnTo>
                  <a:lnTo>
                    <a:pt x="1974934" y="1613535"/>
                  </a:lnTo>
                  <a:lnTo>
                    <a:pt x="1979065" y="1607820"/>
                  </a:lnTo>
                  <a:lnTo>
                    <a:pt x="1982560" y="1602105"/>
                  </a:lnTo>
                  <a:lnTo>
                    <a:pt x="1985419" y="1595755"/>
                  </a:lnTo>
                  <a:lnTo>
                    <a:pt x="1988279" y="1589088"/>
                  </a:lnTo>
                  <a:lnTo>
                    <a:pt x="1989868" y="1582103"/>
                  </a:lnTo>
                  <a:lnTo>
                    <a:pt x="1991138" y="1574800"/>
                  </a:lnTo>
                  <a:lnTo>
                    <a:pt x="1991456" y="1567498"/>
                  </a:lnTo>
                  <a:lnTo>
                    <a:pt x="1991138" y="1559878"/>
                  </a:lnTo>
                  <a:lnTo>
                    <a:pt x="1989868" y="1552893"/>
                  </a:lnTo>
                  <a:lnTo>
                    <a:pt x="1988279" y="1545908"/>
                  </a:lnTo>
                  <a:lnTo>
                    <a:pt x="1985419" y="1539240"/>
                  </a:lnTo>
                  <a:lnTo>
                    <a:pt x="1982560" y="1533208"/>
                  </a:lnTo>
                  <a:lnTo>
                    <a:pt x="1979065" y="1527175"/>
                  </a:lnTo>
                  <a:lnTo>
                    <a:pt x="1974934" y="1521778"/>
                  </a:lnTo>
                  <a:lnTo>
                    <a:pt x="1970168" y="1516380"/>
                  </a:lnTo>
                  <a:lnTo>
                    <a:pt x="1964767" y="1511618"/>
                  </a:lnTo>
                  <a:lnTo>
                    <a:pt x="1959366" y="1507490"/>
                  </a:lnTo>
                  <a:lnTo>
                    <a:pt x="1953329" y="1503998"/>
                  </a:lnTo>
                  <a:lnTo>
                    <a:pt x="1947292" y="1500823"/>
                  </a:lnTo>
                  <a:lnTo>
                    <a:pt x="1940620" y="1498283"/>
                  </a:lnTo>
                  <a:lnTo>
                    <a:pt x="1933630" y="1496695"/>
                  </a:lnTo>
                  <a:lnTo>
                    <a:pt x="1926004" y="1495425"/>
                  </a:lnTo>
                  <a:lnTo>
                    <a:pt x="1918697" y="1495108"/>
                  </a:lnTo>
                  <a:lnTo>
                    <a:pt x="1670551" y="1495108"/>
                  </a:lnTo>
                  <a:close/>
                  <a:moveTo>
                    <a:pt x="1787673" y="611187"/>
                  </a:moveTo>
                  <a:lnTo>
                    <a:pt x="1794669" y="611187"/>
                  </a:lnTo>
                  <a:lnTo>
                    <a:pt x="1801665" y="611187"/>
                  </a:lnTo>
                  <a:lnTo>
                    <a:pt x="1808661" y="612140"/>
                  </a:lnTo>
                  <a:lnTo>
                    <a:pt x="1815338" y="613093"/>
                  </a:lnTo>
                  <a:lnTo>
                    <a:pt x="1822016" y="614681"/>
                  </a:lnTo>
                  <a:lnTo>
                    <a:pt x="1828694" y="616587"/>
                  </a:lnTo>
                  <a:lnTo>
                    <a:pt x="1835372" y="618810"/>
                  </a:lnTo>
                  <a:lnTo>
                    <a:pt x="1841732" y="621352"/>
                  </a:lnTo>
                  <a:lnTo>
                    <a:pt x="1847773" y="624210"/>
                  </a:lnTo>
                  <a:lnTo>
                    <a:pt x="1853815" y="627387"/>
                  </a:lnTo>
                  <a:lnTo>
                    <a:pt x="1859539" y="631198"/>
                  </a:lnTo>
                  <a:lnTo>
                    <a:pt x="1865581" y="635010"/>
                  </a:lnTo>
                  <a:lnTo>
                    <a:pt x="1870987" y="639457"/>
                  </a:lnTo>
                  <a:lnTo>
                    <a:pt x="1876393" y="643904"/>
                  </a:lnTo>
                  <a:lnTo>
                    <a:pt x="1881480" y="648986"/>
                  </a:lnTo>
                  <a:lnTo>
                    <a:pt x="1886568" y="654068"/>
                  </a:lnTo>
                  <a:lnTo>
                    <a:pt x="1891338" y="659151"/>
                  </a:lnTo>
                  <a:lnTo>
                    <a:pt x="1895790" y="665186"/>
                  </a:lnTo>
                  <a:lnTo>
                    <a:pt x="1900242" y="670903"/>
                  </a:lnTo>
                  <a:lnTo>
                    <a:pt x="1904376" y="677256"/>
                  </a:lnTo>
                  <a:lnTo>
                    <a:pt x="1908192" y="683609"/>
                  </a:lnTo>
                  <a:lnTo>
                    <a:pt x="1911690" y="690597"/>
                  </a:lnTo>
                  <a:lnTo>
                    <a:pt x="1915188" y="697267"/>
                  </a:lnTo>
                  <a:lnTo>
                    <a:pt x="1918049" y="704255"/>
                  </a:lnTo>
                  <a:lnTo>
                    <a:pt x="1920593" y="711561"/>
                  </a:lnTo>
                  <a:lnTo>
                    <a:pt x="1923137" y="718867"/>
                  </a:lnTo>
                  <a:lnTo>
                    <a:pt x="1925363" y="726808"/>
                  </a:lnTo>
                  <a:lnTo>
                    <a:pt x="1927271" y="734431"/>
                  </a:lnTo>
                  <a:lnTo>
                    <a:pt x="1928861" y="742690"/>
                  </a:lnTo>
                  <a:lnTo>
                    <a:pt x="1929815" y="750631"/>
                  </a:lnTo>
                  <a:lnTo>
                    <a:pt x="1930451" y="758889"/>
                  </a:lnTo>
                  <a:lnTo>
                    <a:pt x="1931405" y="767466"/>
                  </a:lnTo>
                  <a:lnTo>
                    <a:pt x="1931405" y="775724"/>
                  </a:lnTo>
                  <a:lnTo>
                    <a:pt x="1931723" y="784301"/>
                  </a:lnTo>
                  <a:lnTo>
                    <a:pt x="1932359" y="791924"/>
                  </a:lnTo>
                  <a:lnTo>
                    <a:pt x="1933313" y="799865"/>
                  </a:lnTo>
                  <a:lnTo>
                    <a:pt x="1934585" y="806853"/>
                  </a:lnTo>
                  <a:lnTo>
                    <a:pt x="1936175" y="813206"/>
                  </a:lnTo>
                  <a:lnTo>
                    <a:pt x="1938401" y="819241"/>
                  </a:lnTo>
                  <a:lnTo>
                    <a:pt x="1940627" y="824958"/>
                  </a:lnTo>
                  <a:lnTo>
                    <a:pt x="1943171" y="830041"/>
                  </a:lnTo>
                  <a:lnTo>
                    <a:pt x="1945715" y="834805"/>
                  </a:lnTo>
                  <a:lnTo>
                    <a:pt x="1948576" y="839252"/>
                  </a:lnTo>
                  <a:lnTo>
                    <a:pt x="1951756" y="843381"/>
                  </a:lnTo>
                  <a:lnTo>
                    <a:pt x="1954936" y="846875"/>
                  </a:lnTo>
                  <a:lnTo>
                    <a:pt x="1958116" y="850687"/>
                  </a:lnTo>
                  <a:lnTo>
                    <a:pt x="1961614" y="853546"/>
                  </a:lnTo>
                  <a:lnTo>
                    <a:pt x="1965430" y="856087"/>
                  </a:lnTo>
                  <a:lnTo>
                    <a:pt x="1968610" y="858946"/>
                  </a:lnTo>
                  <a:lnTo>
                    <a:pt x="1975606" y="862757"/>
                  </a:lnTo>
                  <a:lnTo>
                    <a:pt x="1982284" y="866251"/>
                  </a:lnTo>
                  <a:lnTo>
                    <a:pt x="1988643" y="868475"/>
                  </a:lnTo>
                  <a:lnTo>
                    <a:pt x="1994049" y="869745"/>
                  </a:lnTo>
                  <a:lnTo>
                    <a:pt x="1998819" y="871016"/>
                  </a:lnTo>
                  <a:lnTo>
                    <a:pt x="2002635" y="871334"/>
                  </a:lnTo>
                  <a:lnTo>
                    <a:pt x="2005815" y="871651"/>
                  </a:lnTo>
                  <a:lnTo>
                    <a:pt x="2005815" y="932320"/>
                  </a:lnTo>
                  <a:lnTo>
                    <a:pt x="1841096" y="932320"/>
                  </a:lnTo>
                  <a:lnTo>
                    <a:pt x="1841096" y="997119"/>
                  </a:lnTo>
                  <a:lnTo>
                    <a:pt x="1853815" y="999025"/>
                  </a:lnTo>
                  <a:lnTo>
                    <a:pt x="1865899" y="1001566"/>
                  </a:lnTo>
                  <a:lnTo>
                    <a:pt x="1877983" y="1004107"/>
                  </a:lnTo>
                  <a:lnTo>
                    <a:pt x="1890066" y="1007601"/>
                  </a:lnTo>
                  <a:lnTo>
                    <a:pt x="1901514" y="1011095"/>
                  </a:lnTo>
                  <a:lnTo>
                    <a:pt x="1912962" y="1015224"/>
                  </a:lnTo>
                  <a:lnTo>
                    <a:pt x="1923773" y="1019354"/>
                  </a:lnTo>
                  <a:lnTo>
                    <a:pt x="1934903" y="1024118"/>
                  </a:lnTo>
                  <a:lnTo>
                    <a:pt x="1945715" y="1029200"/>
                  </a:lnTo>
                  <a:lnTo>
                    <a:pt x="1956208" y="1034918"/>
                  </a:lnTo>
                  <a:lnTo>
                    <a:pt x="1966384" y="1040635"/>
                  </a:lnTo>
                  <a:lnTo>
                    <a:pt x="1976242" y="1046988"/>
                  </a:lnTo>
                  <a:lnTo>
                    <a:pt x="1986099" y="1053659"/>
                  </a:lnTo>
                  <a:lnTo>
                    <a:pt x="1995321" y="1060329"/>
                  </a:lnTo>
                  <a:lnTo>
                    <a:pt x="2003907" y="1067635"/>
                  </a:lnTo>
                  <a:lnTo>
                    <a:pt x="2012811" y="1074940"/>
                  </a:lnTo>
                  <a:lnTo>
                    <a:pt x="2021396" y="1082881"/>
                  </a:lnTo>
                  <a:lnTo>
                    <a:pt x="2029028" y="1090822"/>
                  </a:lnTo>
                  <a:lnTo>
                    <a:pt x="2036978" y="1099081"/>
                  </a:lnTo>
                  <a:lnTo>
                    <a:pt x="2044292" y="1107975"/>
                  </a:lnTo>
                  <a:lnTo>
                    <a:pt x="2051288" y="1116551"/>
                  </a:lnTo>
                  <a:lnTo>
                    <a:pt x="2057965" y="1125445"/>
                  </a:lnTo>
                  <a:lnTo>
                    <a:pt x="2064325" y="1135292"/>
                  </a:lnTo>
                  <a:lnTo>
                    <a:pt x="2069731" y="1144821"/>
                  </a:lnTo>
                  <a:lnTo>
                    <a:pt x="2075455" y="1154350"/>
                  </a:lnTo>
                  <a:lnTo>
                    <a:pt x="2080225" y="1164515"/>
                  </a:lnTo>
                  <a:lnTo>
                    <a:pt x="2084995" y="1174679"/>
                  </a:lnTo>
                  <a:lnTo>
                    <a:pt x="2089128" y="1185161"/>
                  </a:lnTo>
                  <a:lnTo>
                    <a:pt x="2092626" y="1195643"/>
                  </a:lnTo>
                  <a:lnTo>
                    <a:pt x="2095488" y="1206761"/>
                  </a:lnTo>
                  <a:lnTo>
                    <a:pt x="2098668" y="1217560"/>
                  </a:lnTo>
                  <a:lnTo>
                    <a:pt x="2100894" y="1228995"/>
                  </a:lnTo>
                  <a:lnTo>
                    <a:pt x="2103438" y="1336675"/>
                  </a:lnTo>
                  <a:lnTo>
                    <a:pt x="1485900" y="1336675"/>
                  </a:lnTo>
                  <a:lnTo>
                    <a:pt x="1488444" y="1228995"/>
                  </a:lnTo>
                  <a:lnTo>
                    <a:pt x="1490670" y="1217560"/>
                  </a:lnTo>
                  <a:lnTo>
                    <a:pt x="1493214" y="1206761"/>
                  </a:lnTo>
                  <a:lnTo>
                    <a:pt x="1496712" y="1195643"/>
                  </a:lnTo>
                  <a:lnTo>
                    <a:pt x="1500210" y="1185161"/>
                  </a:lnTo>
                  <a:lnTo>
                    <a:pt x="1504343" y="1174679"/>
                  </a:lnTo>
                  <a:lnTo>
                    <a:pt x="1508795" y="1164515"/>
                  </a:lnTo>
                  <a:lnTo>
                    <a:pt x="1513565" y="1154350"/>
                  </a:lnTo>
                  <a:lnTo>
                    <a:pt x="1519289" y="1144821"/>
                  </a:lnTo>
                  <a:lnTo>
                    <a:pt x="1525013" y="1135292"/>
                  </a:lnTo>
                  <a:lnTo>
                    <a:pt x="1531055" y="1125763"/>
                  </a:lnTo>
                  <a:lnTo>
                    <a:pt x="1537732" y="1116551"/>
                  </a:lnTo>
                  <a:lnTo>
                    <a:pt x="1544728" y="1107975"/>
                  </a:lnTo>
                  <a:lnTo>
                    <a:pt x="1552042" y="1099081"/>
                  </a:lnTo>
                  <a:lnTo>
                    <a:pt x="1559674" y="1090822"/>
                  </a:lnTo>
                  <a:lnTo>
                    <a:pt x="1567942" y="1082881"/>
                  </a:lnTo>
                  <a:lnTo>
                    <a:pt x="1576209" y="1074940"/>
                  </a:lnTo>
                  <a:lnTo>
                    <a:pt x="1584795" y="1067635"/>
                  </a:lnTo>
                  <a:lnTo>
                    <a:pt x="1593699" y="1060329"/>
                  </a:lnTo>
                  <a:lnTo>
                    <a:pt x="1603239" y="1053659"/>
                  </a:lnTo>
                  <a:lnTo>
                    <a:pt x="1613096" y="1046988"/>
                  </a:lnTo>
                  <a:lnTo>
                    <a:pt x="1622954" y="1040635"/>
                  </a:lnTo>
                  <a:lnTo>
                    <a:pt x="1632812" y="1034918"/>
                  </a:lnTo>
                  <a:lnTo>
                    <a:pt x="1643305" y="1029200"/>
                  </a:lnTo>
                  <a:lnTo>
                    <a:pt x="1654117" y="1024118"/>
                  </a:lnTo>
                  <a:lnTo>
                    <a:pt x="1664929" y="1019671"/>
                  </a:lnTo>
                  <a:lnTo>
                    <a:pt x="1676058" y="1015224"/>
                  </a:lnTo>
                  <a:lnTo>
                    <a:pt x="1687506" y="1011095"/>
                  </a:lnTo>
                  <a:lnTo>
                    <a:pt x="1699272" y="1007601"/>
                  </a:lnTo>
                  <a:lnTo>
                    <a:pt x="1711355" y="1004107"/>
                  </a:lnTo>
                  <a:lnTo>
                    <a:pt x="1723439" y="1001566"/>
                  </a:lnTo>
                  <a:lnTo>
                    <a:pt x="1735523" y="999025"/>
                  </a:lnTo>
                  <a:lnTo>
                    <a:pt x="1747924" y="997119"/>
                  </a:lnTo>
                  <a:lnTo>
                    <a:pt x="1747924" y="932320"/>
                  </a:lnTo>
                  <a:lnTo>
                    <a:pt x="1583205" y="932320"/>
                  </a:lnTo>
                  <a:lnTo>
                    <a:pt x="1583205" y="871651"/>
                  </a:lnTo>
                  <a:lnTo>
                    <a:pt x="1586385" y="871334"/>
                  </a:lnTo>
                  <a:lnTo>
                    <a:pt x="1590201" y="870698"/>
                  </a:lnTo>
                  <a:lnTo>
                    <a:pt x="1594971" y="869110"/>
                  </a:lnTo>
                  <a:lnTo>
                    <a:pt x="1600377" y="867204"/>
                  </a:lnTo>
                  <a:lnTo>
                    <a:pt x="1606736" y="864663"/>
                  </a:lnTo>
                  <a:lnTo>
                    <a:pt x="1613414" y="861487"/>
                  </a:lnTo>
                  <a:lnTo>
                    <a:pt x="1620410" y="857358"/>
                  </a:lnTo>
                  <a:lnTo>
                    <a:pt x="1624226" y="854816"/>
                  </a:lnTo>
                  <a:lnTo>
                    <a:pt x="1627406" y="851958"/>
                  </a:lnTo>
                  <a:lnTo>
                    <a:pt x="1630586" y="848464"/>
                  </a:lnTo>
                  <a:lnTo>
                    <a:pt x="1634084" y="845287"/>
                  </a:lnTo>
                  <a:lnTo>
                    <a:pt x="1637264" y="841476"/>
                  </a:lnTo>
                  <a:lnTo>
                    <a:pt x="1640444" y="837346"/>
                  </a:lnTo>
                  <a:lnTo>
                    <a:pt x="1643305" y="832899"/>
                  </a:lnTo>
                  <a:lnTo>
                    <a:pt x="1646167" y="828135"/>
                  </a:lnTo>
                  <a:lnTo>
                    <a:pt x="1648393" y="823052"/>
                  </a:lnTo>
                  <a:lnTo>
                    <a:pt x="1650619" y="817653"/>
                  </a:lnTo>
                  <a:lnTo>
                    <a:pt x="1652845" y="811617"/>
                  </a:lnTo>
                  <a:lnTo>
                    <a:pt x="1654435" y="805265"/>
                  </a:lnTo>
                  <a:lnTo>
                    <a:pt x="1655707" y="798594"/>
                  </a:lnTo>
                  <a:lnTo>
                    <a:pt x="1656979" y="791289"/>
                  </a:lnTo>
                  <a:lnTo>
                    <a:pt x="1657297" y="783983"/>
                  </a:lnTo>
                  <a:lnTo>
                    <a:pt x="1657615" y="775724"/>
                  </a:lnTo>
                  <a:lnTo>
                    <a:pt x="1657933" y="767466"/>
                  </a:lnTo>
                  <a:lnTo>
                    <a:pt x="1658569" y="758889"/>
                  </a:lnTo>
                  <a:lnTo>
                    <a:pt x="1659205" y="750631"/>
                  </a:lnTo>
                  <a:lnTo>
                    <a:pt x="1660477" y="742690"/>
                  </a:lnTo>
                  <a:lnTo>
                    <a:pt x="1662067" y="734431"/>
                  </a:lnTo>
                  <a:lnTo>
                    <a:pt x="1663975" y="726808"/>
                  </a:lnTo>
                  <a:lnTo>
                    <a:pt x="1666201" y="718867"/>
                  </a:lnTo>
                  <a:lnTo>
                    <a:pt x="1668427" y="711561"/>
                  </a:lnTo>
                  <a:lnTo>
                    <a:pt x="1671289" y="704255"/>
                  </a:lnTo>
                  <a:lnTo>
                    <a:pt x="1674151" y="697267"/>
                  </a:lnTo>
                  <a:lnTo>
                    <a:pt x="1677648" y="690597"/>
                  </a:lnTo>
                  <a:lnTo>
                    <a:pt x="1680828" y="683609"/>
                  </a:lnTo>
                  <a:lnTo>
                    <a:pt x="1684962" y="677256"/>
                  </a:lnTo>
                  <a:lnTo>
                    <a:pt x="1689096" y="670903"/>
                  </a:lnTo>
                  <a:lnTo>
                    <a:pt x="1693230" y="665186"/>
                  </a:lnTo>
                  <a:lnTo>
                    <a:pt x="1698000" y="659151"/>
                  </a:lnTo>
                  <a:lnTo>
                    <a:pt x="1702770" y="654068"/>
                  </a:lnTo>
                  <a:lnTo>
                    <a:pt x="1707540" y="648986"/>
                  </a:lnTo>
                  <a:lnTo>
                    <a:pt x="1712627" y="643904"/>
                  </a:lnTo>
                  <a:lnTo>
                    <a:pt x="1718351" y="639457"/>
                  </a:lnTo>
                  <a:lnTo>
                    <a:pt x="1723757" y="635010"/>
                  </a:lnTo>
                  <a:lnTo>
                    <a:pt x="1729163" y="631198"/>
                  </a:lnTo>
                  <a:lnTo>
                    <a:pt x="1735205" y="627387"/>
                  </a:lnTo>
                  <a:lnTo>
                    <a:pt x="1741565" y="624210"/>
                  </a:lnTo>
                  <a:lnTo>
                    <a:pt x="1747288" y="621352"/>
                  </a:lnTo>
                  <a:lnTo>
                    <a:pt x="1753966" y="618810"/>
                  </a:lnTo>
                  <a:lnTo>
                    <a:pt x="1760326" y="616587"/>
                  </a:lnTo>
                  <a:lnTo>
                    <a:pt x="1767004" y="614681"/>
                  </a:lnTo>
                  <a:lnTo>
                    <a:pt x="1773682" y="613093"/>
                  </a:lnTo>
                  <a:lnTo>
                    <a:pt x="1780677" y="612140"/>
                  </a:lnTo>
                  <a:lnTo>
                    <a:pt x="1787673" y="611187"/>
                  </a:lnTo>
                  <a:close/>
                  <a:moveTo>
                    <a:pt x="630238" y="565150"/>
                  </a:moveTo>
                  <a:lnTo>
                    <a:pt x="639136" y="565468"/>
                  </a:lnTo>
                  <a:lnTo>
                    <a:pt x="647397" y="566420"/>
                  </a:lnTo>
                  <a:lnTo>
                    <a:pt x="655977" y="567372"/>
                  </a:lnTo>
                  <a:lnTo>
                    <a:pt x="664557" y="569276"/>
                  </a:lnTo>
                  <a:lnTo>
                    <a:pt x="672501" y="571498"/>
                  </a:lnTo>
                  <a:lnTo>
                    <a:pt x="680762" y="574354"/>
                  </a:lnTo>
                  <a:lnTo>
                    <a:pt x="689024" y="577211"/>
                  </a:lnTo>
                  <a:lnTo>
                    <a:pt x="696333" y="581020"/>
                  </a:lnTo>
                  <a:lnTo>
                    <a:pt x="703959" y="585463"/>
                  </a:lnTo>
                  <a:lnTo>
                    <a:pt x="711268" y="589907"/>
                  </a:lnTo>
                  <a:lnTo>
                    <a:pt x="718258" y="594667"/>
                  </a:lnTo>
                  <a:lnTo>
                    <a:pt x="725249" y="600063"/>
                  </a:lnTo>
                  <a:lnTo>
                    <a:pt x="731922" y="605776"/>
                  </a:lnTo>
                  <a:lnTo>
                    <a:pt x="738278" y="611489"/>
                  </a:lnTo>
                  <a:lnTo>
                    <a:pt x="744633" y="618154"/>
                  </a:lnTo>
                  <a:lnTo>
                    <a:pt x="750353" y="624820"/>
                  </a:lnTo>
                  <a:lnTo>
                    <a:pt x="756072" y="632437"/>
                  </a:lnTo>
                  <a:lnTo>
                    <a:pt x="761474" y="639737"/>
                  </a:lnTo>
                  <a:lnTo>
                    <a:pt x="766241" y="647354"/>
                  </a:lnTo>
                  <a:lnTo>
                    <a:pt x="771007" y="655289"/>
                  </a:lnTo>
                  <a:lnTo>
                    <a:pt x="775456" y="663541"/>
                  </a:lnTo>
                  <a:lnTo>
                    <a:pt x="779587" y="672111"/>
                  </a:lnTo>
                  <a:lnTo>
                    <a:pt x="783400" y="680998"/>
                  </a:lnTo>
                  <a:lnTo>
                    <a:pt x="786895" y="690202"/>
                  </a:lnTo>
                  <a:lnTo>
                    <a:pt x="790073" y="699406"/>
                  </a:lnTo>
                  <a:lnTo>
                    <a:pt x="792615" y="708611"/>
                  </a:lnTo>
                  <a:lnTo>
                    <a:pt x="794839" y="718450"/>
                  </a:lnTo>
                  <a:lnTo>
                    <a:pt x="796746" y="728606"/>
                  </a:lnTo>
                  <a:lnTo>
                    <a:pt x="798017" y="738445"/>
                  </a:lnTo>
                  <a:lnTo>
                    <a:pt x="799288" y="748919"/>
                  </a:lnTo>
                  <a:lnTo>
                    <a:pt x="799923" y="759076"/>
                  </a:lnTo>
                  <a:lnTo>
                    <a:pt x="800241" y="769550"/>
                  </a:lnTo>
                  <a:lnTo>
                    <a:pt x="799923" y="777802"/>
                  </a:lnTo>
                  <a:lnTo>
                    <a:pt x="799606" y="786054"/>
                  </a:lnTo>
                  <a:lnTo>
                    <a:pt x="798970" y="793989"/>
                  </a:lnTo>
                  <a:lnTo>
                    <a:pt x="798017" y="801923"/>
                  </a:lnTo>
                  <a:lnTo>
                    <a:pt x="797064" y="809541"/>
                  </a:lnTo>
                  <a:lnTo>
                    <a:pt x="795475" y="817476"/>
                  </a:lnTo>
                  <a:lnTo>
                    <a:pt x="793568" y="825093"/>
                  </a:lnTo>
                  <a:lnTo>
                    <a:pt x="791979" y="832710"/>
                  </a:lnTo>
                  <a:lnTo>
                    <a:pt x="789755" y="840328"/>
                  </a:lnTo>
                  <a:lnTo>
                    <a:pt x="787531" y="847310"/>
                  </a:lnTo>
                  <a:lnTo>
                    <a:pt x="784671" y="854293"/>
                  </a:lnTo>
                  <a:lnTo>
                    <a:pt x="781811" y="861276"/>
                  </a:lnTo>
                  <a:lnTo>
                    <a:pt x="778951" y="868258"/>
                  </a:lnTo>
                  <a:lnTo>
                    <a:pt x="775456" y="874923"/>
                  </a:lnTo>
                  <a:lnTo>
                    <a:pt x="772278" y="880954"/>
                  </a:lnTo>
                  <a:lnTo>
                    <a:pt x="768465" y="887619"/>
                  </a:lnTo>
                  <a:lnTo>
                    <a:pt x="764970" y="893649"/>
                  </a:lnTo>
                  <a:lnTo>
                    <a:pt x="760839" y="899680"/>
                  </a:lnTo>
                  <a:lnTo>
                    <a:pt x="756708" y="905393"/>
                  </a:lnTo>
                  <a:lnTo>
                    <a:pt x="752259" y="911106"/>
                  </a:lnTo>
                  <a:lnTo>
                    <a:pt x="747810" y="916501"/>
                  </a:lnTo>
                  <a:lnTo>
                    <a:pt x="743044" y="921580"/>
                  </a:lnTo>
                  <a:lnTo>
                    <a:pt x="738278" y="926341"/>
                  </a:lnTo>
                  <a:lnTo>
                    <a:pt x="733193" y="931101"/>
                  </a:lnTo>
                  <a:lnTo>
                    <a:pt x="728109" y="936180"/>
                  </a:lnTo>
                  <a:lnTo>
                    <a:pt x="722707" y="939988"/>
                  </a:lnTo>
                  <a:lnTo>
                    <a:pt x="717305" y="944114"/>
                  </a:lnTo>
                  <a:lnTo>
                    <a:pt x="711903" y="948241"/>
                  </a:lnTo>
                  <a:lnTo>
                    <a:pt x="706183" y="951414"/>
                  </a:lnTo>
                  <a:lnTo>
                    <a:pt x="700464" y="954906"/>
                  </a:lnTo>
                  <a:lnTo>
                    <a:pt x="694426" y="958080"/>
                  </a:lnTo>
                  <a:lnTo>
                    <a:pt x="688071" y="960619"/>
                  </a:lnTo>
                  <a:lnTo>
                    <a:pt x="688071" y="1044727"/>
                  </a:lnTo>
                  <a:lnTo>
                    <a:pt x="703641" y="1047266"/>
                  </a:lnTo>
                  <a:lnTo>
                    <a:pt x="718894" y="1050440"/>
                  </a:lnTo>
                  <a:lnTo>
                    <a:pt x="733829" y="1053614"/>
                  </a:lnTo>
                  <a:lnTo>
                    <a:pt x="748764" y="1057740"/>
                  </a:lnTo>
                  <a:lnTo>
                    <a:pt x="763063" y="1062184"/>
                  </a:lnTo>
                  <a:lnTo>
                    <a:pt x="777045" y="1066945"/>
                  </a:lnTo>
                  <a:lnTo>
                    <a:pt x="791026" y="1072340"/>
                  </a:lnTo>
                  <a:lnTo>
                    <a:pt x="804690" y="1078371"/>
                  </a:lnTo>
                  <a:lnTo>
                    <a:pt x="818036" y="1085036"/>
                  </a:lnTo>
                  <a:lnTo>
                    <a:pt x="831064" y="1091701"/>
                  </a:lnTo>
                  <a:lnTo>
                    <a:pt x="843775" y="1099001"/>
                  </a:lnTo>
                  <a:lnTo>
                    <a:pt x="856167" y="1106618"/>
                  </a:lnTo>
                  <a:lnTo>
                    <a:pt x="867925" y="1114871"/>
                  </a:lnTo>
                  <a:lnTo>
                    <a:pt x="879682" y="1123440"/>
                  </a:lnTo>
                  <a:lnTo>
                    <a:pt x="890804" y="1132010"/>
                  </a:lnTo>
                  <a:lnTo>
                    <a:pt x="901925" y="1141214"/>
                  </a:lnTo>
                  <a:lnTo>
                    <a:pt x="912094" y="1151370"/>
                  </a:lnTo>
                  <a:lnTo>
                    <a:pt x="921944" y="1161210"/>
                  </a:lnTo>
                  <a:lnTo>
                    <a:pt x="931795" y="1171683"/>
                  </a:lnTo>
                  <a:lnTo>
                    <a:pt x="940692" y="1182157"/>
                  </a:lnTo>
                  <a:lnTo>
                    <a:pt x="949272" y="1193266"/>
                  </a:lnTo>
                  <a:lnTo>
                    <a:pt x="957534" y="1204692"/>
                  </a:lnTo>
                  <a:lnTo>
                    <a:pt x="965160" y="1216118"/>
                  </a:lnTo>
                  <a:lnTo>
                    <a:pt x="972151" y="1227862"/>
                  </a:lnTo>
                  <a:lnTo>
                    <a:pt x="979142" y="1240557"/>
                  </a:lnTo>
                  <a:lnTo>
                    <a:pt x="985179" y="1252618"/>
                  </a:lnTo>
                  <a:lnTo>
                    <a:pt x="991217" y="1265631"/>
                  </a:lnTo>
                  <a:lnTo>
                    <a:pt x="995983" y="1278327"/>
                  </a:lnTo>
                  <a:lnTo>
                    <a:pt x="1000749" y="1291657"/>
                  </a:lnTo>
                  <a:lnTo>
                    <a:pt x="1004880" y="1304988"/>
                  </a:lnTo>
                  <a:lnTo>
                    <a:pt x="1008058" y="1318635"/>
                  </a:lnTo>
                  <a:lnTo>
                    <a:pt x="1010600" y="1332600"/>
                  </a:lnTo>
                  <a:lnTo>
                    <a:pt x="1014413" y="1484313"/>
                  </a:lnTo>
                  <a:lnTo>
                    <a:pt x="246063" y="1484313"/>
                  </a:lnTo>
                  <a:lnTo>
                    <a:pt x="249876" y="1332600"/>
                  </a:lnTo>
                  <a:lnTo>
                    <a:pt x="252419" y="1318635"/>
                  </a:lnTo>
                  <a:lnTo>
                    <a:pt x="255596" y="1304988"/>
                  </a:lnTo>
                  <a:lnTo>
                    <a:pt x="259727" y="1291657"/>
                  </a:lnTo>
                  <a:lnTo>
                    <a:pt x="264176" y="1278327"/>
                  </a:lnTo>
                  <a:lnTo>
                    <a:pt x="269260" y="1265631"/>
                  </a:lnTo>
                  <a:lnTo>
                    <a:pt x="275297" y="1252618"/>
                  </a:lnTo>
                  <a:lnTo>
                    <a:pt x="281017" y="1240557"/>
                  </a:lnTo>
                  <a:lnTo>
                    <a:pt x="288008" y="1227862"/>
                  </a:lnTo>
                  <a:lnTo>
                    <a:pt x="294999" y="1216118"/>
                  </a:lnTo>
                  <a:lnTo>
                    <a:pt x="302943" y="1204692"/>
                  </a:lnTo>
                  <a:lnTo>
                    <a:pt x="310887" y="1193266"/>
                  </a:lnTo>
                  <a:lnTo>
                    <a:pt x="319784" y="1182157"/>
                  </a:lnTo>
                  <a:lnTo>
                    <a:pt x="328682" y="1171683"/>
                  </a:lnTo>
                  <a:lnTo>
                    <a:pt x="338214" y="1161210"/>
                  </a:lnTo>
                  <a:lnTo>
                    <a:pt x="348383" y="1151370"/>
                  </a:lnTo>
                  <a:lnTo>
                    <a:pt x="358869" y="1141214"/>
                  </a:lnTo>
                  <a:lnTo>
                    <a:pt x="369673" y="1132010"/>
                  </a:lnTo>
                  <a:lnTo>
                    <a:pt x="380795" y="1123440"/>
                  </a:lnTo>
                  <a:lnTo>
                    <a:pt x="392552" y="1114871"/>
                  </a:lnTo>
                  <a:lnTo>
                    <a:pt x="404309" y="1106618"/>
                  </a:lnTo>
                  <a:lnTo>
                    <a:pt x="417020" y="1099001"/>
                  </a:lnTo>
                  <a:lnTo>
                    <a:pt x="429412" y="1091701"/>
                  </a:lnTo>
                  <a:lnTo>
                    <a:pt x="442441" y="1085036"/>
                  </a:lnTo>
                  <a:lnTo>
                    <a:pt x="455787" y="1078371"/>
                  </a:lnTo>
                  <a:lnTo>
                    <a:pt x="469450" y="1072340"/>
                  </a:lnTo>
                  <a:lnTo>
                    <a:pt x="483432" y="1066945"/>
                  </a:lnTo>
                  <a:lnTo>
                    <a:pt x="497413" y="1062184"/>
                  </a:lnTo>
                  <a:lnTo>
                    <a:pt x="511713" y="1057740"/>
                  </a:lnTo>
                  <a:lnTo>
                    <a:pt x="526648" y="1053614"/>
                  </a:lnTo>
                  <a:lnTo>
                    <a:pt x="541582" y="1050440"/>
                  </a:lnTo>
                  <a:lnTo>
                    <a:pt x="556835" y="1047266"/>
                  </a:lnTo>
                  <a:lnTo>
                    <a:pt x="571770" y="1044727"/>
                  </a:lnTo>
                  <a:lnTo>
                    <a:pt x="571770" y="960619"/>
                  </a:lnTo>
                  <a:lnTo>
                    <a:pt x="566050" y="958080"/>
                  </a:lnTo>
                  <a:lnTo>
                    <a:pt x="560013" y="954906"/>
                  </a:lnTo>
                  <a:lnTo>
                    <a:pt x="554293" y="951414"/>
                  </a:lnTo>
                  <a:lnTo>
                    <a:pt x="548573" y="948241"/>
                  </a:lnTo>
                  <a:lnTo>
                    <a:pt x="543171" y="944114"/>
                  </a:lnTo>
                  <a:lnTo>
                    <a:pt x="537452" y="939988"/>
                  </a:lnTo>
                  <a:lnTo>
                    <a:pt x="532367" y="935545"/>
                  </a:lnTo>
                  <a:lnTo>
                    <a:pt x="527283" y="931101"/>
                  </a:lnTo>
                  <a:lnTo>
                    <a:pt x="522199" y="926341"/>
                  </a:lnTo>
                  <a:lnTo>
                    <a:pt x="517433" y="921580"/>
                  </a:lnTo>
                  <a:lnTo>
                    <a:pt x="512348" y="916501"/>
                  </a:lnTo>
                  <a:lnTo>
                    <a:pt x="507900" y="911106"/>
                  </a:lnTo>
                  <a:lnTo>
                    <a:pt x="503769" y="905393"/>
                  </a:lnTo>
                  <a:lnTo>
                    <a:pt x="499638" y="899680"/>
                  </a:lnTo>
                  <a:lnTo>
                    <a:pt x="495507" y="893649"/>
                  </a:lnTo>
                  <a:lnTo>
                    <a:pt x="491694" y="887302"/>
                  </a:lnTo>
                  <a:lnTo>
                    <a:pt x="488198" y="880954"/>
                  </a:lnTo>
                  <a:lnTo>
                    <a:pt x="484385" y="874923"/>
                  </a:lnTo>
                  <a:lnTo>
                    <a:pt x="481525" y="868258"/>
                  </a:lnTo>
                  <a:lnTo>
                    <a:pt x="478665" y="861276"/>
                  </a:lnTo>
                  <a:lnTo>
                    <a:pt x="475488" y="854293"/>
                  </a:lnTo>
                  <a:lnTo>
                    <a:pt x="472946" y="847310"/>
                  </a:lnTo>
                  <a:lnTo>
                    <a:pt x="470404" y="839693"/>
                  </a:lnTo>
                  <a:lnTo>
                    <a:pt x="468497" y="832393"/>
                  </a:lnTo>
                  <a:lnTo>
                    <a:pt x="466273" y="825093"/>
                  </a:lnTo>
                  <a:lnTo>
                    <a:pt x="465002" y="817476"/>
                  </a:lnTo>
                  <a:lnTo>
                    <a:pt x="463413" y="809541"/>
                  </a:lnTo>
                  <a:lnTo>
                    <a:pt x="462142" y="801923"/>
                  </a:lnTo>
                  <a:lnTo>
                    <a:pt x="461189" y="793989"/>
                  </a:lnTo>
                  <a:lnTo>
                    <a:pt x="460871" y="786054"/>
                  </a:lnTo>
                  <a:lnTo>
                    <a:pt x="460235" y="777802"/>
                  </a:lnTo>
                  <a:lnTo>
                    <a:pt x="460235" y="769550"/>
                  </a:lnTo>
                  <a:lnTo>
                    <a:pt x="460553" y="759076"/>
                  </a:lnTo>
                  <a:lnTo>
                    <a:pt x="460871" y="748919"/>
                  </a:lnTo>
                  <a:lnTo>
                    <a:pt x="461824" y="738445"/>
                  </a:lnTo>
                  <a:lnTo>
                    <a:pt x="463413" y="728606"/>
                  </a:lnTo>
                  <a:lnTo>
                    <a:pt x="465637" y="718450"/>
                  </a:lnTo>
                  <a:lnTo>
                    <a:pt x="467862" y="708611"/>
                  </a:lnTo>
                  <a:lnTo>
                    <a:pt x="470404" y="699406"/>
                  </a:lnTo>
                  <a:lnTo>
                    <a:pt x="473264" y="690202"/>
                  </a:lnTo>
                  <a:lnTo>
                    <a:pt x="477077" y="680998"/>
                  </a:lnTo>
                  <a:lnTo>
                    <a:pt x="480890" y="672111"/>
                  </a:lnTo>
                  <a:lnTo>
                    <a:pt x="484703" y="663541"/>
                  </a:lnTo>
                  <a:lnTo>
                    <a:pt x="489152" y="655289"/>
                  </a:lnTo>
                  <a:lnTo>
                    <a:pt x="493918" y="647354"/>
                  </a:lnTo>
                  <a:lnTo>
                    <a:pt x="498685" y="639737"/>
                  </a:lnTo>
                  <a:lnTo>
                    <a:pt x="504404" y="632437"/>
                  </a:lnTo>
                  <a:lnTo>
                    <a:pt x="509806" y="624820"/>
                  </a:lnTo>
                  <a:lnTo>
                    <a:pt x="515844" y="618154"/>
                  </a:lnTo>
                  <a:lnTo>
                    <a:pt x="522199" y="611489"/>
                  </a:lnTo>
                  <a:lnTo>
                    <a:pt x="528236" y="605776"/>
                  </a:lnTo>
                  <a:lnTo>
                    <a:pt x="534909" y="600063"/>
                  </a:lnTo>
                  <a:lnTo>
                    <a:pt x="541900" y="594667"/>
                  </a:lnTo>
                  <a:lnTo>
                    <a:pt x="548891" y="589907"/>
                  </a:lnTo>
                  <a:lnTo>
                    <a:pt x="556517" y="585463"/>
                  </a:lnTo>
                  <a:lnTo>
                    <a:pt x="564144" y="581020"/>
                  </a:lnTo>
                  <a:lnTo>
                    <a:pt x="571770" y="577211"/>
                  </a:lnTo>
                  <a:lnTo>
                    <a:pt x="579714" y="574354"/>
                  </a:lnTo>
                  <a:lnTo>
                    <a:pt x="587658" y="571498"/>
                  </a:lnTo>
                  <a:lnTo>
                    <a:pt x="595920" y="569276"/>
                  </a:lnTo>
                  <a:lnTo>
                    <a:pt x="604499" y="567372"/>
                  </a:lnTo>
                  <a:lnTo>
                    <a:pt x="612761" y="566420"/>
                  </a:lnTo>
                  <a:lnTo>
                    <a:pt x="621659" y="565468"/>
                  </a:lnTo>
                  <a:lnTo>
                    <a:pt x="630238" y="565150"/>
                  </a:lnTo>
                  <a:close/>
                  <a:moveTo>
                    <a:pt x="181836" y="158167"/>
                  </a:moveTo>
                  <a:lnTo>
                    <a:pt x="178980" y="158484"/>
                  </a:lnTo>
                  <a:lnTo>
                    <a:pt x="176441" y="159119"/>
                  </a:lnTo>
                  <a:lnTo>
                    <a:pt x="173902" y="160390"/>
                  </a:lnTo>
                  <a:lnTo>
                    <a:pt x="171681" y="161343"/>
                  </a:lnTo>
                  <a:lnTo>
                    <a:pt x="169459" y="162613"/>
                  </a:lnTo>
                  <a:lnTo>
                    <a:pt x="167238" y="163884"/>
                  </a:lnTo>
                  <a:lnTo>
                    <a:pt x="165651" y="165789"/>
                  </a:lnTo>
                  <a:lnTo>
                    <a:pt x="164065" y="167695"/>
                  </a:lnTo>
                  <a:lnTo>
                    <a:pt x="162478" y="169918"/>
                  </a:lnTo>
                  <a:lnTo>
                    <a:pt x="161209" y="171824"/>
                  </a:lnTo>
                  <a:lnTo>
                    <a:pt x="159939" y="174364"/>
                  </a:lnTo>
                  <a:lnTo>
                    <a:pt x="159305" y="176588"/>
                  </a:lnTo>
                  <a:lnTo>
                    <a:pt x="158352" y="179128"/>
                  </a:lnTo>
                  <a:lnTo>
                    <a:pt x="158035" y="181669"/>
                  </a:lnTo>
                  <a:lnTo>
                    <a:pt x="157718" y="184210"/>
                  </a:lnTo>
                  <a:lnTo>
                    <a:pt x="157718" y="1440334"/>
                  </a:lnTo>
                  <a:lnTo>
                    <a:pt x="158352" y="1447639"/>
                  </a:lnTo>
                  <a:lnTo>
                    <a:pt x="159622" y="1454944"/>
                  </a:lnTo>
                  <a:lnTo>
                    <a:pt x="161526" y="1463202"/>
                  </a:lnTo>
                  <a:lnTo>
                    <a:pt x="164065" y="1471142"/>
                  </a:lnTo>
                  <a:lnTo>
                    <a:pt x="167238" y="1479717"/>
                  </a:lnTo>
                  <a:lnTo>
                    <a:pt x="171363" y="1488610"/>
                  </a:lnTo>
                  <a:lnTo>
                    <a:pt x="175806" y="1497185"/>
                  </a:lnTo>
                  <a:lnTo>
                    <a:pt x="181201" y="1506078"/>
                  </a:lnTo>
                  <a:lnTo>
                    <a:pt x="187230" y="1514336"/>
                  </a:lnTo>
                  <a:lnTo>
                    <a:pt x="193577" y="1522594"/>
                  </a:lnTo>
                  <a:lnTo>
                    <a:pt x="200876" y="1530534"/>
                  </a:lnTo>
                  <a:lnTo>
                    <a:pt x="208492" y="1538156"/>
                  </a:lnTo>
                  <a:lnTo>
                    <a:pt x="216743" y="1545143"/>
                  </a:lnTo>
                  <a:lnTo>
                    <a:pt x="225629" y="1551178"/>
                  </a:lnTo>
                  <a:lnTo>
                    <a:pt x="230389" y="1554354"/>
                  </a:lnTo>
                  <a:lnTo>
                    <a:pt x="235149" y="1557212"/>
                  </a:lnTo>
                  <a:lnTo>
                    <a:pt x="239909" y="1559753"/>
                  </a:lnTo>
                  <a:lnTo>
                    <a:pt x="244669" y="1561976"/>
                  </a:lnTo>
                  <a:lnTo>
                    <a:pt x="1018979" y="1561976"/>
                  </a:lnTo>
                  <a:lnTo>
                    <a:pt x="1018979" y="1559436"/>
                  </a:lnTo>
                  <a:lnTo>
                    <a:pt x="1028182" y="1554354"/>
                  </a:lnTo>
                  <a:lnTo>
                    <a:pt x="1037068" y="1548637"/>
                  </a:lnTo>
                  <a:lnTo>
                    <a:pt x="1045636" y="1542603"/>
                  </a:lnTo>
                  <a:lnTo>
                    <a:pt x="1053252" y="1535298"/>
                  </a:lnTo>
                  <a:lnTo>
                    <a:pt x="1060551" y="1527993"/>
                  </a:lnTo>
                  <a:lnTo>
                    <a:pt x="1067532" y="1520370"/>
                  </a:lnTo>
                  <a:lnTo>
                    <a:pt x="1073879" y="1512113"/>
                  </a:lnTo>
                  <a:lnTo>
                    <a:pt x="1079908" y="1504173"/>
                  </a:lnTo>
                  <a:lnTo>
                    <a:pt x="1084986" y="1495597"/>
                  </a:lnTo>
                  <a:lnTo>
                    <a:pt x="1089429" y="1487022"/>
                  </a:lnTo>
                  <a:lnTo>
                    <a:pt x="1093554" y="1479082"/>
                  </a:lnTo>
                  <a:lnTo>
                    <a:pt x="1096728" y="1470507"/>
                  </a:lnTo>
                  <a:lnTo>
                    <a:pt x="1099266" y="1462884"/>
                  </a:lnTo>
                  <a:lnTo>
                    <a:pt x="1101170" y="1454626"/>
                  </a:lnTo>
                  <a:lnTo>
                    <a:pt x="1102122" y="1447321"/>
                  </a:lnTo>
                  <a:lnTo>
                    <a:pt x="1102757" y="1440334"/>
                  </a:lnTo>
                  <a:lnTo>
                    <a:pt x="1102757" y="184210"/>
                  </a:lnTo>
                  <a:lnTo>
                    <a:pt x="1102122" y="181669"/>
                  </a:lnTo>
                  <a:lnTo>
                    <a:pt x="1101805" y="179128"/>
                  </a:lnTo>
                  <a:lnTo>
                    <a:pt x="1101170" y="176588"/>
                  </a:lnTo>
                  <a:lnTo>
                    <a:pt x="1100536" y="174364"/>
                  </a:lnTo>
                  <a:lnTo>
                    <a:pt x="1099266" y="171824"/>
                  </a:lnTo>
                  <a:lnTo>
                    <a:pt x="1097997" y="169918"/>
                  </a:lnTo>
                  <a:lnTo>
                    <a:pt x="1096410" y="167695"/>
                  </a:lnTo>
                  <a:lnTo>
                    <a:pt x="1094824" y="165789"/>
                  </a:lnTo>
                  <a:lnTo>
                    <a:pt x="1092919" y="163884"/>
                  </a:lnTo>
                  <a:lnTo>
                    <a:pt x="1090698" y="162613"/>
                  </a:lnTo>
                  <a:lnTo>
                    <a:pt x="1088794" y="161343"/>
                  </a:lnTo>
                  <a:lnTo>
                    <a:pt x="1086573" y="160390"/>
                  </a:lnTo>
                  <a:lnTo>
                    <a:pt x="1083716" y="159119"/>
                  </a:lnTo>
                  <a:lnTo>
                    <a:pt x="1081178" y="158484"/>
                  </a:lnTo>
                  <a:lnTo>
                    <a:pt x="1078639" y="158167"/>
                  </a:lnTo>
                  <a:lnTo>
                    <a:pt x="1076100" y="158167"/>
                  </a:lnTo>
                  <a:lnTo>
                    <a:pt x="184374" y="158167"/>
                  </a:lnTo>
                  <a:lnTo>
                    <a:pt x="181836" y="158167"/>
                  </a:lnTo>
                  <a:close/>
                  <a:moveTo>
                    <a:pt x="1414463" y="157162"/>
                  </a:moveTo>
                  <a:lnTo>
                    <a:pt x="2153497" y="157162"/>
                  </a:lnTo>
                  <a:lnTo>
                    <a:pt x="2161123" y="157162"/>
                  </a:lnTo>
                  <a:lnTo>
                    <a:pt x="2169066" y="158114"/>
                  </a:lnTo>
                  <a:lnTo>
                    <a:pt x="2176374" y="158749"/>
                  </a:lnTo>
                  <a:lnTo>
                    <a:pt x="2183364" y="160337"/>
                  </a:lnTo>
                  <a:lnTo>
                    <a:pt x="2190671" y="161924"/>
                  </a:lnTo>
                  <a:lnTo>
                    <a:pt x="2197661" y="163829"/>
                  </a:lnTo>
                  <a:lnTo>
                    <a:pt x="2204651" y="166052"/>
                  </a:lnTo>
                  <a:lnTo>
                    <a:pt x="2211324" y="168909"/>
                  </a:lnTo>
                  <a:lnTo>
                    <a:pt x="2217996" y="172084"/>
                  </a:lnTo>
                  <a:lnTo>
                    <a:pt x="2224350" y="174942"/>
                  </a:lnTo>
                  <a:lnTo>
                    <a:pt x="2230387" y="178752"/>
                  </a:lnTo>
                  <a:lnTo>
                    <a:pt x="2236424" y="182562"/>
                  </a:lnTo>
                  <a:lnTo>
                    <a:pt x="2242461" y="186689"/>
                  </a:lnTo>
                  <a:lnTo>
                    <a:pt x="2247862" y="191134"/>
                  </a:lnTo>
                  <a:lnTo>
                    <a:pt x="2253264" y="195579"/>
                  </a:lnTo>
                  <a:lnTo>
                    <a:pt x="2258665" y="200659"/>
                  </a:lnTo>
                  <a:lnTo>
                    <a:pt x="2263431" y="206057"/>
                  </a:lnTo>
                  <a:lnTo>
                    <a:pt x="2268197" y="211137"/>
                  </a:lnTo>
                  <a:lnTo>
                    <a:pt x="2272645" y="216852"/>
                  </a:lnTo>
                  <a:lnTo>
                    <a:pt x="2276776" y="222567"/>
                  </a:lnTo>
                  <a:lnTo>
                    <a:pt x="2280270" y="228917"/>
                  </a:lnTo>
                  <a:lnTo>
                    <a:pt x="2284083" y="234949"/>
                  </a:lnTo>
                  <a:lnTo>
                    <a:pt x="2287261" y="241299"/>
                  </a:lnTo>
                  <a:lnTo>
                    <a:pt x="2290438" y="247967"/>
                  </a:lnTo>
                  <a:lnTo>
                    <a:pt x="2292980" y="254634"/>
                  </a:lnTo>
                  <a:lnTo>
                    <a:pt x="2295204" y="261619"/>
                  </a:lnTo>
                  <a:lnTo>
                    <a:pt x="2297428" y="268604"/>
                  </a:lnTo>
                  <a:lnTo>
                    <a:pt x="2298699" y="275589"/>
                  </a:lnTo>
                  <a:lnTo>
                    <a:pt x="2300287" y="282892"/>
                  </a:lnTo>
                  <a:lnTo>
                    <a:pt x="2300923" y="290512"/>
                  </a:lnTo>
                  <a:lnTo>
                    <a:pt x="2301876" y="297814"/>
                  </a:lnTo>
                  <a:lnTo>
                    <a:pt x="2301876" y="305434"/>
                  </a:lnTo>
                  <a:lnTo>
                    <a:pt x="2301876" y="1484630"/>
                  </a:lnTo>
                  <a:lnTo>
                    <a:pt x="2301876" y="1497013"/>
                  </a:lnTo>
                  <a:lnTo>
                    <a:pt x="2300923" y="1509078"/>
                  </a:lnTo>
                  <a:lnTo>
                    <a:pt x="2299652" y="1521143"/>
                  </a:lnTo>
                  <a:lnTo>
                    <a:pt x="2298063" y="1533208"/>
                  </a:lnTo>
                  <a:lnTo>
                    <a:pt x="2295839" y="1544638"/>
                  </a:lnTo>
                  <a:lnTo>
                    <a:pt x="2292980" y="1555433"/>
                  </a:lnTo>
                  <a:lnTo>
                    <a:pt x="2289802" y="1566545"/>
                  </a:lnTo>
                  <a:lnTo>
                    <a:pt x="2285990" y="1577340"/>
                  </a:lnTo>
                  <a:lnTo>
                    <a:pt x="2281859" y="1587500"/>
                  </a:lnTo>
                  <a:lnTo>
                    <a:pt x="2277093" y="1597660"/>
                  </a:lnTo>
                  <a:lnTo>
                    <a:pt x="2271374" y="1607503"/>
                  </a:lnTo>
                  <a:lnTo>
                    <a:pt x="2265655" y="1616710"/>
                  </a:lnTo>
                  <a:lnTo>
                    <a:pt x="2259300" y="1625918"/>
                  </a:lnTo>
                  <a:lnTo>
                    <a:pt x="2252310" y="1634808"/>
                  </a:lnTo>
                  <a:lnTo>
                    <a:pt x="2244685" y="1643063"/>
                  </a:lnTo>
                  <a:lnTo>
                    <a:pt x="2236424" y="1651000"/>
                  </a:lnTo>
                  <a:lnTo>
                    <a:pt x="2227846" y="1658938"/>
                  </a:lnTo>
                  <a:lnTo>
                    <a:pt x="2218631" y="1665923"/>
                  </a:lnTo>
                  <a:lnTo>
                    <a:pt x="2208782" y="1672908"/>
                  </a:lnTo>
                  <a:lnTo>
                    <a:pt x="2198297" y="1678940"/>
                  </a:lnTo>
                  <a:lnTo>
                    <a:pt x="2187494" y="1684973"/>
                  </a:lnTo>
                  <a:lnTo>
                    <a:pt x="2176056" y="1690370"/>
                  </a:lnTo>
                  <a:lnTo>
                    <a:pt x="2163664" y="1695450"/>
                  </a:lnTo>
                  <a:lnTo>
                    <a:pt x="2150955" y="1700213"/>
                  </a:lnTo>
                  <a:lnTo>
                    <a:pt x="2137611" y="1704023"/>
                  </a:lnTo>
                  <a:lnTo>
                    <a:pt x="2123631" y="1707515"/>
                  </a:lnTo>
                  <a:lnTo>
                    <a:pt x="2108698" y="1710373"/>
                  </a:lnTo>
                  <a:lnTo>
                    <a:pt x="2093764" y="1712913"/>
                  </a:lnTo>
                  <a:lnTo>
                    <a:pt x="2077878" y="1715135"/>
                  </a:lnTo>
                  <a:lnTo>
                    <a:pt x="2061038" y="1716405"/>
                  </a:lnTo>
                  <a:lnTo>
                    <a:pt x="2044199" y="1717358"/>
                  </a:lnTo>
                  <a:lnTo>
                    <a:pt x="2026406" y="1717675"/>
                  </a:lnTo>
                  <a:lnTo>
                    <a:pt x="1563159" y="1717675"/>
                  </a:lnTo>
                  <a:lnTo>
                    <a:pt x="1551721" y="1717358"/>
                  </a:lnTo>
                  <a:lnTo>
                    <a:pt x="1540601" y="1716723"/>
                  </a:lnTo>
                  <a:lnTo>
                    <a:pt x="1529163" y="1715453"/>
                  </a:lnTo>
                  <a:lnTo>
                    <a:pt x="1518042" y="1714500"/>
                  </a:lnTo>
                  <a:lnTo>
                    <a:pt x="1506922" y="1712913"/>
                  </a:lnTo>
                  <a:lnTo>
                    <a:pt x="1495801" y="1710690"/>
                  </a:lnTo>
                  <a:lnTo>
                    <a:pt x="1485634" y="1709103"/>
                  </a:lnTo>
                  <a:lnTo>
                    <a:pt x="1475149" y="1706880"/>
                  </a:lnTo>
                  <a:lnTo>
                    <a:pt x="1456085" y="1701800"/>
                  </a:lnTo>
                  <a:lnTo>
                    <a:pt x="1439246" y="1697038"/>
                  </a:lnTo>
                  <a:lnTo>
                    <a:pt x="1424948" y="1692593"/>
                  </a:lnTo>
                  <a:lnTo>
                    <a:pt x="1414463" y="1688783"/>
                  </a:lnTo>
                  <a:lnTo>
                    <a:pt x="1414463" y="1342708"/>
                  </a:lnTo>
                  <a:lnTo>
                    <a:pt x="1416687" y="1347470"/>
                  </a:lnTo>
                  <a:lnTo>
                    <a:pt x="1419229" y="1352233"/>
                  </a:lnTo>
                  <a:lnTo>
                    <a:pt x="1422088" y="1357630"/>
                  </a:lnTo>
                  <a:lnTo>
                    <a:pt x="1425583" y="1362393"/>
                  </a:lnTo>
                  <a:lnTo>
                    <a:pt x="1429078" y="1367473"/>
                  </a:lnTo>
                  <a:lnTo>
                    <a:pt x="1433209" y="1372235"/>
                  </a:lnTo>
                  <a:lnTo>
                    <a:pt x="1437657" y="1376998"/>
                  </a:lnTo>
                  <a:lnTo>
                    <a:pt x="1442105" y="1381760"/>
                  </a:lnTo>
                  <a:lnTo>
                    <a:pt x="1446871" y="1386523"/>
                  </a:lnTo>
                  <a:lnTo>
                    <a:pt x="1451637" y="1390968"/>
                  </a:lnTo>
                  <a:lnTo>
                    <a:pt x="1456721" y="1395413"/>
                  </a:lnTo>
                  <a:lnTo>
                    <a:pt x="1462440" y="1399540"/>
                  </a:lnTo>
                  <a:lnTo>
                    <a:pt x="1467523" y="1403350"/>
                  </a:lnTo>
                  <a:lnTo>
                    <a:pt x="1472925" y="1406525"/>
                  </a:lnTo>
                  <a:lnTo>
                    <a:pt x="1478644" y="1410018"/>
                  </a:lnTo>
                  <a:lnTo>
                    <a:pt x="1484045" y="1412558"/>
                  </a:lnTo>
                  <a:lnTo>
                    <a:pt x="1484045" y="1413510"/>
                  </a:lnTo>
                  <a:lnTo>
                    <a:pt x="2108062" y="1413510"/>
                  </a:lnTo>
                  <a:lnTo>
                    <a:pt x="2108062" y="1410335"/>
                  </a:lnTo>
                  <a:lnTo>
                    <a:pt x="2115370" y="1406208"/>
                  </a:lnTo>
                  <a:lnTo>
                    <a:pt x="2122360" y="1401763"/>
                  </a:lnTo>
                  <a:lnTo>
                    <a:pt x="2129032" y="1396683"/>
                  </a:lnTo>
                  <a:lnTo>
                    <a:pt x="2135387" y="1390968"/>
                  </a:lnTo>
                  <a:lnTo>
                    <a:pt x="2141106" y="1385253"/>
                  </a:lnTo>
                  <a:lnTo>
                    <a:pt x="2146825" y="1378903"/>
                  </a:lnTo>
                  <a:lnTo>
                    <a:pt x="2151909" y="1372235"/>
                  </a:lnTo>
                  <a:lnTo>
                    <a:pt x="2156357" y="1365568"/>
                  </a:lnTo>
                  <a:lnTo>
                    <a:pt x="2160805" y="1358900"/>
                  </a:lnTo>
                  <a:lnTo>
                    <a:pt x="2163982" y="1352233"/>
                  </a:lnTo>
                  <a:lnTo>
                    <a:pt x="2167477" y="1345883"/>
                  </a:lnTo>
                  <a:lnTo>
                    <a:pt x="2170019" y="1339215"/>
                  </a:lnTo>
                  <a:lnTo>
                    <a:pt x="2172243" y="1332865"/>
                  </a:lnTo>
                  <a:lnTo>
                    <a:pt x="2173832" y="1326515"/>
                  </a:lnTo>
                  <a:lnTo>
                    <a:pt x="2174467" y="1320800"/>
                  </a:lnTo>
                  <a:lnTo>
                    <a:pt x="2174785" y="1315085"/>
                  </a:lnTo>
                  <a:lnTo>
                    <a:pt x="2174785" y="305434"/>
                  </a:lnTo>
                  <a:lnTo>
                    <a:pt x="2174467" y="301307"/>
                  </a:lnTo>
                  <a:lnTo>
                    <a:pt x="2172879" y="297497"/>
                  </a:lnTo>
                  <a:lnTo>
                    <a:pt x="2171290" y="293687"/>
                  </a:lnTo>
                  <a:lnTo>
                    <a:pt x="2168430" y="290829"/>
                  </a:lnTo>
                  <a:lnTo>
                    <a:pt x="2165571" y="288289"/>
                  </a:lnTo>
                  <a:lnTo>
                    <a:pt x="2162076" y="286067"/>
                  </a:lnTo>
                  <a:lnTo>
                    <a:pt x="2157945" y="284797"/>
                  </a:lnTo>
                  <a:lnTo>
                    <a:pt x="2153497" y="284479"/>
                  </a:lnTo>
                  <a:lnTo>
                    <a:pt x="1414463" y="284479"/>
                  </a:lnTo>
                  <a:lnTo>
                    <a:pt x="1414463" y="157162"/>
                  </a:lnTo>
                  <a:close/>
                  <a:moveTo>
                    <a:pt x="184374" y="0"/>
                  </a:moveTo>
                  <a:lnTo>
                    <a:pt x="1076100" y="0"/>
                  </a:lnTo>
                  <a:lnTo>
                    <a:pt x="1085621" y="317"/>
                  </a:lnTo>
                  <a:lnTo>
                    <a:pt x="1094824" y="953"/>
                  </a:lnTo>
                  <a:lnTo>
                    <a:pt x="1104026" y="1905"/>
                  </a:lnTo>
                  <a:lnTo>
                    <a:pt x="1113229" y="3494"/>
                  </a:lnTo>
                  <a:lnTo>
                    <a:pt x="1122115" y="5717"/>
                  </a:lnTo>
                  <a:lnTo>
                    <a:pt x="1131000" y="8258"/>
                  </a:lnTo>
                  <a:lnTo>
                    <a:pt x="1139568" y="11434"/>
                  </a:lnTo>
                  <a:lnTo>
                    <a:pt x="1147502" y="14610"/>
                  </a:lnTo>
                  <a:lnTo>
                    <a:pt x="1156070" y="18421"/>
                  </a:lnTo>
                  <a:lnTo>
                    <a:pt x="1163686" y="22232"/>
                  </a:lnTo>
                  <a:lnTo>
                    <a:pt x="1171620" y="26679"/>
                  </a:lnTo>
                  <a:lnTo>
                    <a:pt x="1178919" y="31443"/>
                  </a:lnTo>
                  <a:lnTo>
                    <a:pt x="1186217" y="36842"/>
                  </a:lnTo>
                  <a:lnTo>
                    <a:pt x="1193199" y="42241"/>
                  </a:lnTo>
                  <a:lnTo>
                    <a:pt x="1199863" y="47640"/>
                  </a:lnTo>
                  <a:lnTo>
                    <a:pt x="1206210" y="53993"/>
                  </a:lnTo>
                  <a:lnTo>
                    <a:pt x="1212557" y="60345"/>
                  </a:lnTo>
                  <a:lnTo>
                    <a:pt x="1218269" y="67014"/>
                  </a:lnTo>
                  <a:lnTo>
                    <a:pt x="1223981" y="74002"/>
                  </a:lnTo>
                  <a:lnTo>
                    <a:pt x="1229058" y="81306"/>
                  </a:lnTo>
                  <a:lnTo>
                    <a:pt x="1233818" y="88611"/>
                  </a:lnTo>
                  <a:lnTo>
                    <a:pt x="1238261" y="96551"/>
                  </a:lnTo>
                  <a:lnTo>
                    <a:pt x="1242387" y="104492"/>
                  </a:lnTo>
                  <a:lnTo>
                    <a:pt x="1245877" y="112749"/>
                  </a:lnTo>
                  <a:lnTo>
                    <a:pt x="1249368" y="121325"/>
                  </a:lnTo>
                  <a:lnTo>
                    <a:pt x="1252224" y="129582"/>
                  </a:lnTo>
                  <a:lnTo>
                    <a:pt x="1254446" y="138475"/>
                  </a:lnTo>
                  <a:lnTo>
                    <a:pt x="1256667" y="147368"/>
                  </a:lnTo>
                  <a:lnTo>
                    <a:pt x="1258254" y="156261"/>
                  </a:lnTo>
                  <a:lnTo>
                    <a:pt x="1259523" y="165472"/>
                  </a:lnTo>
                  <a:lnTo>
                    <a:pt x="1259840" y="175000"/>
                  </a:lnTo>
                  <a:lnTo>
                    <a:pt x="1260475" y="184210"/>
                  </a:lnTo>
                  <a:lnTo>
                    <a:pt x="1260475" y="1651541"/>
                  </a:lnTo>
                  <a:lnTo>
                    <a:pt x="1259840" y="1667103"/>
                  </a:lnTo>
                  <a:lnTo>
                    <a:pt x="1259206" y="1682348"/>
                  </a:lnTo>
                  <a:lnTo>
                    <a:pt x="1257936" y="1696958"/>
                  </a:lnTo>
                  <a:lnTo>
                    <a:pt x="1255715" y="1711886"/>
                  </a:lnTo>
                  <a:lnTo>
                    <a:pt x="1252542" y="1725860"/>
                  </a:lnTo>
                  <a:lnTo>
                    <a:pt x="1249368" y="1739835"/>
                  </a:lnTo>
                  <a:lnTo>
                    <a:pt x="1245243" y="1753492"/>
                  </a:lnTo>
                  <a:lnTo>
                    <a:pt x="1240483" y="1766831"/>
                  </a:lnTo>
                  <a:lnTo>
                    <a:pt x="1235405" y="1779535"/>
                  </a:lnTo>
                  <a:lnTo>
                    <a:pt x="1229376" y="1792239"/>
                  </a:lnTo>
                  <a:lnTo>
                    <a:pt x="1222712" y="1804308"/>
                  </a:lnTo>
                  <a:lnTo>
                    <a:pt x="1215413" y="1816060"/>
                  </a:lnTo>
                  <a:lnTo>
                    <a:pt x="1207162" y="1827493"/>
                  </a:lnTo>
                  <a:lnTo>
                    <a:pt x="1198594" y="1838292"/>
                  </a:lnTo>
                  <a:lnTo>
                    <a:pt x="1189391" y="1848773"/>
                  </a:lnTo>
                  <a:lnTo>
                    <a:pt x="1179236" y="1858619"/>
                  </a:lnTo>
                  <a:lnTo>
                    <a:pt x="1168129" y="1868147"/>
                  </a:lnTo>
                  <a:lnTo>
                    <a:pt x="1156705" y="1877040"/>
                  </a:lnTo>
                  <a:lnTo>
                    <a:pt x="1144646" y="1885615"/>
                  </a:lnTo>
                  <a:lnTo>
                    <a:pt x="1131635" y="1893555"/>
                  </a:lnTo>
                  <a:lnTo>
                    <a:pt x="1117989" y="1900860"/>
                  </a:lnTo>
                  <a:lnTo>
                    <a:pt x="1103709" y="1907530"/>
                  </a:lnTo>
                  <a:lnTo>
                    <a:pt x="1088794" y="1913882"/>
                  </a:lnTo>
                  <a:lnTo>
                    <a:pt x="1072927" y="1919599"/>
                  </a:lnTo>
                  <a:lnTo>
                    <a:pt x="1056108" y="1924680"/>
                  </a:lnTo>
                  <a:lnTo>
                    <a:pt x="1038654" y="1929127"/>
                  </a:lnTo>
                  <a:lnTo>
                    <a:pt x="1020566" y="1932620"/>
                  </a:lnTo>
                  <a:lnTo>
                    <a:pt x="1001526" y="1936114"/>
                  </a:lnTo>
                  <a:lnTo>
                    <a:pt x="981851" y="1938337"/>
                  </a:lnTo>
                  <a:lnTo>
                    <a:pt x="961541" y="1940243"/>
                  </a:lnTo>
                  <a:lnTo>
                    <a:pt x="940279" y="1941196"/>
                  </a:lnTo>
                  <a:lnTo>
                    <a:pt x="918065" y="1941513"/>
                  </a:lnTo>
                  <a:lnTo>
                    <a:pt x="342410" y="1941513"/>
                  </a:lnTo>
                  <a:lnTo>
                    <a:pt x="321148" y="1941196"/>
                  </a:lnTo>
                  <a:lnTo>
                    <a:pt x="300839" y="1940243"/>
                  </a:lnTo>
                  <a:lnTo>
                    <a:pt x="280846" y="1938337"/>
                  </a:lnTo>
                  <a:lnTo>
                    <a:pt x="261806" y="1936114"/>
                  </a:lnTo>
                  <a:lnTo>
                    <a:pt x="242765" y="1932938"/>
                  </a:lnTo>
                  <a:lnTo>
                    <a:pt x="225311" y="1929444"/>
                  </a:lnTo>
                  <a:lnTo>
                    <a:pt x="208175" y="1924998"/>
                  </a:lnTo>
                  <a:lnTo>
                    <a:pt x="191673" y="1920234"/>
                  </a:lnTo>
                  <a:lnTo>
                    <a:pt x="175806" y="1914517"/>
                  </a:lnTo>
                  <a:lnTo>
                    <a:pt x="160574" y="1908800"/>
                  </a:lnTo>
                  <a:lnTo>
                    <a:pt x="146294" y="1902130"/>
                  </a:lnTo>
                  <a:lnTo>
                    <a:pt x="132648" y="1894825"/>
                  </a:lnTo>
                  <a:lnTo>
                    <a:pt x="119954" y="1886885"/>
                  </a:lnTo>
                  <a:lnTo>
                    <a:pt x="107261" y="1878628"/>
                  </a:lnTo>
                  <a:lnTo>
                    <a:pt x="95836" y="1869735"/>
                  </a:lnTo>
                  <a:lnTo>
                    <a:pt x="84730" y="1860524"/>
                  </a:lnTo>
                  <a:lnTo>
                    <a:pt x="74575" y="1850361"/>
                  </a:lnTo>
                  <a:lnTo>
                    <a:pt x="64737" y="1840198"/>
                  </a:lnTo>
                  <a:lnTo>
                    <a:pt x="55534" y="1829399"/>
                  </a:lnTo>
                  <a:lnTo>
                    <a:pt x="47601" y="1817965"/>
                  </a:lnTo>
                  <a:lnTo>
                    <a:pt x="39985" y="1806532"/>
                  </a:lnTo>
                  <a:lnTo>
                    <a:pt x="32686" y="1794463"/>
                  </a:lnTo>
                  <a:lnTo>
                    <a:pt x="26656" y="1781758"/>
                  </a:lnTo>
                  <a:lnTo>
                    <a:pt x="20944" y="1768419"/>
                  </a:lnTo>
                  <a:lnTo>
                    <a:pt x="16184" y="1755397"/>
                  </a:lnTo>
                  <a:lnTo>
                    <a:pt x="11741" y="1741740"/>
                  </a:lnTo>
                  <a:lnTo>
                    <a:pt x="8251" y="1727131"/>
                  </a:lnTo>
                  <a:lnTo>
                    <a:pt x="5077" y="1712838"/>
                  </a:lnTo>
                  <a:lnTo>
                    <a:pt x="2856" y="1698229"/>
                  </a:lnTo>
                  <a:lnTo>
                    <a:pt x="1269" y="1682984"/>
                  </a:lnTo>
                  <a:lnTo>
                    <a:pt x="317" y="1667421"/>
                  </a:lnTo>
                  <a:lnTo>
                    <a:pt x="0" y="1651541"/>
                  </a:lnTo>
                  <a:lnTo>
                    <a:pt x="0" y="184210"/>
                  </a:lnTo>
                  <a:lnTo>
                    <a:pt x="0" y="175000"/>
                  </a:lnTo>
                  <a:lnTo>
                    <a:pt x="634" y="165472"/>
                  </a:lnTo>
                  <a:lnTo>
                    <a:pt x="1904" y="156261"/>
                  </a:lnTo>
                  <a:lnTo>
                    <a:pt x="3808" y="147368"/>
                  </a:lnTo>
                  <a:lnTo>
                    <a:pt x="6029" y="138475"/>
                  </a:lnTo>
                  <a:lnTo>
                    <a:pt x="8251" y="129582"/>
                  </a:lnTo>
                  <a:lnTo>
                    <a:pt x="11107" y="121325"/>
                  </a:lnTo>
                  <a:lnTo>
                    <a:pt x="14280" y="112749"/>
                  </a:lnTo>
                  <a:lnTo>
                    <a:pt x="18088" y="104492"/>
                  </a:lnTo>
                  <a:lnTo>
                    <a:pt x="22214" y="96551"/>
                  </a:lnTo>
                  <a:lnTo>
                    <a:pt x="26656" y="88611"/>
                  </a:lnTo>
                  <a:lnTo>
                    <a:pt x="31416" y="81306"/>
                  </a:lnTo>
                  <a:lnTo>
                    <a:pt x="36494" y="74002"/>
                  </a:lnTo>
                  <a:lnTo>
                    <a:pt x="41889" y="67014"/>
                  </a:lnTo>
                  <a:lnTo>
                    <a:pt x="47918" y="60345"/>
                  </a:lnTo>
                  <a:lnTo>
                    <a:pt x="53948" y="53993"/>
                  </a:lnTo>
                  <a:lnTo>
                    <a:pt x="60612" y="47640"/>
                  </a:lnTo>
                  <a:lnTo>
                    <a:pt x="66959" y="42241"/>
                  </a:lnTo>
                  <a:lnTo>
                    <a:pt x="74257" y="36842"/>
                  </a:lnTo>
                  <a:lnTo>
                    <a:pt x="81556" y="31443"/>
                  </a:lnTo>
                  <a:lnTo>
                    <a:pt x="88855" y="26679"/>
                  </a:lnTo>
                  <a:lnTo>
                    <a:pt x="96471" y="22232"/>
                  </a:lnTo>
                  <a:lnTo>
                    <a:pt x="104405" y="18421"/>
                  </a:lnTo>
                  <a:lnTo>
                    <a:pt x="112338" y="14610"/>
                  </a:lnTo>
                  <a:lnTo>
                    <a:pt x="120906" y="11434"/>
                  </a:lnTo>
                  <a:lnTo>
                    <a:pt x="129475" y="8258"/>
                  </a:lnTo>
                  <a:lnTo>
                    <a:pt x="138360" y="5717"/>
                  </a:lnTo>
                  <a:lnTo>
                    <a:pt x="146928" y="3494"/>
                  </a:lnTo>
                  <a:lnTo>
                    <a:pt x="156131" y="1905"/>
                  </a:lnTo>
                  <a:lnTo>
                    <a:pt x="165651" y="953"/>
                  </a:lnTo>
                  <a:lnTo>
                    <a:pt x="174854" y="317"/>
                  </a:lnTo>
                  <a:lnTo>
                    <a:pt x="184374" y="0"/>
                  </a:lnTo>
                  <a:close/>
                </a:path>
              </a:pathLst>
            </a:custGeom>
            <a:solidFill>
              <a:srgbClr val="C00000"/>
            </a:solidFill>
            <a:ln>
              <a:noFill/>
            </a:ln>
            <a:extLst/>
          </p:spPr>
          <p:txBody>
            <a:bodyPr anchor="ctr">
              <a:scene3d>
                <a:camera prst="orthographicFront"/>
                <a:lightRig rig="threePt" dir="t"/>
              </a:scene3d>
              <a:sp3d>
                <a:contourClr>
                  <a:srgbClr val="FFFFFF"/>
                </a:contourClr>
              </a:sp3d>
            </a:bodyPr>
            <a:lstStyle/>
            <a:p>
              <a:pPr algn="ctr">
                <a:defRPr/>
              </a:pPr>
              <a:endParaRPr lang="zh-CN" altLang="en-US" dirty="0">
                <a:solidFill>
                  <a:srgbClr val="FFFFFF"/>
                </a:solidFill>
                <a:ea typeface="微软雅黑" pitchFamily="34" charset="-122"/>
              </a:endParaRPr>
            </a:p>
          </p:txBody>
        </p:sp>
      </p:grpSp>
      <p:sp>
        <p:nvSpPr>
          <p:cNvPr id="72" name="TextBox 71"/>
          <p:cNvSpPr txBox="1"/>
          <p:nvPr/>
        </p:nvSpPr>
        <p:spPr>
          <a:xfrm>
            <a:off x="6444208" y="1651003"/>
            <a:ext cx="2016224" cy="2072875"/>
          </a:xfrm>
          <a:prstGeom prst="rect">
            <a:avLst/>
          </a:prstGeom>
          <a:noFill/>
          <a:ln>
            <a:noFill/>
          </a:ln>
        </p:spPr>
        <p:txBody>
          <a:bodyPr wrap="square" rtlCol="0">
            <a:spAutoFit/>
          </a:bodyPr>
          <a:lstStyle/>
          <a:p>
            <a:pPr>
              <a:lnSpc>
                <a:spcPct val="130000"/>
              </a:lnSpc>
              <a:defRPr/>
            </a:pPr>
            <a:r>
              <a:rPr lang="zh-CN" altLang="en-US" sz="1100" dirty="0">
                <a:latin typeface="微软雅黑" pitchFamily="34" charset="-122"/>
                <a:ea typeface="微软雅黑" pitchFamily="34" charset="-122"/>
              </a:rPr>
              <a:t>点击输入简要文字内容，文字内容需概括精炼，不用多余的文字修饰，言简意赅的说明分项内容</a:t>
            </a:r>
            <a:r>
              <a:rPr lang="en-US" altLang="zh-CN" sz="1100" dirty="0" smtClean="0">
                <a:latin typeface="微软雅黑" pitchFamily="34" charset="-122"/>
                <a:ea typeface="微软雅黑" pitchFamily="34" charset="-122"/>
              </a:rPr>
              <a:t>……</a:t>
            </a:r>
          </a:p>
          <a:p>
            <a:pPr>
              <a:lnSpc>
                <a:spcPct val="130000"/>
              </a:lnSpc>
              <a:defRPr/>
            </a:pPr>
            <a:endParaRPr lang="en-US" altLang="zh-CN" sz="1100" dirty="0" smtClean="0">
              <a:latin typeface="微软雅黑" pitchFamily="34" charset="-122"/>
              <a:ea typeface="微软雅黑" pitchFamily="34" charset="-122"/>
            </a:endParaRPr>
          </a:p>
          <a:p>
            <a:pPr>
              <a:lnSpc>
                <a:spcPct val="130000"/>
              </a:lnSpc>
              <a:defRPr/>
            </a:pPr>
            <a:r>
              <a:rPr lang="zh-CN" altLang="en-US" sz="1100" dirty="0" smtClean="0">
                <a:latin typeface="微软雅黑" pitchFamily="34" charset="-122"/>
                <a:ea typeface="微软雅黑" pitchFamily="34" charset="-122"/>
              </a:rPr>
              <a:t>点击</a:t>
            </a:r>
            <a:r>
              <a:rPr lang="zh-CN" altLang="en-US" sz="1100" dirty="0">
                <a:latin typeface="微软雅黑" pitchFamily="34" charset="-122"/>
                <a:ea typeface="微软雅黑" pitchFamily="34" charset="-122"/>
              </a:rPr>
              <a:t>输入简要文字内容，文字内容需概括精炼，不用多余的文字修饰，言简意赅的说明分项内容</a:t>
            </a:r>
            <a:r>
              <a:rPr lang="en-US" altLang="zh-CN" sz="1100" dirty="0" smtClean="0">
                <a:latin typeface="微软雅黑" pitchFamily="34" charset="-122"/>
                <a:ea typeface="微软雅黑" pitchFamily="34" charset="-122"/>
              </a:rPr>
              <a:t>……</a:t>
            </a:r>
            <a:endParaRPr lang="en-US" altLang="zh-CN" sz="1100" dirty="0">
              <a:latin typeface="微软雅黑" pitchFamily="34" charset="-122"/>
              <a:ea typeface="微软雅黑" pitchFamily="34" charset="-122"/>
            </a:endParaRPr>
          </a:p>
        </p:txBody>
      </p:sp>
      <p:sp>
        <p:nvSpPr>
          <p:cNvPr id="73" name="TextBox 72"/>
          <p:cNvSpPr txBox="1"/>
          <p:nvPr/>
        </p:nvSpPr>
        <p:spPr>
          <a:xfrm>
            <a:off x="1421235" y="1316053"/>
            <a:ext cx="1036867" cy="215444"/>
          </a:xfrm>
          <a:prstGeom prst="rect">
            <a:avLst/>
          </a:prstGeom>
          <a:noFill/>
        </p:spPr>
        <p:txBody>
          <a:bodyPr wrap="square" lIns="0" tIns="0" rIns="0" bIns="0" rtlCol="0">
            <a:spAutoFit/>
          </a:bodyPr>
          <a:lstStyle/>
          <a:p>
            <a:pPr algn="ctr"/>
            <a:r>
              <a:rPr lang="zh-CN" altLang="en-US" sz="1400" b="1" dirty="0">
                <a:latin typeface="微软雅黑" pitchFamily="34" charset="-122"/>
                <a:ea typeface="微软雅黑" pitchFamily="34" charset="-122"/>
              </a:rPr>
              <a:t>线下门店</a:t>
            </a:r>
          </a:p>
        </p:txBody>
      </p:sp>
      <p:sp>
        <p:nvSpPr>
          <p:cNvPr id="74" name="TextBox 73"/>
          <p:cNvSpPr txBox="1"/>
          <p:nvPr/>
        </p:nvSpPr>
        <p:spPr>
          <a:xfrm>
            <a:off x="1254787" y="1646466"/>
            <a:ext cx="1203316" cy="169277"/>
          </a:xfrm>
          <a:prstGeom prst="rect">
            <a:avLst/>
          </a:prstGeom>
          <a:noFill/>
        </p:spPr>
        <p:txBody>
          <a:bodyPr wrap="square" lIns="0" tIns="0" rIns="0" bIns="0" rtlCol="0">
            <a:spAutoFit/>
          </a:bodyPr>
          <a:lstStyle/>
          <a:p>
            <a:pPr algn="ctr"/>
            <a:r>
              <a:rPr lang="zh-CN" altLang="en-US" sz="1100" dirty="0">
                <a:latin typeface="微软雅黑" pitchFamily="34" charset="-122"/>
                <a:ea typeface="微软雅黑" pitchFamily="34" charset="-122"/>
              </a:rPr>
              <a:t>点击输入说明文字</a:t>
            </a:r>
          </a:p>
        </p:txBody>
      </p:sp>
      <p:sp>
        <p:nvSpPr>
          <p:cNvPr id="75" name="TextBox 74"/>
          <p:cNvSpPr txBox="1"/>
          <p:nvPr/>
        </p:nvSpPr>
        <p:spPr>
          <a:xfrm>
            <a:off x="755576" y="2650413"/>
            <a:ext cx="1331318" cy="215444"/>
          </a:xfrm>
          <a:prstGeom prst="rect">
            <a:avLst/>
          </a:prstGeom>
          <a:noFill/>
        </p:spPr>
        <p:txBody>
          <a:bodyPr wrap="square" lIns="0" tIns="0" rIns="0" bIns="0" rtlCol="0">
            <a:spAutoFit/>
          </a:bodyPr>
          <a:lstStyle/>
          <a:p>
            <a:pPr algn="ctr"/>
            <a:r>
              <a:rPr lang="zh-CN" altLang="en-US" sz="1400" b="1" dirty="0">
                <a:latin typeface="微软雅黑" pitchFamily="34" charset="-122"/>
                <a:ea typeface="微软雅黑" pitchFamily="34" charset="-122"/>
              </a:rPr>
              <a:t>电脑客户端</a:t>
            </a:r>
          </a:p>
        </p:txBody>
      </p:sp>
      <p:sp>
        <p:nvSpPr>
          <p:cNvPr id="76" name="TextBox 75"/>
          <p:cNvSpPr txBox="1"/>
          <p:nvPr/>
        </p:nvSpPr>
        <p:spPr>
          <a:xfrm>
            <a:off x="837982" y="2980826"/>
            <a:ext cx="1166506" cy="169277"/>
          </a:xfrm>
          <a:prstGeom prst="rect">
            <a:avLst/>
          </a:prstGeom>
          <a:noFill/>
        </p:spPr>
        <p:txBody>
          <a:bodyPr wrap="square" lIns="0" tIns="0" rIns="0" bIns="0" rtlCol="0">
            <a:spAutoFit/>
          </a:bodyPr>
          <a:lstStyle/>
          <a:p>
            <a:pPr algn="ctr"/>
            <a:r>
              <a:rPr lang="zh-CN" altLang="en-US" sz="1100" dirty="0">
                <a:latin typeface="微软雅黑" pitchFamily="34" charset="-122"/>
                <a:ea typeface="微软雅黑" pitchFamily="34" charset="-122"/>
              </a:rPr>
              <a:t>点击输入说明文字</a:t>
            </a:r>
          </a:p>
        </p:txBody>
      </p:sp>
      <p:sp>
        <p:nvSpPr>
          <p:cNvPr id="77" name="TextBox 76"/>
          <p:cNvSpPr txBox="1"/>
          <p:nvPr/>
        </p:nvSpPr>
        <p:spPr>
          <a:xfrm>
            <a:off x="1432434" y="4050404"/>
            <a:ext cx="1166506" cy="215444"/>
          </a:xfrm>
          <a:prstGeom prst="rect">
            <a:avLst/>
          </a:prstGeom>
          <a:noFill/>
        </p:spPr>
        <p:txBody>
          <a:bodyPr wrap="square" lIns="0" tIns="0" rIns="0" bIns="0" rtlCol="0">
            <a:spAutoFit/>
          </a:bodyPr>
          <a:lstStyle/>
          <a:p>
            <a:pPr algn="ctr"/>
            <a:r>
              <a:rPr lang="zh-CN" altLang="en-US" sz="1400" b="1" dirty="0">
                <a:latin typeface="微软雅黑" pitchFamily="34" charset="-122"/>
                <a:ea typeface="微软雅黑" pitchFamily="34" charset="-122"/>
              </a:rPr>
              <a:t>手机</a:t>
            </a:r>
            <a:r>
              <a:rPr lang="en-US" altLang="zh-CN" sz="1400" b="1" dirty="0">
                <a:latin typeface="微软雅黑" pitchFamily="34" charset="-122"/>
                <a:ea typeface="微软雅黑" pitchFamily="34" charset="-122"/>
              </a:rPr>
              <a:t>APP</a:t>
            </a:r>
            <a:endParaRPr lang="zh-CN" altLang="en-US" sz="1400" b="1" dirty="0">
              <a:latin typeface="微软雅黑" pitchFamily="34" charset="-122"/>
              <a:ea typeface="微软雅黑" pitchFamily="34" charset="-122"/>
            </a:endParaRPr>
          </a:p>
        </p:txBody>
      </p:sp>
      <p:sp>
        <p:nvSpPr>
          <p:cNvPr id="78" name="TextBox 77"/>
          <p:cNvSpPr txBox="1"/>
          <p:nvPr/>
        </p:nvSpPr>
        <p:spPr>
          <a:xfrm>
            <a:off x="1432434" y="4380817"/>
            <a:ext cx="1166506" cy="169277"/>
          </a:xfrm>
          <a:prstGeom prst="rect">
            <a:avLst/>
          </a:prstGeom>
          <a:noFill/>
        </p:spPr>
        <p:txBody>
          <a:bodyPr wrap="square" lIns="0" tIns="0" rIns="0" bIns="0" rtlCol="0">
            <a:spAutoFit/>
          </a:bodyPr>
          <a:lstStyle/>
          <a:p>
            <a:pPr algn="ctr"/>
            <a:r>
              <a:rPr lang="zh-CN" altLang="en-US" sz="1100" dirty="0">
                <a:latin typeface="微软雅黑" pitchFamily="34" charset="-122"/>
                <a:ea typeface="微软雅黑" pitchFamily="34" charset="-122"/>
              </a:rPr>
              <a:t>点击输入说明文字</a:t>
            </a:r>
          </a:p>
        </p:txBody>
      </p:sp>
      <p:sp>
        <p:nvSpPr>
          <p:cNvPr id="79" name="TextBox 78"/>
          <p:cNvSpPr txBox="1"/>
          <p:nvPr/>
        </p:nvSpPr>
        <p:spPr>
          <a:xfrm>
            <a:off x="5181979" y="2564005"/>
            <a:ext cx="1036867" cy="615553"/>
          </a:xfrm>
          <a:prstGeom prst="rect">
            <a:avLst/>
          </a:prstGeom>
          <a:noFill/>
        </p:spPr>
        <p:txBody>
          <a:bodyPr wrap="square" lIns="0" tIns="0" rIns="0" bIns="0" rtlCol="0">
            <a:spAutoFit/>
          </a:bodyPr>
          <a:lstStyle/>
          <a:p>
            <a:pPr algn="ctr"/>
            <a:r>
              <a:rPr lang="zh-CN" altLang="en-US" sz="2000" b="1" dirty="0" smtClean="0">
                <a:solidFill>
                  <a:schemeClr val="bg1"/>
                </a:solidFill>
                <a:latin typeface="微软雅黑" pitchFamily="34" charset="-122"/>
                <a:ea typeface="微软雅黑" pitchFamily="34" charset="-122"/>
              </a:rPr>
              <a:t>产品</a:t>
            </a:r>
            <a:endParaRPr lang="en-US" altLang="zh-CN" sz="2000" b="1" dirty="0" smtClean="0">
              <a:solidFill>
                <a:schemeClr val="bg1"/>
              </a:solidFill>
              <a:latin typeface="微软雅黑" pitchFamily="34" charset="-122"/>
              <a:ea typeface="微软雅黑" pitchFamily="34" charset="-122"/>
            </a:endParaRPr>
          </a:p>
          <a:p>
            <a:pPr algn="ctr"/>
            <a:r>
              <a:rPr lang="zh-CN" altLang="en-US" sz="2000" b="1" dirty="0" smtClean="0">
                <a:solidFill>
                  <a:schemeClr val="bg1"/>
                </a:solidFill>
                <a:latin typeface="微软雅黑" pitchFamily="34" charset="-122"/>
                <a:ea typeface="微软雅黑" pitchFamily="34" charset="-122"/>
              </a:rPr>
              <a:t>形式</a:t>
            </a:r>
            <a:endParaRPr lang="en-US" altLang="zh-CN" sz="2000" b="1" dirty="0" smtClean="0">
              <a:solidFill>
                <a:schemeClr val="bg1"/>
              </a:solidFill>
              <a:latin typeface="微软雅黑" pitchFamily="34" charset="-122"/>
              <a:ea typeface="微软雅黑" pitchFamily="34" charset="-122"/>
            </a:endParaRPr>
          </a:p>
        </p:txBody>
      </p:sp>
      <p:sp>
        <p:nvSpPr>
          <p:cNvPr id="27" name="TextBox 26"/>
          <p:cNvSpPr txBox="1"/>
          <p:nvPr/>
        </p:nvSpPr>
        <p:spPr>
          <a:xfrm>
            <a:off x="3563888" y="475567"/>
            <a:ext cx="2016224" cy="307777"/>
          </a:xfrm>
          <a:prstGeom prst="rect">
            <a:avLst/>
          </a:prstGeom>
          <a:noFill/>
        </p:spPr>
        <p:txBody>
          <a:bodyPr wrap="square" lIns="0" tIns="0" rIns="0" bIns="0" rtlCol="0">
            <a:spAutoFit/>
          </a:bodyPr>
          <a:lstStyle/>
          <a:p>
            <a:pPr algn="ctr"/>
            <a:r>
              <a:rPr lang="zh-CN" altLang="en-US" sz="2000" b="1" dirty="0" smtClean="0">
                <a:latin typeface="微软雅黑" pitchFamily="34" charset="-122"/>
                <a:ea typeface="微软雅黑" pitchFamily="34" charset="-122"/>
              </a:rPr>
              <a:t>产品形式</a:t>
            </a:r>
            <a:endParaRPr lang="zh-CN" altLang="en-US" sz="1000" dirty="0">
              <a:latin typeface="微软雅黑" pitchFamily="34" charset="-122"/>
              <a:ea typeface="微软雅黑" pitchFamily="34" charset="-122"/>
            </a:endParaRPr>
          </a:p>
        </p:txBody>
      </p:sp>
    </p:spTree>
    <p:extLst>
      <p:ext uri="{BB962C8B-B14F-4D97-AF65-F5344CB8AC3E}">
        <p14:creationId xmlns:p14="http://schemas.microsoft.com/office/powerpoint/2010/main" val="2158806810"/>
      </p:ext>
    </p:extLst>
  </p:cSld>
  <p:clrMapOvr>
    <a:masterClrMapping/>
  </p:clrMapOvr>
  <p:transition spd="slow" advTm="0">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44000">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14:bounceEnd="44000">
                                          <p:cBhvr additive="base">
                                            <p:cTn id="7" dur="500" fill="hold"/>
                                            <p:tgtEl>
                                              <p:spTgt spid="65"/>
                                            </p:tgtEl>
                                            <p:attrNameLst>
                                              <p:attrName>ppt_x</p:attrName>
                                            </p:attrNameLst>
                                          </p:cBhvr>
                                          <p:tavLst>
                                            <p:tav tm="0">
                                              <p:val>
                                                <p:strVal val="#ppt_x"/>
                                              </p:val>
                                            </p:tav>
                                            <p:tav tm="100000">
                                              <p:val>
                                                <p:strVal val="#ppt_x"/>
                                              </p:val>
                                            </p:tav>
                                          </p:tavLst>
                                        </p:anim>
                                        <p:anim calcmode="lin" valueType="num" p14:bounceEnd="44000">
                                          <p:cBhvr additive="base">
                                            <p:cTn id="8" dur="500" fill="hold"/>
                                            <p:tgtEl>
                                              <p:spTgt spid="6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fade">
                                          <p:cBhvr>
                                            <p:cTn id="12" dur="500"/>
                                            <p:tgtEl>
                                              <p:spTgt spid="79"/>
                                            </p:tgtEl>
                                          </p:cBhvr>
                                        </p:animEffect>
                                      </p:childTnLst>
                                    </p:cTn>
                                  </p:par>
                                </p:childTnLst>
                              </p:cTn>
                            </p:par>
                            <p:par>
                              <p:cTn id="13" fill="hold">
                                <p:stCondLst>
                                  <p:cond delay="1000"/>
                                </p:stCondLst>
                                <p:childTnLst>
                                  <p:par>
                                    <p:cTn id="14" presetID="22" presetClass="entr" presetSubtype="2" fill="hold" grpId="0" nodeType="after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wipe(right)">
                                          <p:cBhvr>
                                            <p:cTn id="16" dur="500"/>
                                            <p:tgtEl>
                                              <p:spTgt spid="38"/>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right)">
                                          <p:cBhvr>
                                            <p:cTn id="19" dur="500"/>
                                            <p:tgtEl>
                                              <p:spTgt spid="40"/>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right)">
                                          <p:cBhvr>
                                            <p:cTn id="22" dur="500"/>
                                            <p:tgtEl>
                                              <p:spTgt spid="39"/>
                                            </p:tgtEl>
                                          </p:cBhvr>
                                        </p:animEffect>
                                      </p:childTnLst>
                                    </p:cTn>
                                  </p:par>
                                </p:childTnLst>
                              </p:cTn>
                            </p:par>
                            <p:par>
                              <p:cTn id="23" fill="hold">
                                <p:stCondLst>
                                  <p:cond delay="1500"/>
                                </p:stCondLst>
                                <p:childTnLst>
                                  <p:par>
                                    <p:cTn id="24" presetID="53" presetClass="entr" presetSubtype="16"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0">
                                              <p:val>
                                                <p:fltVal val="0"/>
                                              </p:val>
                                            </p:tav>
                                            <p:tav tm="100000">
                                              <p:val>
                                                <p:strVal val="#ppt_w"/>
                                              </p:val>
                                            </p:tav>
                                          </p:tavLst>
                                        </p:anim>
                                        <p:anim calcmode="lin" valueType="num">
                                          <p:cBhvr>
                                            <p:cTn id="27" dur="500" fill="hold"/>
                                            <p:tgtEl>
                                              <p:spTgt spid="3"/>
                                            </p:tgtEl>
                                            <p:attrNameLst>
                                              <p:attrName>ppt_h</p:attrName>
                                            </p:attrNameLst>
                                          </p:cBhvr>
                                          <p:tavLst>
                                            <p:tav tm="0">
                                              <p:val>
                                                <p:fltVal val="0"/>
                                              </p:val>
                                            </p:tav>
                                            <p:tav tm="100000">
                                              <p:val>
                                                <p:strVal val="#ppt_h"/>
                                              </p:val>
                                            </p:tav>
                                          </p:tavLst>
                                        </p:anim>
                                        <p:animEffect transition="in" filter="fade">
                                          <p:cBhvr>
                                            <p:cTn id="28" dur="500"/>
                                            <p:tgtEl>
                                              <p:spTgt spid="3"/>
                                            </p:tgtEl>
                                          </p:cBhvr>
                                        </p:animEffect>
                                      </p:childTnLst>
                                    </p:cTn>
                                  </p:par>
                                  <p:par>
                                    <p:cTn id="29" presetID="53" presetClass="entr" presetSubtype="16"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par>
                                    <p:cTn id="34" presetID="53" presetClass="entr" presetSubtype="16"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p:cTn id="36" dur="500" fill="hold"/>
                                            <p:tgtEl>
                                              <p:spTgt spid="4"/>
                                            </p:tgtEl>
                                            <p:attrNameLst>
                                              <p:attrName>ppt_w</p:attrName>
                                            </p:attrNameLst>
                                          </p:cBhvr>
                                          <p:tavLst>
                                            <p:tav tm="0">
                                              <p:val>
                                                <p:fltVal val="0"/>
                                              </p:val>
                                            </p:tav>
                                            <p:tav tm="100000">
                                              <p:val>
                                                <p:strVal val="#ppt_w"/>
                                              </p:val>
                                            </p:tav>
                                          </p:tavLst>
                                        </p:anim>
                                        <p:anim calcmode="lin" valueType="num">
                                          <p:cBhvr>
                                            <p:cTn id="37" dur="500" fill="hold"/>
                                            <p:tgtEl>
                                              <p:spTgt spid="4"/>
                                            </p:tgtEl>
                                            <p:attrNameLst>
                                              <p:attrName>ppt_h</p:attrName>
                                            </p:attrNameLst>
                                          </p:cBhvr>
                                          <p:tavLst>
                                            <p:tav tm="0">
                                              <p:val>
                                                <p:fltVal val="0"/>
                                              </p:val>
                                            </p:tav>
                                            <p:tav tm="100000">
                                              <p:val>
                                                <p:strVal val="#ppt_h"/>
                                              </p:val>
                                            </p:tav>
                                          </p:tavLst>
                                        </p:anim>
                                        <p:animEffect transition="in" filter="fade">
                                          <p:cBhvr>
                                            <p:cTn id="38" dur="500"/>
                                            <p:tgtEl>
                                              <p:spTgt spid="4"/>
                                            </p:tgtEl>
                                          </p:cBhvr>
                                        </p:animEffect>
                                      </p:childTnLst>
                                    </p:cTn>
                                  </p:par>
                                </p:childTnLst>
                              </p:cTn>
                            </p:par>
                            <p:par>
                              <p:cTn id="39" fill="hold">
                                <p:stCondLst>
                                  <p:cond delay="2000"/>
                                </p:stCondLst>
                                <p:childTnLst>
                                  <p:par>
                                    <p:cTn id="40" presetID="22" presetClass="entr" presetSubtype="1" fill="hold" grpId="0" nodeType="after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ipe(up)">
                                          <p:cBhvr>
                                            <p:cTn id="42" dur="500"/>
                                            <p:tgtEl>
                                              <p:spTgt spid="34"/>
                                            </p:tgtEl>
                                          </p:cBhvr>
                                        </p:animEffect>
                                      </p:childTnLst>
                                    </p:cTn>
                                  </p:par>
                                </p:childTnLst>
                              </p:cTn>
                            </p:par>
                            <p:par>
                              <p:cTn id="43" fill="hold">
                                <p:stCondLst>
                                  <p:cond delay="2500"/>
                                </p:stCondLst>
                                <p:childTnLst>
                                  <p:par>
                                    <p:cTn id="44" presetID="26" presetClass="entr" presetSubtype="0" fill="hold" grpId="0" nodeType="afterEffect">
                                      <p:stCondLst>
                                        <p:cond delay="0"/>
                                      </p:stCondLst>
                                      <p:childTnLst>
                                        <p:set>
                                          <p:cBhvr>
                                            <p:cTn id="45" dur="1" fill="hold">
                                              <p:stCondLst>
                                                <p:cond delay="0"/>
                                              </p:stCondLst>
                                            </p:cTn>
                                            <p:tgtEl>
                                              <p:spTgt spid="73"/>
                                            </p:tgtEl>
                                            <p:attrNameLst>
                                              <p:attrName>style.visibility</p:attrName>
                                            </p:attrNameLst>
                                          </p:cBhvr>
                                          <p:to>
                                            <p:strVal val="visible"/>
                                          </p:to>
                                        </p:set>
                                        <p:animEffect transition="in" filter="wipe(down)">
                                          <p:cBhvr>
                                            <p:cTn id="46" dur="290">
                                              <p:stCondLst>
                                                <p:cond delay="0"/>
                                              </p:stCondLst>
                                            </p:cTn>
                                            <p:tgtEl>
                                              <p:spTgt spid="73"/>
                                            </p:tgtEl>
                                          </p:cBhvr>
                                        </p:animEffect>
                                        <p:anim calcmode="lin" valueType="num">
                                          <p:cBhvr>
                                            <p:cTn id="47" dur="911" tmFilter="0,0; 0.14,0.36; 0.43,0.73; 0.71,0.91; 1.0,1.0">
                                              <p:stCondLst>
                                                <p:cond delay="0"/>
                                              </p:stCondLst>
                                            </p:cTn>
                                            <p:tgtEl>
                                              <p:spTgt spid="73"/>
                                            </p:tgtEl>
                                            <p:attrNameLst>
                                              <p:attrName>ppt_x</p:attrName>
                                            </p:attrNameLst>
                                          </p:cBhvr>
                                          <p:tavLst>
                                            <p:tav tm="0">
                                              <p:val>
                                                <p:strVal val="#ppt_x-0.25"/>
                                              </p:val>
                                            </p:tav>
                                            <p:tav tm="100000">
                                              <p:val>
                                                <p:strVal val="#ppt_x"/>
                                              </p:val>
                                            </p:tav>
                                          </p:tavLst>
                                        </p:anim>
                                        <p:anim calcmode="lin" valueType="num">
                                          <p:cBhvr>
                                            <p:cTn id="48" dur="332" tmFilter="0.0,0.0; 0.25,0.07; 0.50,0.2; 0.75,0.467; 1.0,1.0">
                                              <p:stCondLst>
                                                <p:cond delay="0"/>
                                              </p:stCondLst>
                                            </p:cTn>
                                            <p:tgtEl>
                                              <p:spTgt spid="73"/>
                                            </p:tgtEl>
                                            <p:attrNameLst>
                                              <p:attrName>ppt_y</p:attrName>
                                            </p:attrNameLst>
                                          </p:cBhvr>
                                          <p:tavLst>
                                            <p:tav tm="0" fmla="#ppt_y-sin(pi*$)/3">
                                              <p:val>
                                                <p:fltVal val="0.5"/>
                                              </p:val>
                                            </p:tav>
                                            <p:tav tm="100000">
                                              <p:val>
                                                <p:fltVal val="1"/>
                                              </p:val>
                                            </p:tav>
                                          </p:tavLst>
                                        </p:anim>
                                        <p:anim calcmode="lin" valueType="num">
                                          <p:cBhvr>
                                            <p:cTn id="49" dur="332" tmFilter="0, 0; 0.125,0.2665; 0.25,0.4; 0.375,0.465; 0.5,0.5;  0.625,0.535; 0.75,0.6; 0.875,0.7335; 1,1">
                                              <p:stCondLst>
                                                <p:cond delay="332"/>
                                              </p:stCondLst>
                                            </p:cTn>
                                            <p:tgtEl>
                                              <p:spTgt spid="73"/>
                                            </p:tgtEl>
                                            <p:attrNameLst>
                                              <p:attrName>ppt_y</p:attrName>
                                            </p:attrNameLst>
                                          </p:cBhvr>
                                          <p:tavLst>
                                            <p:tav tm="0" fmla="#ppt_y-sin(pi*$)/9">
                                              <p:val>
                                                <p:fltVal val="0"/>
                                              </p:val>
                                            </p:tav>
                                            <p:tav tm="100000">
                                              <p:val>
                                                <p:fltVal val="1"/>
                                              </p:val>
                                            </p:tav>
                                          </p:tavLst>
                                        </p:anim>
                                        <p:anim calcmode="lin" valueType="num">
                                          <p:cBhvr>
                                            <p:cTn id="50" dur="166" tmFilter="0, 0; 0.125,0.2665; 0.25,0.4; 0.375,0.465; 0.5,0.5;  0.625,0.535; 0.75,0.6; 0.875,0.7335; 1,1">
                                              <p:stCondLst>
                                                <p:cond delay="662"/>
                                              </p:stCondLst>
                                            </p:cTn>
                                            <p:tgtEl>
                                              <p:spTgt spid="73"/>
                                            </p:tgtEl>
                                            <p:attrNameLst>
                                              <p:attrName>ppt_y</p:attrName>
                                            </p:attrNameLst>
                                          </p:cBhvr>
                                          <p:tavLst>
                                            <p:tav tm="0" fmla="#ppt_y-sin(pi*$)/27">
                                              <p:val>
                                                <p:fltVal val="0"/>
                                              </p:val>
                                            </p:tav>
                                            <p:tav tm="100000">
                                              <p:val>
                                                <p:fltVal val="1"/>
                                              </p:val>
                                            </p:tav>
                                          </p:tavLst>
                                        </p:anim>
                                        <p:anim calcmode="lin" valueType="num">
                                          <p:cBhvr>
                                            <p:cTn id="51" dur="82" tmFilter="0, 0; 0.125,0.2665; 0.25,0.4; 0.375,0.465; 0.5,0.5;  0.625,0.535; 0.75,0.6; 0.875,0.7335; 1,1">
                                              <p:stCondLst>
                                                <p:cond delay="828"/>
                                              </p:stCondLst>
                                            </p:cTn>
                                            <p:tgtEl>
                                              <p:spTgt spid="73"/>
                                            </p:tgtEl>
                                            <p:attrNameLst>
                                              <p:attrName>ppt_y</p:attrName>
                                            </p:attrNameLst>
                                          </p:cBhvr>
                                          <p:tavLst>
                                            <p:tav tm="0" fmla="#ppt_y-sin(pi*$)/81">
                                              <p:val>
                                                <p:fltVal val="0"/>
                                              </p:val>
                                            </p:tav>
                                            <p:tav tm="100000">
                                              <p:val>
                                                <p:fltVal val="1"/>
                                              </p:val>
                                            </p:tav>
                                          </p:tavLst>
                                        </p:anim>
                                        <p:animScale>
                                          <p:cBhvr>
                                            <p:cTn id="52" dur="13">
                                              <p:stCondLst>
                                                <p:cond delay="325"/>
                                              </p:stCondLst>
                                            </p:cTn>
                                            <p:tgtEl>
                                              <p:spTgt spid="73"/>
                                            </p:tgtEl>
                                          </p:cBhvr>
                                          <p:to x="100000" y="60000"/>
                                        </p:animScale>
                                        <p:animScale>
                                          <p:cBhvr>
                                            <p:cTn id="53" dur="83" decel="50000">
                                              <p:stCondLst>
                                                <p:cond delay="338"/>
                                              </p:stCondLst>
                                            </p:cTn>
                                            <p:tgtEl>
                                              <p:spTgt spid="73"/>
                                            </p:tgtEl>
                                          </p:cBhvr>
                                          <p:to x="100000" y="100000"/>
                                        </p:animScale>
                                        <p:animScale>
                                          <p:cBhvr>
                                            <p:cTn id="54" dur="13">
                                              <p:stCondLst>
                                                <p:cond delay="656"/>
                                              </p:stCondLst>
                                            </p:cTn>
                                            <p:tgtEl>
                                              <p:spTgt spid="73"/>
                                            </p:tgtEl>
                                          </p:cBhvr>
                                          <p:to x="100000" y="80000"/>
                                        </p:animScale>
                                        <p:animScale>
                                          <p:cBhvr>
                                            <p:cTn id="55" dur="83" decel="50000">
                                              <p:stCondLst>
                                                <p:cond delay="669"/>
                                              </p:stCondLst>
                                            </p:cTn>
                                            <p:tgtEl>
                                              <p:spTgt spid="73"/>
                                            </p:tgtEl>
                                          </p:cBhvr>
                                          <p:to x="100000" y="100000"/>
                                        </p:animScale>
                                        <p:animScale>
                                          <p:cBhvr>
                                            <p:cTn id="56" dur="13">
                                              <p:stCondLst>
                                                <p:cond delay="821"/>
                                              </p:stCondLst>
                                            </p:cTn>
                                            <p:tgtEl>
                                              <p:spTgt spid="73"/>
                                            </p:tgtEl>
                                          </p:cBhvr>
                                          <p:to x="100000" y="90000"/>
                                        </p:animScale>
                                        <p:animScale>
                                          <p:cBhvr>
                                            <p:cTn id="57" dur="83" decel="50000">
                                              <p:stCondLst>
                                                <p:cond delay="834"/>
                                              </p:stCondLst>
                                            </p:cTn>
                                            <p:tgtEl>
                                              <p:spTgt spid="73"/>
                                            </p:tgtEl>
                                          </p:cBhvr>
                                          <p:to x="100000" y="100000"/>
                                        </p:animScale>
                                        <p:animScale>
                                          <p:cBhvr>
                                            <p:cTn id="58" dur="13">
                                              <p:stCondLst>
                                                <p:cond delay="904"/>
                                              </p:stCondLst>
                                            </p:cTn>
                                            <p:tgtEl>
                                              <p:spTgt spid="73"/>
                                            </p:tgtEl>
                                          </p:cBhvr>
                                          <p:to x="100000" y="95000"/>
                                        </p:animScale>
                                        <p:animScale>
                                          <p:cBhvr>
                                            <p:cTn id="59" dur="83" decel="50000">
                                              <p:stCondLst>
                                                <p:cond delay="917"/>
                                              </p:stCondLst>
                                            </p:cTn>
                                            <p:tgtEl>
                                              <p:spTgt spid="73"/>
                                            </p:tgtEl>
                                          </p:cBhvr>
                                          <p:to x="100000" y="100000"/>
                                        </p:animScale>
                                      </p:childTnLst>
                                    </p:cTn>
                                  </p:par>
                                  <p:par>
                                    <p:cTn id="60" presetID="26" presetClass="entr" presetSubtype="0" fill="hold" grpId="0" nodeType="withEffect">
                                      <p:stCondLst>
                                        <p:cond delay="100"/>
                                      </p:stCondLst>
                                      <p:childTnLst>
                                        <p:set>
                                          <p:cBhvr>
                                            <p:cTn id="61" dur="1" fill="hold">
                                              <p:stCondLst>
                                                <p:cond delay="0"/>
                                              </p:stCondLst>
                                            </p:cTn>
                                            <p:tgtEl>
                                              <p:spTgt spid="74"/>
                                            </p:tgtEl>
                                            <p:attrNameLst>
                                              <p:attrName>style.visibility</p:attrName>
                                            </p:attrNameLst>
                                          </p:cBhvr>
                                          <p:to>
                                            <p:strVal val="visible"/>
                                          </p:to>
                                        </p:set>
                                        <p:animEffect transition="in" filter="wipe(down)">
                                          <p:cBhvr>
                                            <p:cTn id="62" dur="290">
                                              <p:stCondLst>
                                                <p:cond delay="0"/>
                                              </p:stCondLst>
                                            </p:cTn>
                                            <p:tgtEl>
                                              <p:spTgt spid="74"/>
                                            </p:tgtEl>
                                          </p:cBhvr>
                                        </p:animEffect>
                                        <p:anim calcmode="lin" valueType="num">
                                          <p:cBhvr>
                                            <p:cTn id="63" dur="911" tmFilter="0,0; 0.14,0.36; 0.43,0.73; 0.71,0.91; 1.0,1.0">
                                              <p:stCondLst>
                                                <p:cond delay="0"/>
                                              </p:stCondLst>
                                            </p:cTn>
                                            <p:tgtEl>
                                              <p:spTgt spid="74"/>
                                            </p:tgtEl>
                                            <p:attrNameLst>
                                              <p:attrName>ppt_x</p:attrName>
                                            </p:attrNameLst>
                                          </p:cBhvr>
                                          <p:tavLst>
                                            <p:tav tm="0">
                                              <p:val>
                                                <p:strVal val="#ppt_x-0.25"/>
                                              </p:val>
                                            </p:tav>
                                            <p:tav tm="100000">
                                              <p:val>
                                                <p:strVal val="#ppt_x"/>
                                              </p:val>
                                            </p:tav>
                                          </p:tavLst>
                                        </p:anim>
                                        <p:anim calcmode="lin" valueType="num">
                                          <p:cBhvr>
                                            <p:cTn id="64" dur="332" tmFilter="0.0,0.0; 0.25,0.07; 0.50,0.2; 0.75,0.467; 1.0,1.0">
                                              <p:stCondLst>
                                                <p:cond delay="0"/>
                                              </p:stCondLst>
                                            </p:cTn>
                                            <p:tgtEl>
                                              <p:spTgt spid="74"/>
                                            </p:tgtEl>
                                            <p:attrNameLst>
                                              <p:attrName>ppt_y</p:attrName>
                                            </p:attrNameLst>
                                          </p:cBhvr>
                                          <p:tavLst>
                                            <p:tav tm="0" fmla="#ppt_y-sin(pi*$)/3">
                                              <p:val>
                                                <p:fltVal val="0.5"/>
                                              </p:val>
                                            </p:tav>
                                            <p:tav tm="100000">
                                              <p:val>
                                                <p:fltVal val="1"/>
                                              </p:val>
                                            </p:tav>
                                          </p:tavLst>
                                        </p:anim>
                                        <p:anim calcmode="lin" valueType="num">
                                          <p:cBhvr>
                                            <p:cTn id="65" dur="332" tmFilter="0, 0; 0.125,0.2665; 0.25,0.4; 0.375,0.465; 0.5,0.5;  0.625,0.535; 0.75,0.6; 0.875,0.7335; 1,1">
                                              <p:stCondLst>
                                                <p:cond delay="332"/>
                                              </p:stCondLst>
                                            </p:cTn>
                                            <p:tgtEl>
                                              <p:spTgt spid="74"/>
                                            </p:tgtEl>
                                            <p:attrNameLst>
                                              <p:attrName>ppt_y</p:attrName>
                                            </p:attrNameLst>
                                          </p:cBhvr>
                                          <p:tavLst>
                                            <p:tav tm="0" fmla="#ppt_y-sin(pi*$)/9">
                                              <p:val>
                                                <p:fltVal val="0"/>
                                              </p:val>
                                            </p:tav>
                                            <p:tav tm="100000">
                                              <p:val>
                                                <p:fltVal val="1"/>
                                              </p:val>
                                            </p:tav>
                                          </p:tavLst>
                                        </p:anim>
                                        <p:anim calcmode="lin" valueType="num">
                                          <p:cBhvr>
                                            <p:cTn id="66" dur="166" tmFilter="0, 0; 0.125,0.2665; 0.25,0.4; 0.375,0.465; 0.5,0.5;  0.625,0.535; 0.75,0.6; 0.875,0.7335; 1,1">
                                              <p:stCondLst>
                                                <p:cond delay="662"/>
                                              </p:stCondLst>
                                            </p:cTn>
                                            <p:tgtEl>
                                              <p:spTgt spid="74"/>
                                            </p:tgtEl>
                                            <p:attrNameLst>
                                              <p:attrName>ppt_y</p:attrName>
                                            </p:attrNameLst>
                                          </p:cBhvr>
                                          <p:tavLst>
                                            <p:tav tm="0" fmla="#ppt_y-sin(pi*$)/27">
                                              <p:val>
                                                <p:fltVal val="0"/>
                                              </p:val>
                                            </p:tav>
                                            <p:tav tm="100000">
                                              <p:val>
                                                <p:fltVal val="1"/>
                                              </p:val>
                                            </p:tav>
                                          </p:tavLst>
                                        </p:anim>
                                        <p:anim calcmode="lin" valueType="num">
                                          <p:cBhvr>
                                            <p:cTn id="67" dur="82" tmFilter="0, 0; 0.125,0.2665; 0.25,0.4; 0.375,0.465; 0.5,0.5;  0.625,0.535; 0.75,0.6; 0.875,0.7335; 1,1">
                                              <p:stCondLst>
                                                <p:cond delay="828"/>
                                              </p:stCondLst>
                                            </p:cTn>
                                            <p:tgtEl>
                                              <p:spTgt spid="74"/>
                                            </p:tgtEl>
                                            <p:attrNameLst>
                                              <p:attrName>ppt_y</p:attrName>
                                            </p:attrNameLst>
                                          </p:cBhvr>
                                          <p:tavLst>
                                            <p:tav tm="0" fmla="#ppt_y-sin(pi*$)/81">
                                              <p:val>
                                                <p:fltVal val="0"/>
                                              </p:val>
                                            </p:tav>
                                            <p:tav tm="100000">
                                              <p:val>
                                                <p:fltVal val="1"/>
                                              </p:val>
                                            </p:tav>
                                          </p:tavLst>
                                        </p:anim>
                                        <p:animScale>
                                          <p:cBhvr>
                                            <p:cTn id="68" dur="13">
                                              <p:stCondLst>
                                                <p:cond delay="325"/>
                                              </p:stCondLst>
                                            </p:cTn>
                                            <p:tgtEl>
                                              <p:spTgt spid="74"/>
                                            </p:tgtEl>
                                          </p:cBhvr>
                                          <p:to x="100000" y="60000"/>
                                        </p:animScale>
                                        <p:animScale>
                                          <p:cBhvr>
                                            <p:cTn id="69" dur="83" decel="50000">
                                              <p:stCondLst>
                                                <p:cond delay="338"/>
                                              </p:stCondLst>
                                            </p:cTn>
                                            <p:tgtEl>
                                              <p:spTgt spid="74"/>
                                            </p:tgtEl>
                                          </p:cBhvr>
                                          <p:to x="100000" y="100000"/>
                                        </p:animScale>
                                        <p:animScale>
                                          <p:cBhvr>
                                            <p:cTn id="70" dur="13">
                                              <p:stCondLst>
                                                <p:cond delay="656"/>
                                              </p:stCondLst>
                                            </p:cTn>
                                            <p:tgtEl>
                                              <p:spTgt spid="74"/>
                                            </p:tgtEl>
                                          </p:cBhvr>
                                          <p:to x="100000" y="80000"/>
                                        </p:animScale>
                                        <p:animScale>
                                          <p:cBhvr>
                                            <p:cTn id="71" dur="83" decel="50000">
                                              <p:stCondLst>
                                                <p:cond delay="669"/>
                                              </p:stCondLst>
                                            </p:cTn>
                                            <p:tgtEl>
                                              <p:spTgt spid="74"/>
                                            </p:tgtEl>
                                          </p:cBhvr>
                                          <p:to x="100000" y="100000"/>
                                        </p:animScale>
                                        <p:animScale>
                                          <p:cBhvr>
                                            <p:cTn id="72" dur="13">
                                              <p:stCondLst>
                                                <p:cond delay="821"/>
                                              </p:stCondLst>
                                            </p:cTn>
                                            <p:tgtEl>
                                              <p:spTgt spid="74"/>
                                            </p:tgtEl>
                                          </p:cBhvr>
                                          <p:to x="100000" y="90000"/>
                                        </p:animScale>
                                        <p:animScale>
                                          <p:cBhvr>
                                            <p:cTn id="73" dur="83" decel="50000">
                                              <p:stCondLst>
                                                <p:cond delay="834"/>
                                              </p:stCondLst>
                                            </p:cTn>
                                            <p:tgtEl>
                                              <p:spTgt spid="74"/>
                                            </p:tgtEl>
                                          </p:cBhvr>
                                          <p:to x="100000" y="100000"/>
                                        </p:animScale>
                                        <p:animScale>
                                          <p:cBhvr>
                                            <p:cTn id="74" dur="13">
                                              <p:stCondLst>
                                                <p:cond delay="904"/>
                                              </p:stCondLst>
                                            </p:cTn>
                                            <p:tgtEl>
                                              <p:spTgt spid="74"/>
                                            </p:tgtEl>
                                          </p:cBhvr>
                                          <p:to x="100000" y="95000"/>
                                        </p:animScale>
                                        <p:animScale>
                                          <p:cBhvr>
                                            <p:cTn id="75" dur="83" decel="50000">
                                              <p:stCondLst>
                                                <p:cond delay="917"/>
                                              </p:stCondLst>
                                            </p:cTn>
                                            <p:tgtEl>
                                              <p:spTgt spid="74"/>
                                            </p:tgtEl>
                                          </p:cBhvr>
                                          <p:to x="100000" y="100000"/>
                                        </p:animScale>
                                      </p:childTnLst>
                                    </p:cTn>
                                  </p:par>
                                  <p:par>
                                    <p:cTn id="76" presetID="26" presetClass="entr" presetSubtype="0" fill="hold" grpId="0" nodeType="withEffect">
                                      <p:stCondLst>
                                        <p:cond delay="200"/>
                                      </p:stCondLst>
                                      <p:childTnLst>
                                        <p:set>
                                          <p:cBhvr>
                                            <p:cTn id="77" dur="1" fill="hold">
                                              <p:stCondLst>
                                                <p:cond delay="0"/>
                                              </p:stCondLst>
                                            </p:cTn>
                                            <p:tgtEl>
                                              <p:spTgt spid="75"/>
                                            </p:tgtEl>
                                            <p:attrNameLst>
                                              <p:attrName>style.visibility</p:attrName>
                                            </p:attrNameLst>
                                          </p:cBhvr>
                                          <p:to>
                                            <p:strVal val="visible"/>
                                          </p:to>
                                        </p:set>
                                        <p:animEffect transition="in" filter="wipe(down)">
                                          <p:cBhvr>
                                            <p:cTn id="78" dur="290">
                                              <p:stCondLst>
                                                <p:cond delay="0"/>
                                              </p:stCondLst>
                                            </p:cTn>
                                            <p:tgtEl>
                                              <p:spTgt spid="75"/>
                                            </p:tgtEl>
                                          </p:cBhvr>
                                        </p:animEffect>
                                        <p:anim calcmode="lin" valueType="num">
                                          <p:cBhvr>
                                            <p:cTn id="79" dur="911" tmFilter="0,0; 0.14,0.36; 0.43,0.73; 0.71,0.91; 1.0,1.0">
                                              <p:stCondLst>
                                                <p:cond delay="0"/>
                                              </p:stCondLst>
                                            </p:cTn>
                                            <p:tgtEl>
                                              <p:spTgt spid="75"/>
                                            </p:tgtEl>
                                            <p:attrNameLst>
                                              <p:attrName>ppt_x</p:attrName>
                                            </p:attrNameLst>
                                          </p:cBhvr>
                                          <p:tavLst>
                                            <p:tav tm="0">
                                              <p:val>
                                                <p:strVal val="#ppt_x-0.25"/>
                                              </p:val>
                                            </p:tav>
                                            <p:tav tm="100000">
                                              <p:val>
                                                <p:strVal val="#ppt_x"/>
                                              </p:val>
                                            </p:tav>
                                          </p:tavLst>
                                        </p:anim>
                                        <p:anim calcmode="lin" valueType="num">
                                          <p:cBhvr>
                                            <p:cTn id="80" dur="332" tmFilter="0.0,0.0; 0.25,0.07; 0.50,0.2; 0.75,0.467; 1.0,1.0">
                                              <p:stCondLst>
                                                <p:cond delay="0"/>
                                              </p:stCondLst>
                                            </p:cTn>
                                            <p:tgtEl>
                                              <p:spTgt spid="75"/>
                                            </p:tgtEl>
                                            <p:attrNameLst>
                                              <p:attrName>ppt_y</p:attrName>
                                            </p:attrNameLst>
                                          </p:cBhvr>
                                          <p:tavLst>
                                            <p:tav tm="0" fmla="#ppt_y-sin(pi*$)/3">
                                              <p:val>
                                                <p:fltVal val="0.5"/>
                                              </p:val>
                                            </p:tav>
                                            <p:tav tm="100000">
                                              <p:val>
                                                <p:fltVal val="1"/>
                                              </p:val>
                                            </p:tav>
                                          </p:tavLst>
                                        </p:anim>
                                        <p:anim calcmode="lin" valueType="num">
                                          <p:cBhvr>
                                            <p:cTn id="81" dur="332" tmFilter="0, 0; 0.125,0.2665; 0.25,0.4; 0.375,0.465; 0.5,0.5;  0.625,0.535; 0.75,0.6; 0.875,0.7335; 1,1">
                                              <p:stCondLst>
                                                <p:cond delay="332"/>
                                              </p:stCondLst>
                                            </p:cTn>
                                            <p:tgtEl>
                                              <p:spTgt spid="75"/>
                                            </p:tgtEl>
                                            <p:attrNameLst>
                                              <p:attrName>ppt_y</p:attrName>
                                            </p:attrNameLst>
                                          </p:cBhvr>
                                          <p:tavLst>
                                            <p:tav tm="0" fmla="#ppt_y-sin(pi*$)/9">
                                              <p:val>
                                                <p:fltVal val="0"/>
                                              </p:val>
                                            </p:tav>
                                            <p:tav tm="100000">
                                              <p:val>
                                                <p:fltVal val="1"/>
                                              </p:val>
                                            </p:tav>
                                          </p:tavLst>
                                        </p:anim>
                                        <p:anim calcmode="lin" valueType="num">
                                          <p:cBhvr>
                                            <p:cTn id="82" dur="166" tmFilter="0, 0; 0.125,0.2665; 0.25,0.4; 0.375,0.465; 0.5,0.5;  0.625,0.535; 0.75,0.6; 0.875,0.7335; 1,1">
                                              <p:stCondLst>
                                                <p:cond delay="662"/>
                                              </p:stCondLst>
                                            </p:cTn>
                                            <p:tgtEl>
                                              <p:spTgt spid="75"/>
                                            </p:tgtEl>
                                            <p:attrNameLst>
                                              <p:attrName>ppt_y</p:attrName>
                                            </p:attrNameLst>
                                          </p:cBhvr>
                                          <p:tavLst>
                                            <p:tav tm="0" fmla="#ppt_y-sin(pi*$)/27">
                                              <p:val>
                                                <p:fltVal val="0"/>
                                              </p:val>
                                            </p:tav>
                                            <p:tav tm="100000">
                                              <p:val>
                                                <p:fltVal val="1"/>
                                              </p:val>
                                            </p:tav>
                                          </p:tavLst>
                                        </p:anim>
                                        <p:anim calcmode="lin" valueType="num">
                                          <p:cBhvr>
                                            <p:cTn id="83" dur="82" tmFilter="0, 0; 0.125,0.2665; 0.25,0.4; 0.375,0.465; 0.5,0.5;  0.625,0.535; 0.75,0.6; 0.875,0.7335; 1,1">
                                              <p:stCondLst>
                                                <p:cond delay="828"/>
                                              </p:stCondLst>
                                            </p:cTn>
                                            <p:tgtEl>
                                              <p:spTgt spid="75"/>
                                            </p:tgtEl>
                                            <p:attrNameLst>
                                              <p:attrName>ppt_y</p:attrName>
                                            </p:attrNameLst>
                                          </p:cBhvr>
                                          <p:tavLst>
                                            <p:tav tm="0" fmla="#ppt_y-sin(pi*$)/81">
                                              <p:val>
                                                <p:fltVal val="0"/>
                                              </p:val>
                                            </p:tav>
                                            <p:tav tm="100000">
                                              <p:val>
                                                <p:fltVal val="1"/>
                                              </p:val>
                                            </p:tav>
                                          </p:tavLst>
                                        </p:anim>
                                        <p:animScale>
                                          <p:cBhvr>
                                            <p:cTn id="84" dur="13">
                                              <p:stCondLst>
                                                <p:cond delay="325"/>
                                              </p:stCondLst>
                                            </p:cTn>
                                            <p:tgtEl>
                                              <p:spTgt spid="75"/>
                                            </p:tgtEl>
                                          </p:cBhvr>
                                          <p:to x="100000" y="60000"/>
                                        </p:animScale>
                                        <p:animScale>
                                          <p:cBhvr>
                                            <p:cTn id="85" dur="83" decel="50000">
                                              <p:stCondLst>
                                                <p:cond delay="338"/>
                                              </p:stCondLst>
                                            </p:cTn>
                                            <p:tgtEl>
                                              <p:spTgt spid="75"/>
                                            </p:tgtEl>
                                          </p:cBhvr>
                                          <p:to x="100000" y="100000"/>
                                        </p:animScale>
                                        <p:animScale>
                                          <p:cBhvr>
                                            <p:cTn id="86" dur="13">
                                              <p:stCondLst>
                                                <p:cond delay="656"/>
                                              </p:stCondLst>
                                            </p:cTn>
                                            <p:tgtEl>
                                              <p:spTgt spid="75"/>
                                            </p:tgtEl>
                                          </p:cBhvr>
                                          <p:to x="100000" y="80000"/>
                                        </p:animScale>
                                        <p:animScale>
                                          <p:cBhvr>
                                            <p:cTn id="87" dur="83" decel="50000">
                                              <p:stCondLst>
                                                <p:cond delay="669"/>
                                              </p:stCondLst>
                                            </p:cTn>
                                            <p:tgtEl>
                                              <p:spTgt spid="75"/>
                                            </p:tgtEl>
                                          </p:cBhvr>
                                          <p:to x="100000" y="100000"/>
                                        </p:animScale>
                                        <p:animScale>
                                          <p:cBhvr>
                                            <p:cTn id="88" dur="13">
                                              <p:stCondLst>
                                                <p:cond delay="821"/>
                                              </p:stCondLst>
                                            </p:cTn>
                                            <p:tgtEl>
                                              <p:spTgt spid="75"/>
                                            </p:tgtEl>
                                          </p:cBhvr>
                                          <p:to x="100000" y="90000"/>
                                        </p:animScale>
                                        <p:animScale>
                                          <p:cBhvr>
                                            <p:cTn id="89" dur="83" decel="50000">
                                              <p:stCondLst>
                                                <p:cond delay="834"/>
                                              </p:stCondLst>
                                            </p:cTn>
                                            <p:tgtEl>
                                              <p:spTgt spid="75"/>
                                            </p:tgtEl>
                                          </p:cBhvr>
                                          <p:to x="100000" y="100000"/>
                                        </p:animScale>
                                        <p:animScale>
                                          <p:cBhvr>
                                            <p:cTn id="90" dur="13">
                                              <p:stCondLst>
                                                <p:cond delay="904"/>
                                              </p:stCondLst>
                                            </p:cTn>
                                            <p:tgtEl>
                                              <p:spTgt spid="75"/>
                                            </p:tgtEl>
                                          </p:cBhvr>
                                          <p:to x="100000" y="95000"/>
                                        </p:animScale>
                                        <p:animScale>
                                          <p:cBhvr>
                                            <p:cTn id="91" dur="83" decel="50000">
                                              <p:stCondLst>
                                                <p:cond delay="917"/>
                                              </p:stCondLst>
                                            </p:cTn>
                                            <p:tgtEl>
                                              <p:spTgt spid="75"/>
                                            </p:tgtEl>
                                          </p:cBhvr>
                                          <p:to x="100000" y="100000"/>
                                        </p:animScale>
                                      </p:childTnLst>
                                    </p:cTn>
                                  </p:par>
                                  <p:par>
                                    <p:cTn id="92" presetID="26" presetClass="entr" presetSubtype="0" fill="hold" grpId="0" nodeType="withEffect">
                                      <p:stCondLst>
                                        <p:cond delay="300"/>
                                      </p:stCondLst>
                                      <p:childTnLst>
                                        <p:set>
                                          <p:cBhvr>
                                            <p:cTn id="93" dur="1" fill="hold">
                                              <p:stCondLst>
                                                <p:cond delay="0"/>
                                              </p:stCondLst>
                                            </p:cTn>
                                            <p:tgtEl>
                                              <p:spTgt spid="76"/>
                                            </p:tgtEl>
                                            <p:attrNameLst>
                                              <p:attrName>style.visibility</p:attrName>
                                            </p:attrNameLst>
                                          </p:cBhvr>
                                          <p:to>
                                            <p:strVal val="visible"/>
                                          </p:to>
                                        </p:set>
                                        <p:animEffect transition="in" filter="wipe(down)">
                                          <p:cBhvr>
                                            <p:cTn id="94" dur="290">
                                              <p:stCondLst>
                                                <p:cond delay="0"/>
                                              </p:stCondLst>
                                            </p:cTn>
                                            <p:tgtEl>
                                              <p:spTgt spid="76"/>
                                            </p:tgtEl>
                                          </p:cBhvr>
                                        </p:animEffect>
                                        <p:anim calcmode="lin" valueType="num">
                                          <p:cBhvr>
                                            <p:cTn id="95" dur="911" tmFilter="0,0; 0.14,0.36; 0.43,0.73; 0.71,0.91; 1.0,1.0">
                                              <p:stCondLst>
                                                <p:cond delay="0"/>
                                              </p:stCondLst>
                                            </p:cTn>
                                            <p:tgtEl>
                                              <p:spTgt spid="76"/>
                                            </p:tgtEl>
                                            <p:attrNameLst>
                                              <p:attrName>ppt_x</p:attrName>
                                            </p:attrNameLst>
                                          </p:cBhvr>
                                          <p:tavLst>
                                            <p:tav tm="0">
                                              <p:val>
                                                <p:strVal val="#ppt_x-0.25"/>
                                              </p:val>
                                            </p:tav>
                                            <p:tav tm="100000">
                                              <p:val>
                                                <p:strVal val="#ppt_x"/>
                                              </p:val>
                                            </p:tav>
                                          </p:tavLst>
                                        </p:anim>
                                        <p:anim calcmode="lin" valueType="num">
                                          <p:cBhvr>
                                            <p:cTn id="96" dur="332" tmFilter="0.0,0.0; 0.25,0.07; 0.50,0.2; 0.75,0.467; 1.0,1.0">
                                              <p:stCondLst>
                                                <p:cond delay="0"/>
                                              </p:stCondLst>
                                            </p:cTn>
                                            <p:tgtEl>
                                              <p:spTgt spid="76"/>
                                            </p:tgtEl>
                                            <p:attrNameLst>
                                              <p:attrName>ppt_y</p:attrName>
                                            </p:attrNameLst>
                                          </p:cBhvr>
                                          <p:tavLst>
                                            <p:tav tm="0" fmla="#ppt_y-sin(pi*$)/3">
                                              <p:val>
                                                <p:fltVal val="0.5"/>
                                              </p:val>
                                            </p:tav>
                                            <p:tav tm="100000">
                                              <p:val>
                                                <p:fltVal val="1"/>
                                              </p:val>
                                            </p:tav>
                                          </p:tavLst>
                                        </p:anim>
                                        <p:anim calcmode="lin" valueType="num">
                                          <p:cBhvr>
                                            <p:cTn id="97" dur="332" tmFilter="0, 0; 0.125,0.2665; 0.25,0.4; 0.375,0.465; 0.5,0.5;  0.625,0.535; 0.75,0.6; 0.875,0.7335; 1,1">
                                              <p:stCondLst>
                                                <p:cond delay="332"/>
                                              </p:stCondLst>
                                            </p:cTn>
                                            <p:tgtEl>
                                              <p:spTgt spid="76"/>
                                            </p:tgtEl>
                                            <p:attrNameLst>
                                              <p:attrName>ppt_y</p:attrName>
                                            </p:attrNameLst>
                                          </p:cBhvr>
                                          <p:tavLst>
                                            <p:tav tm="0" fmla="#ppt_y-sin(pi*$)/9">
                                              <p:val>
                                                <p:fltVal val="0"/>
                                              </p:val>
                                            </p:tav>
                                            <p:tav tm="100000">
                                              <p:val>
                                                <p:fltVal val="1"/>
                                              </p:val>
                                            </p:tav>
                                          </p:tavLst>
                                        </p:anim>
                                        <p:anim calcmode="lin" valueType="num">
                                          <p:cBhvr>
                                            <p:cTn id="98" dur="166" tmFilter="0, 0; 0.125,0.2665; 0.25,0.4; 0.375,0.465; 0.5,0.5;  0.625,0.535; 0.75,0.6; 0.875,0.7335; 1,1">
                                              <p:stCondLst>
                                                <p:cond delay="662"/>
                                              </p:stCondLst>
                                            </p:cTn>
                                            <p:tgtEl>
                                              <p:spTgt spid="76"/>
                                            </p:tgtEl>
                                            <p:attrNameLst>
                                              <p:attrName>ppt_y</p:attrName>
                                            </p:attrNameLst>
                                          </p:cBhvr>
                                          <p:tavLst>
                                            <p:tav tm="0" fmla="#ppt_y-sin(pi*$)/27">
                                              <p:val>
                                                <p:fltVal val="0"/>
                                              </p:val>
                                            </p:tav>
                                            <p:tav tm="100000">
                                              <p:val>
                                                <p:fltVal val="1"/>
                                              </p:val>
                                            </p:tav>
                                          </p:tavLst>
                                        </p:anim>
                                        <p:anim calcmode="lin" valueType="num">
                                          <p:cBhvr>
                                            <p:cTn id="99" dur="82" tmFilter="0, 0; 0.125,0.2665; 0.25,0.4; 0.375,0.465; 0.5,0.5;  0.625,0.535; 0.75,0.6; 0.875,0.7335; 1,1">
                                              <p:stCondLst>
                                                <p:cond delay="828"/>
                                              </p:stCondLst>
                                            </p:cTn>
                                            <p:tgtEl>
                                              <p:spTgt spid="76"/>
                                            </p:tgtEl>
                                            <p:attrNameLst>
                                              <p:attrName>ppt_y</p:attrName>
                                            </p:attrNameLst>
                                          </p:cBhvr>
                                          <p:tavLst>
                                            <p:tav tm="0" fmla="#ppt_y-sin(pi*$)/81">
                                              <p:val>
                                                <p:fltVal val="0"/>
                                              </p:val>
                                            </p:tav>
                                            <p:tav tm="100000">
                                              <p:val>
                                                <p:fltVal val="1"/>
                                              </p:val>
                                            </p:tav>
                                          </p:tavLst>
                                        </p:anim>
                                        <p:animScale>
                                          <p:cBhvr>
                                            <p:cTn id="100" dur="13">
                                              <p:stCondLst>
                                                <p:cond delay="325"/>
                                              </p:stCondLst>
                                            </p:cTn>
                                            <p:tgtEl>
                                              <p:spTgt spid="76"/>
                                            </p:tgtEl>
                                          </p:cBhvr>
                                          <p:to x="100000" y="60000"/>
                                        </p:animScale>
                                        <p:animScale>
                                          <p:cBhvr>
                                            <p:cTn id="101" dur="83" decel="50000">
                                              <p:stCondLst>
                                                <p:cond delay="338"/>
                                              </p:stCondLst>
                                            </p:cTn>
                                            <p:tgtEl>
                                              <p:spTgt spid="76"/>
                                            </p:tgtEl>
                                          </p:cBhvr>
                                          <p:to x="100000" y="100000"/>
                                        </p:animScale>
                                        <p:animScale>
                                          <p:cBhvr>
                                            <p:cTn id="102" dur="13">
                                              <p:stCondLst>
                                                <p:cond delay="656"/>
                                              </p:stCondLst>
                                            </p:cTn>
                                            <p:tgtEl>
                                              <p:spTgt spid="76"/>
                                            </p:tgtEl>
                                          </p:cBhvr>
                                          <p:to x="100000" y="80000"/>
                                        </p:animScale>
                                        <p:animScale>
                                          <p:cBhvr>
                                            <p:cTn id="103" dur="83" decel="50000">
                                              <p:stCondLst>
                                                <p:cond delay="669"/>
                                              </p:stCondLst>
                                            </p:cTn>
                                            <p:tgtEl>
                                              <p:spTgt spid="76"/>
                                            </p:tgtEl>
                                          </p:cBhvr>
                                          <p:to x="100000" y="100000"/>
                                        </p:animScale>
                                        <p:animScale>
                                          <p:cBhvr>
                                            <p:cTn id="104" dur="13">
                                              <p:stCondLst>
                                                <p:cond delay="821"/>
                                              </p:stCondLst>
                                            </p:cTn>
                                            <p:tgtEl>
                                              <p:spTgt spid="76"/>
                                            </p:tgtEl>
                                          </p:cBhvr>
                                          <p:to x="100000" y="90000"/>
                                        </p:animScale>
                                        <p:animScale>
                                          <p:cBhvr>
                                            <p:cTn id="105" dur="83" decel="50000">
                                              <p:stCondLst>
                                                <p:cond delay="834"/>
                                              </p:stCondLst>
                                            </p:cTn>
                                            <p:tgtEl>
                                              <p:spTgt spid="76"/>
                                            </p:tgtEl>
                                          </p:cBhvr>
                                          <p:to x="100000" y="100000"/>
                                        </p:animScale>
                                        <p:animScale>
                                          <p:cBhvr>
                                            <p:cTn id="106" dur="13">
                                              <p:stCondLst>
                                                <p:cond delay="904"/>
                                              </p:stCondLst>
                                            </p:cTn>
                                            <p:tgtEl>
                                              <p:spTgt spid="76"/>
                                            </p:tgtEl>
                                          </p:cBhvr>
                                          <p:to x="100000" y="95000"/>
                                        </p:animScale>
                                        <p:animScale>
                                          <p:cBhvr>
                                            <p:cTn id="107" dur="83" decel="50000">
                                              <p:stCondLst>
                                                <p:cond delay="917"/>
                                              </p:stCondLst>
                                            </p:cTn>
                                            <p:tgtEl>
                                              <p:spTgt spid="76"/>
                                            </p:tgtEl>
                                          </p:cBhvr>
                                          <p:to x="100000" y="100000"/>
                                        </p:animScale>
                                      </p:childTnLst>
                                    </p:cTn>
                                  </p:par>
                                  <p:par>
                                    <p:cTn id="108" presetID="26" presetClass="entr" presetSubtype="0" fill="hold" grpId="0" nodeType="withEffect">
                                      <p:stCondLst>
                                        <p:cond delay="400"/>
                                      </p:stCondLst>
                                      <p:childTnLst>
                                        <p:set>
                                          <p:cBhvr>
                                            <p:cTn id="109" dur="1" fill="hold">
                                              <p:stCondLst>
                                                <p:cond delay="0"/>
                                              </p:stCondLst>
                                            </p:cTn>
                                            <p:tgtEl>
                                              <p:spTgt spid="77"/>
                                            </p:tgtEl>
                                            <p:attrNameLst>
                                              <p:attrName>style.visibility</p:attrName>
                                            </p:attrNameLst>
                                          </p:cBhvr>
                                          <p:to>
                                            <p:strVal val="visible"/>
                                          </p:to>
                                        </p:set>
                                        <p:animEffect transition="in" filter="wipe(down)">
                                          <p:cBhvr>
                                            <p:cTn id="110" dur="290">
                                              <p:stCondLst>
                                                <p:cond delay="0"/>
                                              </p:stCondLst>
                                            </p:cTn>
                                            <p:tgtEl>
                                              <p:spTgt spid="77"/>
                                            </p:tgtEl>
                                          </p:cBhvr>
                                        </p:animEffect>
                                        <p:anim calcmode="lin" valueType="num">
                                          <p:cBhvr>
                                            <p:cTn id="111" dur="911" tmFilter="0,0; 0.14,0.36; 0.43,0.73; 0.71,0.91; 1.0,1.0">
                                              <p:stCondLst>
                                                <p:cond delay="0"/>
                                              </p:stCondLst>
                                            </p:cTn>
                                            <p:tgtEl>
                                              <p:spTgt spid="77"/>
                                            </p:tgtEl>
                                            <p:attrNameLst>
                                              <p:attrName>ppt_x</p:attrName>
                                            </p:attrNameLst>
                                          </p:cBhvr>
                                          <p:tavLst>
                                            <p:tav tm="0">
                                              <p:val>
                                                <p:strVal val="#ppt_x-0.25"/>
                                              </p:val>
                                            </p:tav>
                                            <p:tav tm="100000">
                                              <p:val>
                                                <p:strVal val="#ppt_x"/>
                                              </p:val>
                                            </p:tav>
                                          </p:tavLst>
                                        </p:anim>
                                        <p:anim calcmode="lin" valueType="num">
                                          <p:cBhvr>
                                            <p:cTn id="112" dur="332" tmFilter="0.0,0.0; 0.25,0.07; 0.50,0.2; 0.75,0.467; 1.0,1.0">
                                              <p:stCondLst>
                                                <p:cond delay="0"/>
                                              </p:stCondLst>
                                            </p:cTn>
                                            <p:tgtEl>
                                              <p:spTgt spid="77"/>
                                            </p:tgtEl>
                                            <p:attrNameLst>
                                              <p:attrName>ppt_y</p:attrName>
                                            </p:attrNameLst>
                                          </p:cBhvr>
                                          <p:tavLst>
                                            <p:tav tm="0" fmla="#ppt_y-sin(pi*$)/3">
                                              <p:val>
                                                <p:fltVal val="0.5"/>
                                              </p:val>
                                            </p:tav>
                                            <p:tav tm="100000">
                                              <p:val>
                                                <p:fltVal val="1"/>
                                              </p:val>
                                            </p:tav>
                                          </p:tavLst>
                                        </p:anim>
                                        <p:anim calcmode="lin" valueType="num">
                                          <p:cBhvr>
                                            <p:cTn id="113" dur="332" tmFilter="0, 0; 0.125,0.2665; 0.25,0.4; 0.375,0.465; 0.5,0.5;  0.625,0.535; 0.75,0.6; 0.875,0.7335; 1,1">
                                              <p:stCondLst>
                                                <p:cond delay="332"/>
                                              </p:stCondLst>
                                            </p:cTn>
                                            <p:tgtEl>
                                              <p:spTgt spid="77"/>
                                            </p:tgtEl>
                                            <p:attrNameLst>
                                              <p:attrName>ppt_y</p:attrName>
                                            </p:attrNameLst>
                                          </p:cBhvr>
                                          <p:tavLst>
                                            <p:tav tm="0" fmla="#ppt_y-sin(pi*$)/9">
                                              <p:val>
                                                <p:fltVal val="0"/>
                                              </p:val>
                                            </p:tav>
                                            <p:tav tm="100000">
                                              <p:val>
                                                <p:fltVal val="1"/>
                                              </p:val>
                                            </p:tav>
                                          </p:tavLst>
                                        </p:anim>
                                        <p:anim calcmode="lin" valueType="num">
                                          <p:cBhvr>
                                            <p:cTn id="114" dur="166" tmFilter="0, 0; 0.125,0.2665; 0.25,0.4; 0.375,0.465; 0.5,0.5;  0.625,0.535; 0.75,0.6; 0.875,0.7335; 1,1">
                                              <p:stCondLst>
                                                <p:cond delay="662"/>
                                              </p:stCondLst>
                                            </p:cTn>
                                            <p:tgtEl>
                                              <p:spTgt spid="77"/>
                                            </p:tgtEl>
                                            <p:attrNameLst>
                                              <p:attrName>ppt_y</p:attrName>
                                            </p:attrNameLst>
                                          </p:cBhvr>
                                          <p:tavLst>
                                            <p:tav tm="0" fmla="#ppt_y-sin(pi*$)/27">
                                              <p:val>
                                                <p:fltVal val="0"/>
                                              </p:val>
                                            </p:tav>
                                            <p:tav tm="100000">
                                              <p:val>
                                                <p:fltVal val="1"/>
                                              </p:val>
                                            </p:tav>
                                          </p:tavLst>
                                        </p:anim>
                                        <p:anim calcmode="lin" valueType="num">
                                          <p:cBhvr>
                                            <p:cTn id="115" dur="82" tmFilter="0, 0; 0.125,0.2665; 0.25,0.4; 0.375,0.465; 0.5,0.5;  0.625,0.535; 0.75,0.6; 0.875,0.7335; 1,1">
                                              <p:stCondLst>
                                                <p:cond delay="828"/>
                                              </p:stCondLst>
                                            </p:cTn>
                                            <p:tgtEl>
                                              <p:spTgt spid="77"/>
                                            </p:tgtEl>
                                            <p:attrNameLst>
                                              <p:attrName>ppt_y</p:attrName>
                                            </p:attrNameLst>
                                          </p:cBhvr>
                                          <p:tavLst>
                                            <p:tav tm="0" fmla="#ppt_y-sin(pi*$)/81">
                                              <p:val>
                                                <p:fltVal val="0"/>
                                              </p:val>
                                            </p:tav>
                                            <p:tav tm="100000">
                                              <p:val>
                                                <p:fltVal val="1"/>
                                              </p:val>
                                            </p:tav>
                                          </p:tavLst>
                                        </p:anim>
                                        <p:animScale>
                                          <p:cBhvr>
                                            <p:cTn id="116" dur="13">
                                              <p:stCondLst>
                                                <p:cond delay="325"/>
                                              </p:stCondLst>
                                            </p:cTn>
                                            <p:tgtEl>
                                              <p:spTgt spid="77"/>
                                            </p:tgtEl>
                                          </p:cBhvr>
                                          <p:to x="100000" y="60000"/>
                                        </p:animScale>
                                        <p:animScale>
                                          <p:cBhvr>
                                            <p:cTn id="117" dur="83" decel="50000">
                                              <p:stCondLst>
                                                <p:cond delay="338"/>
                                              </p:stCondLst>
                                            </p:cTn>
                                            <p:tgtEl>
                                              <p:spTgt spid="77"/>
                                            </p:tgtEl>
                                          </p:cBhvr>
                                          <p:to x="100000" y="100000"/>
                                        </p:animScale>
                                        <p:animScale>
                                          <p:cBhvr>
                                            <p:cTn id="118" dur="13">
                                              <p:stCondLst>
                                                <p:cond delay="656"/>
                                              </p:stCondLst>
                                            </p:cTn>
                                            <p:tgtEl>
                                              <p:spTgt spid="77"/>
                                            </p:tgtEl>
                                          </p:cBhvr>
                                          <p:to x="100000" y="80000"/>
                                        </p:animScale>
                                        <p:animScale>
                                          <p:cBhvr>
                                            <p:cTn id="119" dur="83" decel="50000">
                                              <p:stCondLst>
                                                <p:cond delay="669"/>
                                              </p:stCondLst>
                                            </p:cTn>
                                            <p:tgtEl>
                                              <p:spTgt spid="77"/>
                                            </p:tgtEl>
                                          </p:cBhvr>
                                          <p:to x="100000" y="100000"/>
                                        </p:animScale>
                                        <p:animScale>
                                          <p:cBhvr>
                                            <p:cTn id="120" dur="13">
                                              <p:stCondLst>
                                                <p:cond delay="821"/>
                                              </p:stCondLst>
                                            </p:cTn>
                                            <p:tgtEl>
                                              <p:spTgt spid="77"/>
                                            </p:tgtEl>
                                          </p:cBhvr>
                                          <p:to x="100000" y="90000"/>
                                        </p:animScale>
                                        <p:animScale>
                                          <p:cBhvr>
                                            <p:cTn id="121" dur="83" decel="50000">
                                              <p:stCondLst>
                                                <p:cond delay="834"/>
                                              </p:stCondLst>
                                            </p:cTn>
                                            <p:tgtEl>
                                              <p:spTgt spid="77"/>
                                            </p:tgtEl>
                                          </p:cBhvr>
                                          <p:to x="100000" y="100000"/>
                                        </p:animScale>
                                        <p:animScale>
                                          <p:cBhvr>
                                            <p:cTn id="122" dur="13">
                                              <p:stCondLst>
                                                <p:cond delay="904"/>
                                              </p:stCondLst>
                                            </p:cTn>
                                            <p:tgtEl>
                                              <p:spTgt spid="77"/>
                                            </p:tgtEl>
                                          </p:cBhvr>
                                          <p:to x="100000" y="95000"/>
                                        </p:animScale>
                                        <p:animScale>
                                          <p:cBhvr>
                                            <p:cTn id="123" dur="83" decel="50000">
                                              <p:stCondLst>
                                                <p:cond delay="917"/>
                                              </p:stCondLst>
                                            </p:cTn>
                                            <p:tgtEl>
                                              <p:spTgt spid="77"/>
                                            </p:tgtEl>
                                          </p:cBhvr>
                                          <p:to x="100000" y="100000"/>
                                        </p:animScale>
                                      </p:childTnLst>
                                    </p:cTn>
                                  </p:par>
                                  <p:par>
                                    <p:cTn id="124" presetID="26" presetClass="entr" presetSubtype="0" fill="hold" grpId="0" nodeType="withEffect">
                                      <p:stCondLst>
                                        <p:cond delay="500"/>
                                      </p:stCondLst>
                                      <p:childTnLst>
                                        <p:set>
                                          <p:cBhvr>
                                            <p:cTn id="125" dur="1" fill="hold">
                                              <p:stCondLst>
                                                <p:cond delay="0"/>
                                              </p:stCondLst>
                                            </p:cTn>
                                            <p:tgtEl>
                                              <p:spTgt spid="78"/>
                                            </p:tgtEl>
                                            <p:attrNameLst>
                                              <p:attrName>style.visibility</p:attrName>
                                            </p:attrNameLst>
                                          </p:cBhvr>
                                          <p:to>
                                            <p:strVal val="visible"/>
                                          </p:to>
                                        </p:set>
                                        <p:animEffect transition="in" filter="wipe(down)">
                                          <p:cBhvr>
                                            <p:cTn id="126" dur="290">
                                              <p:stCondLst>
                                                <p:cond delay="0"/>
                                              </p:stCondLst>
                                            </p:cTn>
                                            <p:tgtEl>
                                              <p:spTgt spid="78"/>
                                            </p:tgtEl>
                                          </p:cBhvr>
                                        </p:animEffect>
                                        <p:anim calcmode="lin" valueType="num">
                                          <p:cBhvr>
                                            <p:cTn id="127" dur="911" tmFilter="0,0; 0.14,0.36; 0.43,0.73; 0.71,0.91; 1.0,1.0">
                                              <p:stCondLst>
                                                <p:cond delay="0"/>
                                              </p:stCondLst>
                                            </p:cTn>
                                            <p:tgtEl>
                                              <p:spTgt spid="78"/>
                                            </p:tgtEl>
                                            <p:attrNameLst>
                                              <p:attrName>ppt_x</p:attrName>
                                            </p:attrNameLst>
                                          </p:cBhvr>
                                          <p:tavLst>
                                            <p:tav tm="0">
                                              <p:val>
                                                <p:strVal val="#ppt_x-0.25"/>
                                              </p:val>
                                            </p:tav>
                                            <p:tav tm="100000">
                                              <p:val>
                                                <p:strVal val="#ppt_x"/>
                                              </p:val>
                                            </p:tav>
                                          </p:tavLst>
                                        </p:anim>
                                        <p:anim calcmode="lin" valueType="num">
                                          <p:cBhvr>
                                            <p:cTn id="128" dur="332" tmFilter="0.0,0.0; 0.25,0.07; 0.50,0.2; 0.75,0.467; 1.0,1.0">
                                              <p:stCondLst>
                                                <p:cond delay="0"/>
                                              </p:stCondLst>
                                            </p:cTn>
                                            <p:tgtEl>
                                              <p:spTgt spid="78"/>
                                            </p:tgtEl>
                                            <p:attrNameLst>
                                              <p:attrName>ppt_y</p:attrName>
                                            </p:attrNameLst>
                                          </p:cBhvr>
                                          <p:tavLst>
                                            <p:tav tm="0" fmla="#ppt_y-sin(pi*$)/3">
                                              <p:val>
                                                <p:fltVal val="0.5"/>
                                              </p:val>
                                            </p:tav>
                                            <p:tav tm="100000">
                                              <p:val>
                                                <p:fltVal val="1"/>
                                              </p:val>
                                            </p:tav>
                                          </p:tavLst>
                                        </p:anim>
                                        <p:anim calcmode="lin" valueType="num">
                                          <p:cBhvr>
                                            <p:cTn id="129" dur="332" tmFilter="0, 0; 0.125,0.2665; 0.25,0.4; 0.375,0.465; 0.5,0.5;  0.625,0.535; 0.75,0.6; 0.875,0.7335; 1,1">
                                              <p:stCondLst>
                                                <p:cond delay="332"/>
                                              </p:stCondLst>
                                            </p:cTn>
                                            <p:tgtEl>
                                              <p:spTgt spid="78"/>
                                            </p:tgtEl>
                                            <p:attrNameLst>
                                              <p:attrName>ppt_y</p:attrName>
                                            </p:attrNameLst>
                                          </p:cBhvr>
                                          <p:tavLst>
                                            <p:tav tm="0" fmla="#ppt_y-sin(pi*$)/9">
                                              <p:val>
                                                <p:fltVal val="0"/>
                                              </p:val>
                                            </p:tav>
                                            <p:tav tm="100000">
                                              <p:val>
                                                <p:fltVal val="1"/>
                                              </p:val>
                                            </p:tav>
                                          </p:tavLst>
                                        </p:anim>
                                        <p:anim calcmode="lin" valueType="num">
                                          <p:cBhvr>
                                            <p:cTn id="130" dur="166" tmFilter="0, 0; 0.125,0.2665; 0.25,0.4; 0.375,0.465; 0.5,0.5;  0.625,0.535; 0.75,0.6; 0.875,0.7335; 1,1">
                                              <p:stCondLst>
                                                <p:cond delay="662"/>
                                              </p:stCondLst>
                                            </p:cTn>
                                            <p:tgtEl>
                                              <p:spTgt spid="78"/>
                                            </p:tgtEl>
                                            <p:attrNameLst>
                                              <p:attrName>ppt_y</p:attrName>
                                            </p:attrNameLst>
                                          </p:cBhvr>
                                          <p:tavLst>
                                            <p:tav tm="0" fmla="#ppt_y-sin(pi*$)/27">
                                              <p:val>
                                                <p:fltVal val="0"/>
                                              </p:val>
                                            </p:tav>
                                            <p:tav tm="100000">
                                              <p:val>
                                                <p:fltVal val="1"/>
                                              </p:val>
                                            </p:tav>
                                          </p:tavLst>
                                        </p:anim>
                                        <p:anim calcmode="lin" valueType="num">
                                          <p:cBhvr>
                                            <p:cTn id="131" dur="82" tmFilter="0, 0; 0.125,0.2665; 0.25,0.4; 0.375,0.465; 0.5,0.5;  0.625,0.535; 0.75,0.6; 0.875,0.7335; 1,1">
                                              <p:stCondLst>
                                                <p:cond delay="828"/>
                                              </p:stCondLst>
                                            </p:cTn>
                                            <p:tgtEl>
                                              <p:spTgt spid="78"/>
                                            </p:tgtEl>
                                            <p:attrNameLst>
                                              <p:attrName>ppt_y</p:attrName>
                                            </p:attrNameLst>
                                          </p:cBhvr>
                                          <p:tavLst>
                                            <p:tav tm="0" fmla="#ppt_y-sin(pi*$)/81">
                                              <p:val>
                                                <p:fltVal val="0"/>
                                              </p:val>
                                            </p:tav>
                                            <p:tav tm="100000">
                                              <p:val>
                                                <p:fltVal val="1"/>
                                              </p:val>
                                            </p:tav>
                                          </p:tavLst>
                                        </p:anim>
                                        <p:animScale>
                                          <p:cBhvr>
                                            <p:cTn id="132" dur="13">
                                              <p:stCondLst>
                                                <p:cond delay="325"/>
                                              </p:stCondLst>
                                            </p:cTn>
                                            <p:tgtEl>
                                              <p:spTgt spid="78"/>
                                            </p:tgtEl>
                                          </p:cBhvr>
                                          <p:to x="100000" y="60000"/>
                                        </p:animScale>
                                        <p:animScale>
                                          <p:cBhvr>
                                            <p:cTn id="133" dur="83" decel="50000">
                                              <p:stCondLst>
                                                <p:cond delay="338"/>
                                              </p:stCondLst>
                                            </p:cTn>
                                            <p:tgtEl>
                                              <p:spTgt spid="78"/>
                                            </p:tgtEl>
                                          </p:cBhvr>
                                          <p:to x="100000" y="100000"/>
                                        </p:animScale>
                                        <p:animScale>
                                          <p:cBhvr>
                                            <p:cTn id="134" dur="13">
                                              <p:stCondLst>
                                                <p:cond delay="656"/>
                                              </p:stCondLst>
                                            </p:cTn>
                                            <p:tgtEl>
                                              <p:spTgt spid="78"/>
                                            </p:tgtEl>
                                          </p:cBhvr>
                                          <p:to x="100000" y="80000"/>
                                        </p:animScale>
                                        <p:animScale>
                                          <p:cBhvr>
                                            <p:cTn id="135" dur="83" decel="50000">
                                              <p:stCondLst>
                                                <p:cond delay="669"/>
                                              </p:stCondLst>
                                            </p:cTn>
                                            <p:tgtEl>
                                              <p:spTgt spid="78"/>
                                            </p:tgtEl>
                                          </p:cBhvr>
                                          <p:to x="100000" y="100000"/>
                                        </p:animScale>
                                        <p:animScale>
                                          <p:cBhvr>
                                            <p:cTn id="136" dur="13">
                                              <p:stCondLst>
                                                <p:cond delay="821"/>
                                              </p:stCondLst>
                                            </p:cTn>
                                            <p:tgtEl>
                                              <p:spTgt spid="78"/>
                                            </p:tgtEl>
                                          </p:cBhvr>
                                          <p:to x="100000" y="90000"/>
                                        </p:animScale>
                                        <p:animScale>
                                          <p:cBhvr>
                                            <p:cTn id="137" dur="83" decel="50000">
                                              <p:stCondLst>
                                                <p:cond delay="834"/>
                                              </p:stCondLst>
                                            </p:cTn>
                                            <p:tgtEl>
                                              <p:spTgt spid="78"/>
                                            </p:tgtEl>
                                          </p:cBhvr>
                                          <p:to x="100000" y="100000"/>
                                        </p:animScale>
                                        <p:animScale>
                                          <p:cBhvr>
                                            <p:cTn id="138" dur="13">
                                              <p:stCondLst>
                                                <p:cond delay="904"/>
                                              </p:stCondLst>
                                            </p:cTn>
                                            <p:tgtEl>
                                              <p:spTgt spid="78"/>
                                            </p:tgtEl>
                                          </p:cBhvr>
                                          <p:to x="100000" y="95000"/>
                                        </p:animScale>
                                        <p:animScale>
                                          <p:cBhvr>
                                            <p:cTn id="139" dur="83" decel="50000">
                                              <p:stCondLst>
                                                <p:cond delay="917"/>
                                              </p:stCondLst>
                                            </p:cTn>
                                            <p:tgtEl>
                                              <p:spTgt spid="78"/>
                                            </p:tgtEl>
                                          </p:cBhvr>
                                          <p:to x="100000" y="100000"/>
                                        </p:animScale>
                                      </p:childTnLst>
                                    </p:cTn>
                                  </p:par>
                                </p:childTnLst>
                              </p:cTn>
                            </p:par>
                            <p:par>
                              <p:cTn id="140" fill="hold">
                                <p:stCondLst>
                                  <p:cond delay="4000"/>
                                </p:stCondLst>
                                <p:childTnLst>
                                  <p:par>
                                    <p:cTn id="141" presetID="22" presetClass="entr" presetSubtype="1" fill="hold" grpId="0" nodeType="afterEffect">
                                      <p:stCondLst>
                                        <p:cond delay="0"/>
                                      </p:stCondLst>
                                      <p:childTnLst>
                                        <p:set>
                                          <p:cBhvr>
                                            <p:cTn id="142" dur="1" fill="hold">
                                              <p:stCondLst>
                                                <p:cond delay="0"/>
                                              </p:stCondLst>
                                            </p:cTn>
                                            <p:tgtEl>
                                              <p:spTgt spid="72"/>
                                            </p:tgtEl>
                                            <p:attrNameLst>
                                              <p:attrName>style.visibility</p:attrName>
                                            </p:attrNameLst>
                                          </p:cBhvr>
                                          <p:to>
                                            <p:strVal val="visible"/>
                                          </p:to>
                                        </p:set>
                                        <p:animEffect transition="in" filter="wipe(up)">
                                          <p:cBhvr>
                                            <p:cTn id="143" dur="10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8" grpId="0" animBg="1"/>
          <p:bldP spid="39" grpId="0" animBg="1"/>
          <p:bldP spid="40" grpId="0" animBg="1"/>
          <p:bldP spid="65" grpId="0" animBg="1"/>
          <p:bldP spid="72" grpId="0"/>
          <p:bldP spid="73" grpId="0"/>
          <p:bldP spid="74" grpId="0"/>
          <p:bldP spid="75" grpId="0"/>
          <p:bldP spid="76" grpId="0"/>
          <p:bldP spid="77" grpId="0"/>
          <p:bldP spid="78" grpId="0"/>
          <p:bldP spid="7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500" fill="hold"/>
                                            <p:tgtEl>
                                              <p:spTgt spid="65"/>
                                            </p:tgtEl>
                                            <p:attrNameLst>
                                              <p:attrName>ppt_x</p:attrName>
                                            </p:attrNameLst>
                                          </p:cBhvr>
                                          <p:tavLst>
                                            <p:tav tm="0">
                                              <p:val>
                                                <p:strVal val="#ppt_x"/>
                                              </p:val>
                                            </p:tav>
                                            <p:tav tm="100000">
                                              <p:val>
                                                <p:strVal val="#ppt_x"/>
                                              </p:val>
                                            </p:tav>
                                          </p:tavLst>
                                        </p:anim>
                                        <p:anim calcmode="lin" valueType="num">
                                          <p:cBhvr additive="base">
                                            <p:cTn id="8" dur="500" fill="hold"/>
                                            <p:tgtEl>
                                              <p:spTgt spid="6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fade">
                                          <p:cBhvr>
                                            <p:cTn id="12" dur="500"/>
                                            <p:tgtEl>
                                              <p:spTgt spid="79"/>
                                            </p:tgtEl>
                                          </p:cBhvr>
                                        </p:animEffect>
                                      </p:childTnLst>
                                    </p:cTn>
                                  </p:par>
                                </p:childTnLst>
                              </p:cTn>
                            </p:par>
                            <p:par>
                              <p:cTn id="13" fill="hold">
                                <p:stCondLst>
                                  <p:cond delay="1000"/>
                                </p:stCondLst>
                                <p:childTnLst>
                                  <p:par>
                                    <p:cTn id="14" presetID="22" presetClass="entr" presetSubtype="2" fill="hold" grpId="0" nodeType="after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wipe(right)">
                                          <p:cBhvr>
                                            <p:cTn id="16" dur="500"/>
                                            <p:tgtEl>
                                              <p:spTgt spid="38"/>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right)">
                                          <p:cBhvr>
                                            <p:cTn id="19" dur="500"/>
                                            <p:tgtEl>
                                              <p:spTgt spid="40"/>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right)">
                                          <p:cBhvr>
                                            <p:cTn id="22" dur="500"/>
                                            <p:tgtEl>
                                              <p:spTgt spid="39"/>
                                            </p:tgtEl>
                                          </p:cBhvr>
                                        </p:animEffect>
                                      </p:childTnLst>
                                    </p:cTn>
                                  </p:par>
                                </p:childTnLst>
                              </p:cTn>
                            </p:par>
                            <p:par>
                              <p:cTn id="23" fill="hold">
                                <p:stCondLst>
                                  <p:cond delay="1500"/>
                                </p:stCondLst>
                                <p:childTnLst>
                                  <p:par>
                                    <p:cTn id="24" presetID="53" presetClass="entr" presetSubtype="16"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0">
                                              <p:val>
                                                <p:fltVal val="0"/>
                                              </p:val>
                                            </p:tav>
                                            <p:tav tm="100000">
                                              <p:val>
                                                <p:strVal val="#ppt_w"/>
                                              </p:val>
                                            </p:tav>
                                          </p:tavLst>
                                        </p:anim>
                                        <p:anim calcmode="lin" valueType="num">
                                          <p:cBhvr>
                                            <p:cTn id="27" dur="500" fill="hold"/>
                                            <p:tgtEl>
                                              <p:spTgt spid="3"/>
                                            </p:tgtEl>
                                            <p:attrNameLst>
                                              <p:attrName>ppt_h</p:attrName>
                                            </p:attrNameLst>
                                          </p:cBhvr>
                                          <p:tavLst>
                                            <p:tav tm="0">
                                              <p:val>
                                                <p:fltVal val="0"/>
                                              </p:val>
                                            </p:tav>
                                            <p:tav tm="100000">
                                              <p:val>
                                                <p:strVal val="#ppt_h"/>
                                              </p:val>
                                            </p:tav>
                                          </p:tavLst>
                                        </p:anim>
                                        <p:animEffect transition="in" filter="fade">
                                          <p:cBhvr>
                                            <p:cTn id="28" dur="500"/>
                                            <p:tgtEl>
                                              <p:spTgt spid="3"/>
                                            </p:tgtEl>
                                          </p:cBhvr>
                                        </p:animEffect>
                                      </p:childTnLst>
                                    </p:cTn>
                                  </p:par>
                                  <p:par>
                                    <p:cTn id="29" presetID="53" presetClass="entr" presetSubtype="16"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par>
                                    <p:cTn id="34" presetID="53" presetClass="entr" presetSubtype="16"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p:cTn id="36" dur="500" fill="hold"/>
                                            <p:tgtEl>
                                              <p:spTgt spid="4"/>
                                            </p:tgtEl>
                                            <p:attrNameLst>
                                              <p:attrName>ppt_w</p:attrName>
                                            </p:attrNameLst>
                                          </p:cBhvr>
                                          <p:tavLst>
                                            <p:tav tm="0">
                                              <p:val>
                                                <p:fltVal val="0"/>
                                              </p:val>
                                            </p:tav>
                                            <p:tav tm="100000">
                                              <p:val>
                                                <p:strVal val="#ppt_w"/>
                                              </p:val>
                                            </p:tav>
                                          </p:tavLst>
                                        </p:anim>
                                        <p:anim calcmode="lin" valueType="num">
                                          <p:cBhvr>
                                            <p:cTn id="37" dur="500" fill="hold"/>
                                            <p:tgtEl>
                                              <p:spTgt spid="4"/>
                                            </p:tgtEl>
                                            <p:attrNameLst>
                                              <p:attrName>ppt_h</p:attrName>
                                            </p:attrNameLst>
                                          </p:cBhvr>
                                          <p:tavLst>
                                            <p:tav tm="0">
                                              <p:val>
                                                <p:fltVal val="0"/>
                                              </p:val>
                                            </p:tav>
                                            <p:tav tm="100000">
                                              <p:val>
                                                <p:strVal val="#ppt_h"/>
                                              </p:val>
                                            </p:tav>
                                          </p:tavLst>
                                        </p:anim>
                                        <p:animEffect transition="in" filter="fade">
                                          <p:cBhvr>
                                            <p:cTn id="38" dur="500"/>
                                            <p:tgtEl>
                                              <p:spTgt spid="4"/>
                                            </p:tgtEl>
                                          </p:cBhvr>
                                        </p:animEffect>
                                      </p:childTnLst>
                                    </p:cTn>
                                  </p:par>
                                </p:childTnLst>
                              </p:cTn>
                            </p:par>
                            <p:par>
                              <p:cTn id="39" fill="hold">
                                <p:stCondLst>
                                  <p:cond delay="2000"/>
                                </p:stCondLst>
                                <p:childTnLst>
                                  <p:par>
                                    <p:cTn id="40" presetID="22" presetClass="entr" presetSubtype="1" fill="hold" grpId="0" nodeType="after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ipe(up)">
                                          <p:cBhvr>
                                            <p:cTn id="42" dur="500"/>
                                            <p:tgtEl>
                                              <p:spTgt spid="34"/>
                                            </p:tgtEl>
                                          </p:cBhvr>
                                        </p:animEffect>
                                      </p:childTnLst>
                                    </p:cTn>
                                  </p:par>
                                </p:childTnLst>
                              </p:cTn>
                            </p:par>
                            <p:par>
                              <p:cTn id="43" fill="hold">
                                <p:stCondLst>
                                  <p:cond delay="2500"/>
                                </p:stCondLst>
                                <p:childTnLst>
                                  <p:par>
                                    <p:cTn id="44" presetID="26" presetClass="entr" presetSubtype="0" fill="hold" grpId="0" nodeType="afterEffect">
                                      <p:stCondLst>
                                        <p:cond delay="0"/>
                                      </p:stCondLst>
                                      <p:childTnLst>
                                        <p:set>
                                          <p:cBhvr>
                                            <p:cTn id="45" dur="1" fill="hold">
                                              <p:stCondLst>
                                                <p:cond delay="0"/>
                                              </p:stCondLst>
                                            </p:cTn>
                                            <p:tgtEl>
                                              <p:spTgt spid="73"/>
                                            </p:tgtEl>
                                            <p:attrNameLst>
                                              <p:attrName>style.visibility</p:attrName>
                                            </p:attrNameLst>
                                          </p:cBhvr>
                                          <p:to>
                                            <p:strVal val="visible"/>
                                          </p:to>
                                        </p:set>
                                        <p:animEffect transition="in" filter="wipe(down)">
                                          <p:cBhvr>
                                            <p:cTn id="46" dur="290">
                                              <p:stCondLst>
                                                <p:cond delay="0"/>
                                              </p:stCondLst>
                                            </p:cTn>
                                            <p:tgtEl>
                                              <p:spTgt spid="73"/>
                                            </p:tgtEl>
                                          </p:cBhvr>
                                        </p:animEffect>
                                        <p:anim calcmode="lin" valueType="num">
                                          <p:cBhvr>
                                            <p:cTn id="47" dur="911" tmFilter="0,0; 0.14,0.36; 0.43,0.73; 0.71,0.91; 1.0,1.0">
                                              <p:stCondLst>
                                                <p:cond delay="0"/>
                                              </p:stCondLst>
                                            </p:cTn>
                                            <p:tgtEl>
                                              <p:spTgt spid="73"/>
                                            </p:tgtEl>
                                            <p:attrNameLst>
                                              <p:attrName>ppt_x</p:attrName>
                                            </p:attrNameLst>
                                          </p:cBhvr>
                                          <p:tavLst>
                                            <p:tav tm="0">
                                              <p:val>
                                                <p:strVal val="#ppt_x-0.25"/>
                                              </p:val>
                                            </p:tav>
                                            <p:tav tm="100000">
                                              <p:val>
                                                <p:strVal val="#ppt_x"/>
                                              </p:val>
                                            </p:tav>
                                          </p:tavLst>
                                        </p:anim>
                                        <p:anim calcmode="lin" valueType="num">
                                          <p:cBhvr>
                                            <p:cTn id="48" dur="332" tmFilter="0.0,0.0; 0.25,0.07; 0.50,0.2; 0.75,0.467; 1.0,1.0">
                                              <p:stCondLst>
                                                <p:cond delay="0"/>
                                              </p:stCondLst>
                                            </p:cTn>
                                            <p:tgtEl>
                                              <p:spTgt spid="73"/>
                                            </p:tgtEl>
                                            <p:attrNameLst>
                                              <p:attrName>ppt_y</p:attrName>
                                            </p:attrNameLst>
                                          </p:cBhvr>
                                          <p:tavLst>
                                            <p:tav tm="0" fmla="#ppt_y-sin(pi*$)/3">
                                              <p:val>
                                                <p:fltVal val="0.5"/>
                                              </p:val>
                                            </p:tav>
                                            <p:tav tm="100000">
                                              <p:val>
                                                <p:fltVal val="1"/>
                                              </p:val>
                                            </p:tav>
                                          </p:tavLst>
                                        </p:anim>
                                        <p:anim calcmode="lin" valueType="num">
                                          <p:cBhvr>
                                            <p:cTn id="49" dur="332" tmFilter="0, 0; 0.125,0.2665; 0.25,0.4; 0.375,0.465; 0.5,0.5;  0.625,0.535; 0.75,0.6; 0.875,0.7335; 1,1">
                                              <p:stCondLst>
                                                <p:cond delay="332"/>
                                              </p:stCondLst>
                                            </p:cTn>
                                            <p:tgtEl>
                                              <p:spTgt spid="73"/>
                                            </p:tgtEl>
                                            <p:attrNameLst>
                                              <p:attrName>ppt_y</p:attrName>
                                            </p:attrNameLst>
                                          </p:cBhvr>
                                          <p:tavLst>
                                            <p:tav tm="0" fmla="#ppt_y-sin(pi*$)/9">
                                              <p:val>
                                                <p:fltVal val="0"/>
                                              </p:val>
                                            </p:tav>
                                            <p:tav tm="100000">
                                              <p:val>
                                                <p:fltVal val="1"/>
                                              </p:val>
                                            </p:tav>
                                          </p:tavLst>
                                        </p:anim>
                                        <p:anim calcmode="lin" valueType="num">
                                          <p:cBhvr>
                                            <p:cTn id="50" dur="166" tmFilter="0, 0; 0.125,0.2665; 0.25,0.4; 0.375,0.465; 0.5,0.5;  0.625,0.535; 0.75,0.6; 0.875,0.7335; 1,1">
                                              <p:stCondLst>
                                                <p:cond delay="662"/>
                                              </p:stCondLst>
                                            </p:cTn>
                                            <p:tgtEl>
                                              <p:spTgt spid="73"/>
                                            </p:tgtEl>
                                            <p:attrNameLst>
                                              <p:attrName>ppt_y</p:attrName>
                                            </p:attrNameLst>
                                          </p:cBhvr>
                                          <p:tavLst>
                                            <p:tav tm="0" fmla="#ppt_y-sin(pi*$)/27">
                                              <p:val>
                                                <p:fltVal val="0"/>
                                              </p:val>
                                            </p:tav>
                                            <p:tav tm="100000">
                                              <p:val>
                                                <p:fltVal val="1"/>
                                              </p:val>
                                            </p:tav>
                                          </p:tavLst>
                                        </p:anim>
                                        <p:anim calcmode="lin" valueType="num">
                                          <p:cBhvr>
                                            <p:cTn id="51" dur="82" tmFilter="0, 0; 0.125,0.2665; 0.25,0.4; 0.375,0.465; 0.5,0.5;  0.625,0.535; 0.75,0.6; 0.875,0.7335; 1,1">
                                              <p:stCondLst>
                                                <p:cond delay="828"/>
                                              </p:stCondLst>
                                            </p:cTn>
                                            <p:tgtEl>
                                              <p:spTgt spid="73"/>
                                            </p:tgtEl>
                                            <p:attrNameLst>
                                              <p:attrName>ppt_y</p:attrName>
                                            </p:attrNameLst>
                                          </p:cBhvr>
                                          <p:tavLst>
                                            <p:tav tm="0" fmla="#ppt_y-sin(pi*$)/81">
                                              <p:val>
                                                <p:fltVal val="0"/>
                                              </p:val>
                                            </p:tav>
                                            <p:tav tm="100000">
                                              <p:val>
                                                <p:fltVal val="1"/>
                                              </p:val>
                                            </p:tav>
                                          </p:tavLst>
                                        </p:anim>
                                        <p:animScale>
                                          <p:cBhvr>
                                            <p:cTn id="52" dur="13">
                                              <p:stCondLst>
                                                <p:cond delay="325"/>
                                              </p:stCondLst>
                                            </p:cTn>
                                            <p:tgtEl>
                                              <p:spTgt spid="73"/>
                                            </p:tgtEl>
                                          </p:cBhvr>
                                          <p:to x="100000" y="60000"/>
                                        </p:animScale>
                                        <p:animScale>
                                          <p:cBhvr>
                                            <p:cTn id="53" dur="83" decel="50000">
                                              <p:stCondLst>
                                                <p:cond delay="338"/>
                                              </p:stCondLst>
                                            </p:cTn>
                                            <p:tgtEl>
                                              <p:spTgt spid="73"/>
                                            </p:tgtEl>
                                          </p:cBhvr>
                                          <p:to x="100000" y="100000"/>
                                        </p:animScale>
                                        <p:animScale>
                                          <p:cBhvr>
                                            <p:cTn id="54" dur="13">
                                              <p:stCondLst>
                                                <p:cond delay="656"/>
                                              </p:stCondLst>
                                            </p:cTn>
                                            <p:tgtEl>
                                              <p:spTgt spid="73"/>
                                            </p:tgtEl>
                                          </p:cBhvr>
                                          <p:to x="100000" y="80000"/>
                                        </p:animScale>
                                        <p:animScale>
                                          <p:cBhvr>
                                            <p:cTn id="55" dur="83" decel="50000">
                                              <p:stCondLst>
                                                <p:cond delay="669"/>
                                              </p:stCondLst>
                                            </p:cTn>
                                            <p:tgtEl>
                                              <p:spTgt spid="73"/>
                                            </p:tgtEl>
                                          </p:cBhvr>
                                          <p:to x="100000" y="100000"/>
                                        </p:animScale>
                                        <p:animScale>
                                          <p:cBhvr>
                                            <p:cTn id="56" dur="13">
                                              <p:stCondLst>
                                                <p:cond delay="821"/>
                                              </p:stCondLst>
                                            </p:cTn>
                                            <p:tgtEl>
                                              <p:spTgt spid="73"/>
                                            </p:tgtEl>
                                          </p:cBhvr>
                                          <p:to x="100000" y="90000"/>
                                        </p:animScale>
                                        <p:animScale>
                                          <p:cBhvr>
                                            <p:cTn id="57" dur="83" decel="50000">
                                              <p:stCondLst>
                                                <p:cond delay="834"/>
                                              </p:stCondLst>
                                            </p:cTn>
                                            <p:tgtEl>
                                              <p:spTgt spid="73"/>
                                            </p:tgtEl>
                                          </p:cBhvr>
                                          <p:to x="100000" y="100000"/>
                                        </p:animScale>
                                        <p:animScale>
                                          <p:cBhvr>
                                            <p:cTn id="58" dur="13">
                                              <p:stCondLst>
                                                <p:cond delay="904"/>
                                              </p:stCondLst>
                                            </p:cTn>
                                            <p:tgtEl>
                                              <p:spTgt spid="73"/>
                                            </p:tgtEl>
                                          </p:cBhvr>
                                          <p:to x="100000" y="95000"/>
                                        </p:animScale>
                                        <p:animScale>
                                          <p:cBhvr>
                                            <p:cTn id="59" dur="83" decel="50000">
                                              <p:stCondLst>
                                                <p:cond delay="917"/>
                                              </p:stCondLst>
                                            </p:cTn>
                                            <p:tgtEl>
                                              <p:spTgt spid="73"/>
                                            </p:tgtEl>
                                          </p:cBhvr>
                                          <p:to x="100000" y="100000"/>
                                        </p:animScale>
                                      </p:childTnLst>
                                    </p:cTn>
                                  </p:par>
                                  <p:par>
                                    <p:cTn id="60" presetID="26" presetClass="entr" presetSubtype="0" fill="hold" grpId="0" nodeType="withEffect">
                                      <p:stCondLst>
                                        <p:cond delay="100"/>
                                      </p:stCondLst>
                                      <p:childTnLst>
                                        <p:set>
                                          <p:cBhvr>
                                            <p:cTn id="61" dur="1" fill="hold">
                                              <p:stCondLst>
                                                <p:cond delay="0"/>
                                              </p:stCondLst>
                                            </p:cTn>
                                            <p:tgtEl>
                                              <p:spTgt spid="74"/>
                                            </p:tgtEl>
                                            <p:attrNameLst>
                                              <p:attrName>style.visibility</p:attrName>
                                            </p:attrNameLst>
                                          </p:cBhvr>
                                          <p:to>
                                            <p:strVal val="visible"/>
                                          </p:to>
                                        </p:set>
                                        <p:animEffect transition="in" filter="wipe(down)">
                                          <p:cBhvr>
                                            <p:cTn id="62" dur="290">
                                              <p:stCondLst>
                                                <p:cond delay="0"/>
                                              </p:stCondLst>
                                            </p:cTn>
                                            <p:tgtEl>
                                              <p:spTgt spid="74"/>
                                            </p:tgtEl>
                                          </p:cBhvr>
                                        </p:animEffect>
                                        <p:anim calcmode="lin" valueType="num">
                                          <p:cBhvr>
                                            <p:cTn id="63" dur="911" tmFilter="0,0; 0.14,0.36; 0.43,0.73; 0.71,0.91; 1.0,1.0">
                                              <p:stCondLst>
                                                <p:cond delay="0"/>
                                              </p:stCondLst>
                                            </p:cTn>
                                            <p:tgtEl>
                                              <p:spTgt spid="74"/>
                                            </p:tgtEl>
                                            <p:attrNameLst>
                                              <p:attrName>ppt_x</p:attrName>
                                            </p:attrNameLst>
                                          </p:cBhvr>
                                          <p:tavLst>
                                            <p:tav tm="0">
                                              <p:val>
                                                <p:strVal val="#ppt_x-0.25"/>
                                              </p:val>
                                            </p:tav>
                                            <p:tav tm="100000">
                                              <p:val>
                                                <p:strVal val="#ppt_x"/>
                                              </p:val>
                                            </p:tav>
                                          </p:tavLst>
                                        </p:anim>
                                        <p:anim calcmode="lin" valueType="num">
                                          <p:cBhvr>
                                            <p:cTn id="64" dur="332" tmFilter="0.0,0.0; 0.25,0.07; 0.50,0.2; 0.75,0.467; 1.0,1.0">
                                              <p:stCondLst>
                                                <p:cond delay="0"/>
                                              </p:stCondLst>
                                            </p:cTn>
                                            <p:tgtEl>
                                              <p:spTgt spid="74"/>
                                            </p:tgtEl>
                                            <p:attrNameLst>
                                              <p:attrName>ppt_y</p:attrName>
                                            </p:attrNameLst>
                                          </p:cBhvr>
                                          <p:tavLst>
                                            <p:tav tm="0" fmla="#ppt_y-sin(pi*$)/3">
                                              <p:val>
                                                <p:fltVal val="0.5"/>
                                              </p:val>
                                            </p:tav>
                                            <p:tav tm="100000">
                                              <p:val>
                                                <p:fltVal val="1"/>
                                              </p:val>
                                            </p:tav>
                                          </p:tavLst>
                                        </p:anim>
                                        <p:anim calcmode="lin" valueType="num">
                                          <p:cBhvr>
                                            <p:cTn id="65" dur="332" tmFilter="0, 0; 0.125,0.2665; 0.25,0.4; 0.375,0.465; 0.5,0.5;  0.625,0.535; 0.75,0.6; 0.875,0.7335; 1,1">
                                              <p:stCondLst>
                                                <p:cond delay="332"/>
                                              </p:stCondLst>
                                            </p:cTn>
                                            <p:tgtEl>
                                              <p:spTgt spid="74"/>
                                            </p:tgtEl>
                                            <p:attrNameLst>
                                              <p:attrName>ppt_y</p:attrName>
                                            </p:attrNameLst>
                                          </p:cBhvr>
                                          <p:tavLst>
                                            <p:tav tm="0" fmla="#ppt_y-sin(pi*$)/9">
                                              <p:val>
                                                <p:fltVal val="0"/>
                                              </p:val>
                                            </p:tav>
                                            <p:tav tm="100000">
                                              <p:val>
                                                <p:fltVal val="1"/>
                                              </p:val>
                                            </p:tav>
                                          </p:tavLst>
                                        </p:anim>
                                        <p:anim calcmode="lin" valueType="num">
                                          <p:cBhvr>
                                            <p:cTn id="66" dur="166" tmFilter="0, 0; 0.125,0.2665; 0.25,0.4; 0.375,0.465; 0.5,0.5;  0.625,0.535; 0.75,0.6; 0.875,0.7335; 1,1">
                                              <p:stCondLst>
                                                <p:cond delay="662"/>
                                              </p:stCondLst>
                                            </p:cTn>
                                            <p:tgtEl>
                                              <p:spTgt spid="74"/>
                                            </p:tgtEl>
                                            <p:attrNameLst>
                                              <p:attrName>ppt_y</p:attrName>
                                            </p:attrNameLst>
                                          </p:cBhvr>
                                          <p:tavLst>
                                            <p:tav tm="0" fmla="#ppt_y-sin(pi*$)/27">
                                              <p:val>
                                                <p:fltVal val="0"/>
                                              </p:val>
                                            </p:tav>
                                            <p:tav tm="100000">
                                              <p:val>
                                                <p:fltVal val="1"/>
                                              </p:val>
                                            </p:tav>
                                          </p:tavLst>
                                        </p:anim>
                                        <p:anim calcmode="lin" valueType="num">
                                          <p:cBhvr>
                                            <p:cTn id="67" dur="82" tmFilter="0, 0; 0.125,0.2665; 0.25,0.4; 0.375,0.465; 0.5,0.5;  0.625,0.535; 0.75,0.6; 0.875,0.7335; 1,1">
                                              <p:stCondLst>
                                                <p:cond delay="828"/>
                                              </p:stCondLst>
                                            </p:cTn>
                                            <p:tgtEl>
                                              <p:spTgt spid="74"/>
                                            </p:tgtEl>
                                            <p:attrNameLst>
                                              <p:attrName>ppt_y</p:attrName>
                                            </p:attrNameLst>
                                          </p:cBhvr>
                                          <p:tavLst>
                                            <p:tav tm="0" fmla="#ppt_y-sin(pi*$)/81">
                                              <p:val>
                                                <p:fltVal val="0"/>
                                              </p:val>
                                            </p:tav>
                                            <p:tav tm="100000">
                                              <p:val>
                                                <p:fltVal val="1"/>
                                              </p:val>
                                            </p:tav>
                                          </p:tavLst>
                                        </p:anim>
                                        <p:animScale>
                                          <p:cBhvr>
                                            <p:cTn id="68" dur="13">
                                              <p:stCondLst>
                                                <p:cond delay="325"/>
                                              </p:stCondLst>
                                            </p:cTn>
                                            <p:tgtEl>
                                              <p:spTgt spid="74"/>
                                            </p:tgtEl>
                                          </p:cBhvr>
                                          <p:to x="100000" y="60000"/>
                                        </p:animScale>
                                        <p:animScale>
                                          <p:cBhvr>
                                            <p:cTn id="69" dur="83" decel="50000">
                                              <p:stCondLst>
                                                <p:cond delay="338"/>
                                              </p:stCondLst>
                                            </p:cTn>
                                            <p:tgtEl>
                                              <p:spTgt spid="74"/>
                                            </p:tgtEl>
                                          </p:cBhvr>
                                          <p:to x="100000" y="100000"/>
                                        </p:animScale>
                                        <p:animScale>
                                          <p:cBhvr>
                                            <p:cTn id="70" dur="13">
                                              <p:stCondLst>
                                                <p:cond delay="656"/>
                                              </p:stCondLst>
                                            </p:cTn>
                                            <p:tgtEl>
                                              <p:spTgt spid="74"/>
                                            </p:tgtEl>
                                          </p:cBhvr>
                                          <p:to x="100000" y="80000"/>
                                        </p:animScale>
                                        <p:animScale>
                                          <p:cBhvr>
                                            <p:cTn id="71" dur="83" decel="50000">
                                              <p:stCondLst>
                                                <p:cond delay="669"/>
                                              </p:stCondLst>
                                            </p:cTn>
                                            <p:tgtEl>
                                              <p:spTgt spid="74"/>
                                            </p:tgtEl>
                                          </p:cBhvr>
                                          <p:to x="100000" y="100000"/>
                                        </p:animScale>
                                        <p:animScale>
                                          <p:cBhvr>
                                            <p:cTn id="72" dur="13">
                                              <p:stCondLst>
                                                <p:cond delay="821"/>
                                              </p:stCondLst>
                                            </p:cTn>
                                            <p:tgtEl>
                                              <p:spTgt spid="74"/>
                                            </p:tgtEl>
                                          </p:cBhvr>
                                          <p:to x="100000" y="90000"/>
                                        </p:animScale>
                                        <p:animScale>
                                          <p:cBhvr>
                                            <p:cTn id="73" dur="83" decel="50000">
                                              <p:stCondLst>
                                                <p:cond delay="834"/>
                                              </p:stCondLst>
                                            </p:cTn>
                                            <p:tgtEl>
                                              <p:spTgt spid="74"/>
                                            </p:tgtEl>
                                          </p:cBhvr>
                                          <p:to x="100000" y="100000"/>
                                        </p:animScale>
                                        <p:animScale>
                                          <p:cBhvr>
                                            <p:cTn id="74" dur="13">
                                              <p:stCondLst>
                                                <p:cond delay="904"/>
                                              </p:stCondLst>
                                            </p:cTn>
                                            <p:tgtEl>
                                              <p:spTgt spid="74"/>
                                            </p:tgtEl>
                                          </p:cBhvr>
                                          <p:to x="100000" y="95000"/>
                                        </p:animScale>
                                        <p:animScale>
                                          <p:cBhvr>
                                            <p:cTn id="75" dur="83" decel="50000">
                                              <p:stCondLst>
                                                <p:cond delay="917"/>
                                              </p:stCondLst>
                                            </p:cTn>
                                            <p:tgtEl>
                                              <p:spTgt spid="74"/>
                                            </p:tgtEl>
                                          </p:cBhvr>
                                          <p:to x="100000" y="100000"/>
                                        </p:animScale>
                                      </p:childTnLst>
                                    </p:cTn>
                                  </p:par>
                                  <p:par>
                                    <p:cTn id="76" presetID="26" presetClass="entr" presetSubtype="0" fill="hold" grpId="0" nodeType="withEffect">
                                      <p:stCondLst>
                                        <p:cond delay="200"/>
                                      </p:stCondLst>
                                      <p:childTnLst>
                                        <p:set>
                                          <p:cBhvr>
                                            <p:cTn id="77" dur="1" fill="hold">
                                              <p:stCondLst>
                                                <p:cond delay="0"/>
                                              </p:stCondLst>
                                            </p:cTn>
                                            <p:tgtEl>
                                              <p:spTgt spid="75"/>
                                            </p:tgtEl>
                                            <p:attrNameLst>
                                              <p:attrName>style.visibility</p:attrName>
                                            </p:attrNameLst>
                                          </p:cBhvr>
                                          <p:to>
                                            <p:strVal val="visible"/>
                                          </p:to>
                                        </p:set>
                                        <p:animEffect transition="in" filter="wipe(down)">
                                          <p:cBhvr>
                                            <p:cTn id="78" dur="290">
                                              <p:stCondLst>
                                                <p:cond delay="0"/>
                                              </p:stCondLst>
                                            </p:cTn>
                                            <p:tgtEl>
                                              <p:spTgt spid="75"/>
                                            </p:tgtEl>
                                          </p:cBhvr>
                                        </p:animEffect>
                                        <p:anim calcmode="lin" valueType="num">
                                          <p:cBhvr>
                                            <p:cTn id="79" dur="911" tmFilter="0,0; 0.14,0.36; 0.43,0.73; 0.71,0.91; 1.0,1.0">
                                              <p:stCondLst>
                                                <p:cond delay="0"/>
                                              </p:stCondLst>
                                            </p:cTn>
                                            <p:tgtEl>
                                              <p:spTgt spid="75"/>
                                            </p:tgtEl>
                                            <p:attrNameLst>
                                              <p:attrName>ppt_x</p:attrName>
                                            </p:attrNameLst>
                                          </p:cBhvr>
                                          <p:tavLst>
                                            <p:tav tm="0">
                                              <p:val>
                                                <p:strVal val="#ppt_x-0.25"/>
                                              </p:val>
                                            </p:tav>
                                            <p:tav tm="100000">
                                              <p:val>
                                                <p:strVal val="#ppt_x"/>
                                              </p:val>
                                            </p:tav>
                                          </p:tavLst>
                                        </p:anim>
                                        <p:anim calcmode="lin" valueType="num">
                                          <p:cBhvr>
                                            <p:cTn id="80" dur="332" tmFilter="0.0,0.0; 0.25,0.07; 0.50,0.2; 0.75,0.467; 1.0,1.0">
                                              <p:stCondLst>
                                                <p:cond delay="0"/>
                                              </p:stCondLst>
                                            </p:cTn>
                                            <p:tgtEl>
                                              <p:spTgt spid="75"/>
                                            </p:tgtEl>
                                            <p:attrNameLst>
                                              <p:attrName>ppt_y</p:attrName>
                                            </p:attrNameLst>
                                          </p:cBhvr>
                                          <p:tavLst>
                                            <p:tav tm="0" fmla="#ppt_y-sin(pi*$)/3">
                                              <p:val>
                                                <p:fltVal val="0.5"/>
                                              </p:val>
                                            </p:tav>
                                            <p:tav tm="100000">
                                              <p:val>
                                                <p:fltVal val="1"/>
                                              </p:val>
                                            </p:tav>
                                          </p:tavLst>
                                        </p:anim>
                                        <p:anim calcmode="lin" valueType="num">
                                          <p:cBhvr>
                                            <p:cTn id="81" dur="332" tmFilter="0, 0; 0.125,0.2665; 0.25,0.4; 0.375,0.465; 0.5,0.5;  0.625,0.535; 0.75,0.6; 0.875,0.7335; 1,1">
                                              <p:stCondLst>
                                                <p:cond delay="332"/>
                                              </p:stCondLst>
                                            </p:cTn>
                                            <p:tgtEl>
                                              <p:spTgt spid="75"/>
                                            </p:tgtEl>
                                            <p:attrNameLst>
                                              <p:attrName>ppt_y</p:attrName>
                                            </p:attrNameLst>
                                          </p:cBhvr>
                                          <p:tavLst>
                                            <p:tav tm="0" fmla="#ppt_y-sin(pi*$)/9">
                                              <p:val>
                                                <p:fltVal val="0"/>
                                              </p:val>
                                            </p:tav>
                                            <p:tav tm="100000">
                                              <p:val>
                                                <p:fltVal val="1"/>
                                              </p:val>
                                            </p:tav>
                                          </p:tavLst>
                                        </p:anim>
                                        <p:anim calcmode="lin" valueType="num">
                                          <p:cBhvr>
                                            <p:cTn id="82" dur="166" tmFilter="0, 0; 0.125,0.2665; 0.25,0.4; 0.375,0.465; 0.5,0.5;  0.625,0.535; 0.75,0.6; 0.875,0.7335; 1,1">
                                              <p:stCondLst>
                                                <p:cond delay="662"/>
                                              </p:stCondLst>
                                            </p:cTn>
                                            <p:tgtEl>
                                              <p:spTgt spid="75"/>
                                            </p:tgtEl>
                                            <p:attrNameLst>
                                              <p:attrName>ppt_y</p:attrName>
                                            </p:attrNameLst>
                                          </p:cBhvr>
                                          <p:tavLst>
                                            <p:tav tm="0" fmla="#ppt_y-sin(pi*$)/27">
                                              <p:val>
                                                <p:fltVal val="0"/>
                                              </p:val>
                                            </p:tav>
                                            <p:tav tm="100000">
                                              <p:val>
                                                <p:fltVal val="1"/>
                                              </p:val>
                                            </p:tav>
                                          </p:tavLst>
                                        </p:anim>
                                        <p:anim calcmode="lin" valueType="num">
                                          <p:cBhvr>
                                            <p:cTn id="83" dur="82" tmFilter="0, 0; 0.125,0.2665; 0.25,0.4; 0.375,0.465; 0.5,0.5;  0.625,0.535; 0.75,0.6; 0.875,0.7335; 1,1">
                                              <p:stCondLst>
                                                <p:cond delay="828"/>
                                              </p:stCondLst>
                                            </p:cTn>
                                            <p:tgtEl>
                                              <p:spTgt spid="75"/>
                                            </p:tgtEl>
                                            <p:attrNameLst>
                                              <p:attrName>ppt_y</p:attrName>
                                            </p:attrNameLst>
                                          </p:cBhvr>
                                          <p:tavLst>
                                            <p:tav tm="0" fmla="#ppt_y-sin(pi*$)/81">
                                              <p:val>
                                                <p:fltVal val="0"/>
                                              </p:val>
                                            </p:tav>
                                            <p:tav tm="100000">
                                              <p:val>
                                                <p:fltVal val="1"/>
                                              </p:val>
                                            </p:tav>
                                          </p:tavLst>
                                        </p:anim>
                                        <p:animScale>
                                          <p:cBhvr>
                                            <p:cTn id="84" dur="13">
                                              <p:stCondLst>
                                                <p:cond delay="325"/>
                                              </p:stCondLst>
                                            </p:cTn>
                                            <p:tgtEl>
                                              <p:spTgt spid="75"/>
                                            </p:tgtEl>
                                          </p:cBhvr>
                                          <p:to x="100000" y="60000"/>
                                        </p:animScale>
                                        <p:animScale>
                                          <p:cBhvr>
                                            <p:cTn id="85" dur="83" decel="50000">
                                              <p:stCondLst>
                                                <p:cond delay="338"/>
                                              </p:stCondLst>
                                            </p:cTn>
                                            <p:tgtEl>
                                              <p:spTgt spid="75"/>
                                            </p:tgtEl>
                                          </p:cBhvr>
                                          <p:to x="100000" y="100000"/>
                                        </p:animScale>
                                        <p:animScale>
                                          <p:cBhvr>
                                            <p:cTn id="86" dur="13">
                                              <p:stCondLst>
                                                <p:cond delay="656"/>
                                              </p:stCondLst>
                                            </p:cTn>
                                            <p:tgtEl>
                                              <p:spTgt spid="75"/>
                                            </p:tgtEl>
                                          </p:cBhvr>
                                          <p:to x="100000" y="80000"/>
                                        </p:animScale>
                                        <p:animScale>
                                          <p:cBhvr>
                                            <p:cTn id="87" dur="83" decel="50000">
                                              <p:stCondLst>
                                                <p:cond delay="669"/>
                                              </p:stCondLst>
                                            </p:cTn>
                                            <p:tgtEl>
                                              <p:spTgt spid="75"/>
                                            </p:tgtEl>
                                          </p:cBhvr>
                                          <p:to x="100000" y="100000"/>
                                        </p:animScale>
                                        <p:animScale>
                                          <p:cBhvr>
                                            <p:cTn id="88" dur="13">
                                              <p:stCondLst>
                                                <p:cond delay="821"/>
                                              </p:stCondLst>
                                            </p:cTn>
                                            <p:tgtEl>
                                              <p:spTgt spid="75"/>
                                            </p:tgtEl>
                                          </p:cBhvr>
                                          <p:to x="100000" y="90000"/>
                                        </p:animScale>
                                        <p:animScale>
                                          <p:cBhvr>
                                            <p:cTn id="89" dur="83" decel="50000">
                                              <p:stCondLst>
                                                <p:cond delay="834"/>
                                              </p:stCondLst>
                                            </p:cTn>
                                            <p:tgtEl>
                                              <p:spTgt spid="75"/>
                                            </p:tgtEl>
                                          </p:cBhvr>
                                          <p:to x="100000" y="100000"/>
                                        </p:animScale>
                                        <p:animScale>
                                          <p:cBhvr>
                                            <p:cTn id="90" dur="13">
                                              <p:stCondLst>
                                                <p:cond delay="904"/>
                                              </p:stCondLst>
                                            </p:cTn>
                                            <p:tgtEl>
                                              <p:spTgt spid="75"/>
                                            </p:tgtEl>
                                          </p:cBhvr>
                                          <p:to x="100000" y="95000"/>
                                        </p:animScale>
                                        <p:animScale>
                                          <p:cBhvr>
                                            <p:cTn id="91" dur="83" decel="50000">
                                              <p:stCondLst>
                                                <p:cond delay="917"/>
                                              </p:stCondLst>
                                            </p:cTn>
                                            <p:tgtEl>
                                              <p:spTgt spid="75"/>
                                            </p:tgtEl>
                                          </p:cBhvr>
                                          <p:to x="100000" y="100000"/>
                                        </p:animScale>
                                      </p:childTnLst>
                                    </p:cTn>
                                  </p:par>
                                  <p:par>
                                    <p:cTn id="92" presetID="26" presetClass="entr" presetSubtype="0" fill="hold" grpId="0" nodeType="withEffect">
                                      <p:stCondLst>
                                        <p:cond delay="300"/>
                                      </p:stCondLst>
                                      <p:childTnLst>
                                        <p:set>
                                          <p:cBhvr>
                                            <p:cTn id="93" dur="1" fill="hold">
                                              <p:stCondLst>
                                                <p:cond delay="0"/>
                                              </p:stCondLst>
                                            </p:cTn>
                                            <p:tgtEl>
                                              <p:spTgt spid="76"/>
                                            </p:tgtEl>
                                            <p:attrNameLst>
                                              <p:attrName>style.visibility</p:attrName>
                                            </p:attrNameLst>
                                          </p:cBhvr>
                                          <p:to>
                                            <p:strVal val="visible"/>
                                          </p:to>
                                        </p:set>
                                        <p:animEffect transition="in" filter="wipe(down)">
                                          <p:cBhvr>
                                            <p:cTn id="94" dur="290">
                                              <p:stCondLst>
                                                <p:cond delay="0"/>
                                              </p:stCondLst>
                                            </p:cTn>
                                            <p:tgtEl>
                                              <p:spTgt spid="76"/>
                                            </p:tgtEl>
                                          </p:cBhvr>
                                        </p:animEffect>
                                        <p:anim calcmode="lin" valueType="num">
                                          <p:cBhvr>
                                            <p:cTn id="95" dur="911" tmFilter="0,0; 0.14,0.36; 0.43,0.73; 0.71,0.91; 1.0,1.0">
                                              <p:stCondLst>
                                                <p:cond delay="0"/>
                                              </p:stCondLst>
                                            </p:cTn>
                                            <p:tgtEl>
                                              <p:spTgt spid="76"/>
                                            </p:tgtEl>
                                            <p:attrNameLst>
                                              <p:attrName>ppt_x</p:attrName>
                                            </p:attrNameLst>
                                          </p:cBhvr>
                                          <p:tavLst>
                                            <p:tav tm="0">
                                              <p:val>
                                                <p:strVal val="#ppt_x-0.25"/>
                                              </p:val>
                                            </p:tav>
                                            <p:tav tm="100000">
                                              <p:val>
                                                <p:strVal val="#ppt_x"/>
                                              </p:val>
                                            </p:tav>
                                          </p:tavLst>
                                        </p:anim>
                                        <p:anim calcmode="lin" valueType="num">
                                          <p:cBhvr>
                                            <p:cTn id="96" dur="332" tmFilter="0.0,0.0; 0.25,0.07; 0.50,0.2; 0.75,0.467; 1.0,1.0">
                                              <p:stCondLst>
                                                <p:cond delay="0"/>
                                              </p:stCondLst>
                                            </p:cTn>
                                            <p:tgtEl>
                                              <p:spTgt spid="76"/>
                                            </p:tgtEl>
                                            <p:attrNameLst>
                                              <p:attrName>ppt_y</p:attrName>
                                            </p:attrNameLst>
                                          </p:cBhvr>
                                          <p:tavLst>
                                            <p:tav tm="0" fmla="#ppt_y-sin(pi*$)/3">
                                              <p:val>
                                                <p:fltVal val="0.5"/>
                                              </p:val>
                                            </p:tav>
                                            <p:tav tm="100000">
                                              <p:val>
                                                <p:fltVal val="1"/>
                                              </p:val>
                                            </p:tav>
                                          </p:tavLst>
                                        </p:anim>
                                        <p:anim calcmode="lin" valueType="num">
                                          <p:cBhvr>
                                            <p:cTn id="97" dur="332" tmFilter="0, 0; 0.125,0.2665; 0.25,0.4; 0.375,0.465; 0.5,0.5;  0.625,0.535; 0.75,0.6; 0.875,0.7335; 1,1">
                                              <p:stCondLst>
                                                <p:cond delay="332"/>
                                              </p:stCondLst>
                                            </p:cTn>
                                            <p:tgtEl>
                                              <p:spTgt spid="76"/>
                                            </p:tgtEl>
                                            <p:attrNameLst>
                                              <p:attrName>ppt_y</p:attrName>
                                            </p:attrNameLst>
                                          </p:cBhvr>
                                          <p:tavLst>
                                            <p:tav tm="0" fmla="#ppt_y-sin(pi*$)/9">
                                              <p:val>
                                                <p:fltVal val="0"/>
                                              </p:val>
                                            </p:tav>
                                            <p:tav tm="100000">
                                              <p:val>
                                                <p:fltVal val="1"/>
                                              </p:val>
                                            </p:tav>
                                          </p:tavLst>
                                        </p:anim>
                                        <p:anim calcmode="lin" valueType="num">
                                          <p:cBhvr>
                                            <p:cTn id="98" dur="166" tmFilter="0, 0; 0.125,0.2665; 0.25,0.4; 0.375,0.465; 0.5,0.5;  0.625,0.535; 0.75,0.6; 0.875,0.7335; 1,1">
                                              <p:stCondLst>
                                                <p:cond delay="662"/>
                                              </p:stCondLst>
                                            </p:cTn>
                                            <p:tgtEl>
                                              <p:spTgt spid="76"/>
                                            </p:tgtEl>
                                            <p:attrNameLst>
                                              <p:attrName>ppt_y</p:attrName>
                                            </p:attrNameLst>
                                          </p:cBhvr>
                                          <p:tavLst>
                                            <p:tav tm="0" fmla="#ppt_y-sin(pi*$)/27">
                                              <p:val>
                                                <p:fltVal val="0"/>
                                              </p:val>
                                            </p:tav>
                                            <p:tav tm="100000">
                                              <p:val>
                                                <p:fltVal val="1"/>
                                              </p:val>
                                            </p:tav>
                                          </p:tavLst>
                                        </p:anim>
                                        <p:anim calcmode="lin" valueType="num">
                                          <p:cBhvr>
                                            <p:cTn id="99" dur="82" tmFilter="0, 0; 0.125,0.2665; 0.25,0.4; 0.375,0.465; 0.5,0.5;  0.625,0.535; 0.75,0.6; 0.875,0.7335; 1,1">
                                              <p:stCondLst>
                                                <p:cond delay="828"/>
                                              </p:stCondLst>
                                            </p:cTn>
                                            <p:tgtEl>
                                              <p:spTgt spid="76"/>
                                            </p:tgtEl>
                                            <p:attrNameLst>
                                              <p:attrName>ppt_y</p:attrName>
                                            </p:attrNameLst>
                                          </p:cBhvr>
                                          <p:tavLst>
                                            <p:tav tm="0" fmla="#ppt_y-sin(pi*$)/81">
                                              <p:val>
                                                <p:fltVal val="0"/>
                                              </p:val>
                                            </p:tav>
                                            <p:tav tm="100000">
                                              <p:val>
                                                <p:fltVal val="1"/>
                                              </p:val>
                                            </p:tav>
                                          </p:tavLst>
                                        </p:anim>
                                        <p:animScale>
                                          <p:cBhvr>
                                            <p:cTn id="100" dur="13">
                                              <p:stCondLst>
                                                <p:cond delay="325"/>
                                              </p:stCondLst>
                                            </p:cTn>
                                            <p:tgtEl>
                                              <p:spTgt spid="76"/>
                                            </p:tgtEl>
                                          </p:cBhvr>
                                          <p:to x="100000" y="60000"/>
                                        </p:animScale>
                                        <p:animScale>
                                          <p:cBhvr>
                                            <p:cTn id="101" dur="83" decel="50000">
                                              <p:stCondLst>
                                                <p:cond delay="338"/>
                                              </p:stCondLst>
                                            </p:cTn>
                                            <p:tgtEl>
                                              <p:spTgt spid="76"/>
                                            </p:tgtEl>
                                          </p:cBhvr>
                                          <p:to x="100000" y="100000"/>
                                        </p:animScale>
                                        <p:animScale>
                                          <p:cBhvr>
                                            <p:cTn id="102" dur="13">
                                              <p:stCondLst>
                                                <p:cond delay="656"/>
                                              </p:stCondLst>
                                            </p:cTn>
                                            <p:tgtEl>
                                              <p:spTgt spid="76"/>
                                            </p:tgtEl>
                                          </p:cBhvr>
                                          <p:to x="100000" y="80000"/>
                                        </p:animScale>
                                        <p:animScale>
                                          <p:cBhvr>
                                            <p:cTn id="103" dur="83" decel="50000">
                                              <p:stCondLst>
                                                <p:cond delay="669"/>
                                              </p:stCondLst>
                                            </p:cTn>
                                            <p:tgtEl>
                                              <p:spTgt spid="76"/>
                                            </p:tgtEl>
                                          </p:cBhvr>
                                          <p:to x="100000" y="100000"/>
                                        </p:animScale>
                                        <p:animScale>
                                          <p:cBhvr>
                                            <p:cTn id="104" dur="13">
                                              <p:stCondLst>
                                                <p:cond delay="821"/>
                                              </p:stCondLst>
                                            </p:cTn>
                                            <p:tgtEl>
                                              <p:spTgt spid="76"/>
                                            </p:tgtEl>
                                          </p:cBhvr>
                                          <p:to x="100000" y="90000"/>
                                        </p:animScale>
                                        <p:animScale>
                                          <p:cBhvr>
                                            <p:cTn id="105" dur="83" decel="50000">
                                              <p:stCondLst>
                                                <p:cond delay="834"/>
                                              </p:stCondLst>
                                            </p:cTn>
                                            <p:tgtEl>
                                              <p:spTgt spid="76"/>
                                            </p:tgtEl>
                                          </p:cBhvr>
                                          <p:to x="100000" y="100000"/>
                                        </p:animScale>
                                        <p:animScale>
                                          <p:cBhvr>
                                            <p:cTn id="106" dur="13">
                                              <p:stCondLst>
                                                <p:cond delay="904"/>
                                              </p:stCondLst>
                                            </p:cTn>
                                            <p:tgtEl>
                                              <p:spTgt spid="76"/>
                                            </p:tgtEl>
                                          </p:cBhvr>
                                          <p:to x="100000" y="95000"/>
                                        </p:animScale>
                                        <p:animScale>
                                          <p:cBhvr>
                                            <p:cTn id="107" dur="83" decel="50000">
                                              <p:stCondLst>
                                                <p:cond delay="917"/>
                                              </p:stCondLst>
                                            </p:cTn>
                                            <p:tgtEl>
                                              <p:spTgt spid="76"/>
                                            </p:tgtEl>
                                          </p:cBhvr>
                                          <p:to x="100000" y="100000"/>
                                        </p:animScale>
                                      </p:childTnLst>
                                    </p:cTn>
                                  </p:par>
                                  <p:par>
                                    <p:cTn id="108" presetID="26" presetClass="entr" presetSubtype="0" fill="hold" grpId="0" nodeType="withEffect">
                                      <p:stCondLst>
                                        <p:cond delay="400"/>
                                      </p:stCondLst>
                                      <p:childTnLst>
                                        <p:set>
                                          <p:cBhvr>
                                            <p:cTn id="109" dur="1" fill="hold">
                                              <p:stCondLst>
                                                <p:cond delay="0"/>
                                              </p:stCondLst>
                                            </p:cTn>
                                            <p:tgtEl>
                                              <p:spTgt spid="77"/>
                                            </p:tgtEl>
                                            <p:attrNameLst>
                                              <p:attrName>style.visibility</p:attrName>
                                            </p:attrNameLst>
                                          </p:cBhvr>
                                          <p:to>
                                            <p:strVal val="visible"/>
                                          </p:to>
                                        </p:set>
                                        <p:animEffect transition="in" filter="wipe(down)">
                                          <p:cBhvr>
                                            <p:cTn id="110" dur="290">
                                              <p:stCondLst>
                                                <p:cond delay="0"/>
                                              </p:stCondLst>
                                            </p:cTn>
                                            <p:tgtEl>
                                              <p:spTgt spid="77"/>
                                            </p:tgtEl>
                                          </p:cBhvr>
                                        </p:animEffect>
                                        <p:anim calcmode="lin" valueType="num">
                                          <p:cBhvr>
                                            <p:cTn id="111" dur="911" tmFilter="0,0; 0.14,0.36; 0.43,0.73; 0.71,0.91; 1.0,1.0">
                                              <p:stCondLst>
                                                <p:cond delay="0"/>
                                              </p:stCondLst>
                                            </p:cTn>
                                            <p:tgtEl>
                                              <p:spTgt spid="77"/>
                                            </p:tgtEl>
                                            <p:attrNameLst>
                                              <p:attrName>ppt_x</p:attrName>
                                            </p:attrNameLst>
                                          </p:cBhvr>
                                          <p:tavLst>
                                            <p:tav tm="0">
                                              <p:val>
                                                <p:strVal val="#ppt_x-0.25"/>
                                              </p:val>
                                            </p:tav>
                                            <p:tav tm="100000">
                                              <p:val>
                                                <p:strVal val="#ppt_x"/>
                                              </p:val>
                                            </p:tav>
                                          </p:tavLst>
                                        </p:anim>
                                        <p:anim calcmode="lin" valueType="num">
                                          <p:cBhvr>
                                            <p:cTn id="112" dur="332" tmFilter="0.0,0.0; 0.25,0.07; 0.50,0.2; 0.75,0.467; 1.0,1.0">
                                              <p:stCondLst>
                                                <p:cond delay="0"/>
                                              </p:stCondLst>
                                            </p:cTn>
                                            <p:tgtEl>
                                              <p:spTgt spid="77"/>
                                            </p:tgtEl>
                                            <p:attrNameLst>
                                              <p:attrName>ppt_y</p:attrName>
                                            </p:attrNameLst>
                                          </p:cBhvr>
                                          <p:tavLst>
                                            <p:tav tm="0" fmla="#ppt_y-sin(pi*$)/3">
                                              <p:val>
                                                <p:fltVal val="0.5"/>
                                              </p:val>
                                            </p:tav>
                                            <p:tav tm="100000">
                                              <p:val>
                                                <p:fltVal val="1"/>
                                              </p:val>
                                            </p:tav>
                                          </p:tavLst>
                                        </p:anim>
                                        <p:anim calcmode="lin" valueType="num">
                                          <p:cBhvr>
                                            <p:cTn id="113" dur="332" tmFilter="0, 0; 0.125,0.2665; 0.25,0.4; 0.375,0.465; 0.5,0.5;  0.625,0.535; 0.75,0.6; 0.875,0.7335; 1,1">
                                              <p:stCondLst>
                                                <p:cond delay="332"/>
                                              </p:stCondLst>
                                            </p:cTn>
                                            <p:tgtEl>
                                              <p:spTgt spid="77"/>
                                            </p:tgtEl>
                                            <p:attrNameLst>
                                              <p:attrName>ppt_y</p:attrName>
                                            </p:attrNameLst>
                                          </p:cBhvr>
                                          <p:tavLst>
                                            <p:tav tm="0" fmla="#ppt_y-sin(pi*$)/9">
                                              <p:val>
                                                <p:fltVal val="0"/>
                                              </p:val>
                                            </p:tav>
                                            <p:tav tm="100000">
                                              <p:val>
                                                <p:fltVal val="1"/>
                                              </p:val>
                                            </p:tav>
                                          </p:tavLst>
                                        </p:anim>
                                        <p:anim calcmode="lin" valueType="num">
                                          <p:cBhvr>
                                            <p:cTn id="114" dur="166" tmFilter="0, 0; 0.125,0.2665; 0.25,0.4; 0.375,0.465; 0.5,0.5;  0.625,0.535; 0.75,0.6; 0.875,0.7335; 1,1">
                                              <p:stCondLst>
                                                <p:cond delay="662"/>
                                              </p:stCondLst>
                                            </p:cTn>
                                            <p:tgtEl>
                                              <p:spTgt spid="77"/>
                                            </p:tgtEl>
                                            <p:attrNameLst>
                                              <p:attrName>ppt_y</p:attrName>
                                            </p:attrNameLst>
                                          </p:cBhvr>
                                          <p:tavLst>
                                            <p:tav tm="0" fmla="#ppt_y-sin(pi*$)/27">
                                              <p:val>
                                                <p:fltVal val="0"/>
                                              </p:val>
                                            </p:tav>
                                            <p:tav tm="100000">
                                              <p:val>
                                                <p:fltVal val="1"/>
                                              </p:val>
                                            </p:tav>
                                          </p:tavLst>
                                        </p:anim>
                                        <p:anim calcmode="lin" valueType="num">
                                          <p:cBhvr>
                                            <p:cTn id="115" dur="82" tmFilter="0, 0; 0.125,0.2665; 0.25,0.4; 0.375,0.465; 0.5,0.5;  0.625,0.535; 0.75,0.6; 0.875,0.7335; 1,1">
                                              <p:stCondLst>
                                                <p:cond delay="828"/>
                                              </p:stCondLst>
                                            </p:cTn>
                                            <p:tgtEl>
                                              <p:spTgt spid="77"/>
                                            </p:tgtEl>
                                            <p:attrNameLst>
                                              <p:attrName>ppt_y</p:attrName>
                                            </p:attrNameLst>
                                          </p:cBhvr>
                                          <p:tavLst>
                                            <p:tav tm="0" fmla="#ppt_y-sin(pi*$)/81">
                                              <p:val>
                                                <p:fltVal val="0"/>
                                              </p:val>
                                            </p:tav>
                                            <p:tav tm="100000">
                                              <p:val>
                                                <p:fltVal val="1"/>
                                              </p:val>
                                            </p:tav>
                                          </p:tavLst>
                                        </p:anim>
                                        <p:animScale>
                                          <p:cBhvr>
                                            <p:cTn id="116" dur="13">
                                              <p:stCondLst>
                                                <p:cond delay="325"/>
                                              </p:stCondLst>
                                            </p:cTn>
                                            <p:tgtEl>
                                              <p:spTgt spid="77"/>
                                            </p:tgtEl>
                                          </p:cBhvr>
                                          <p:to x="100000" y="60000"/>
                                        </p:animScale>
                                        <p:animScale>
                                          <p:cBhvr>
                                            <p:cTn id="117" dur="83" decel="50000">
                                              <p:stCondLst>
                                                <p:cond delay="338"/>
                                              </p:stCondLst>
                                            </p:cTn>
                                            <p:tgtEl>
                                              <p:spTgt spid="77"/>
                                            </p:tgtEl>
                                          </p:cBhvr>
                                          <p:to x="100000" y="100000"/>
                                        </p:animScale>
                                        <p:animScale>
                                          <p:cBhvr>
                                            <p:cTn id="118" dur="13">
                                              <p:stCondLst>
                                                <p:cond delay="656"/>
                                              </p:stCondLst>
                                            </p:cTn>
                                            <p:tgtEl>
                                              <p:spTgt spid="77"/>
                                            </p:tgtEl>
                                          </p:cBhvr>
                                          <p:to x="100000" y="80000"/>
                                        </p:animScale>
                                        <p:animScale>
                                          <p:cBhvr>
                                            <p:cTn id="119" dur="83" decel="50000">
                                              <p:stCondLst>
                                                <p:cond delay="669"/>
                                              </p:stCondLst>
                                            </p:cTn>
                                            <p:tgtEl>
                                              <p:spTgt spid="77"/>
                                            </p:tgtEl>
                                          </p:cBhvr>
                                          <p:to x="100000" y="100000"/>
                                        </p:animScale>
                                        <p:animScale>
                                          <p:cBhvr>
                                            <p:cTn id="120" dur="13">
                                              <p:stCondLst>
                                                <p:cond delay="821"/>
                                              </p:stCondLst>
                                            </p:cTn>
                                            <p:tgtEl>
                                              <p:spTgt spid="77"/>
                                            </p:tgtEl>
                                          </p:cBhvr>
                                          <p:to x="100000" y="90000"/>
                                        </p:animScale>
                                        <p:animScale>
                                          <p:cBhvr>
                                            <p:cTn id="121" dur="83" decel="50000">
                                              <p:stCondLst>
                                                <p:cond delay="834"/>
                                              </p:stCondLst>
                                            </p:cTn>
                                            <p:tgtEl>
                                              <p:spTgt spid="77"/>
                                            </p:tgtEl>
                                          </p:cBhvr>
                                          <p:to x="100000" y="100000"/>
                                        </p:animScale>
                                        <p:animScale>
                                          <p:cBhvr>
                                            <p:cTn id="122" dur="13">
                                              <p:stCondLst>
                                                <p:cond delay="904"/>
                                              </p:stCondLst>
                                            </p:cTn>
                                            <p:tgtEl>
                                              <p:spTgt spid="77"/>
                                            </p:tgtEl>
                                          </p:cBhvr>
                                          <p:to x="100000" y="95000"/>
                                        </p:animScale>
                                        <p:animScale>
                                          <p:cBhvr>
                                            <p:cTn id="123" dur="83" decel="50000">
                                              <p:stCondLst>
                                                <p:cond delay="917"/>
                                              </p:stCondLst>
                                            </p:cTn>
                                            <p:tgtEl>
                                              <p:spTgt spid="77"/>
                                            </p:tgtEl>
                                          </p:cBhvr>
                                          <p:to x="100000" y="100000"/>
                                        </p:animScale>
                                      </p:childTnLst>
                                    </p:cTn>
                                  </p:par>
                                  <p:par>
                                    <p:cTn id="124" presetID="26" presetClass="entr" presetSubtype="0" fill="hold" grpId="0" nodeType="withEffect">
                                      <p:stCondLst>
                                        <p:cond delay="500"/>
                                      </p:stCondLst>
                                      <p:childTnLst>
                                        <p:set>
                                          <p:cBhvr>
                                            <p:cTn id="125" dur="1" fill="hold">
                                              <p:stCondLst>
                                                <p:cond delay="0"/>
                                              </p:stCondLst>
                                            </p:cTn>
                                            <p:tgtEl>
                                              <p:spTgt spid="78"/>
                                            </p:tgtEl>
                                            <p:attrNameLst>
                                              <p:attrName>style.visibility</p:attrName>
                                            </p:attrNameLst>
                                          </p:cBhvr>
                                          <p:to>
                                            <p:strVal val="visible"/>
                                          </p:to>
                                        </p:set>
                                        <p:animEffect transition="in" filter="wipe(down)">
                                          <p:cBhvr>
                                            <p:cTn id="126" dur="290">
                                              <p:stCondLst>
                                                <p:cond delay="0"/>
                                              </p:stCondLst>
                                            </p:cTn>
                                            <p:tgtEl>
                                              <p:spTgt spid="78"/>
                                            </p:tgtEl>
                                          </p:cBhvr>
                                        </p:animEffect>
                                        <p:anim calcmode="lin" valueType="num">
                                          <p:cBhvr>
                                            <p:cTn id="127" dur="911" tmFilter="0,0; 0.14,0.36; 0.43,0.73; 0.71,0.91; 1.0,1.0">
                                              <p:stCondLst>
                                                <p:cond delay="0"/>
                                              </p:stCondLst>
                                            </p:cTn>
                                            <p:tgtEl>
                                              <p:spTgt spid="78"/>
                                            </p:tgtEl>
                                            <p:attrNameLst>
                                              <p:attrName>ppt_x</p:attrName>
                                            </p:attrNameLst>
                                          </p:cBhvr>
                                          <p:tavLst>
                                            <p:tav tm="0">
                                              <p:val>
                                                <p:strVal val="#ppt_x-0.25"/>
                                              </p:val>
                                            </p:tav>
                                            <p:tav tm="100000">
                                              <p:val>
                                                <p:strVal val="#ppt_x"/>
                                              </p:val>
                                            </p:tav>
                                          </p:tavLst>
                                        </p:anim>
                                        <p:anim calcmode="lin" valueType="num">
                                          <p:cBhvr>
                                            <p:cTn id="128" dur="332" tmFilter="0.0,0.0; 0.25,0.07; 0.50,0.2; 0.75,0.467; 1.0,1.0">
                                              <p:stCondLst>
                                                <p:cond delay="0"/>
                                              </p:stCondLst>
                                            </p:cTn>
                                            <p:tgtEl>
                                              <p:spTgt spid="78"/>
                                            </p:tgtEl>
                                            <p:attrNameLst>
                                              <p:attrName>ppt_y</p:attrName>
                                            </p:attrNameLst>
                                          </p:cBhvr>
                                          <p:tavLst>
                                            <p:tav tm="0" fmla="#ppt_y-sin(pi*$)/3">
                                              <p:val>
                                                <p:fltVal val="0.5"/>
                                              </p:val>
                                            </p:tav>
                                            <p:tav tm="100000">
                                              <p:val>
                                                <p:fltVal val="1"/>
                                              </p:val>
                                            </p:tav>
                                          </p:tavLst>
                                        </p:anim>
                                        <p:anim calcmode="lin" valueType="num">
                                          <p:cBhvr>
                                            <p:cTn id="129" dur="332" tmFilter="0, 0; 0.125,0.2665; 0.25,0.4; 0.375,0.465; 0.5,0.5;  0.625,0.535; 0.75,0.6; 0.875,0.7335; 1,1">
                                              <p:stCondLst>
                                                <p:cond delay="332"/>
                                              </p:stCondLst>
                                            </p:cTn>
                                            <p:tgtEl>
                                              <p:spTgt spid="78"/>
                                            </p:tgtEl>
                                            <p:attrNameLst>
                                              <p:attrName>ppt_y</p:attrName>
                                            </p:attrNameLst>
                                          </p:cBhvr>
                                          <p:tavLst>
                                            <p:tav tm="0" fmla="#ppt_y-sin(pi*$)/9">
                                              <p:val>
                                                <p:fltVal val="0"/>
                                              </p:val>
                                            </p:tav>
                                            <p:tav tm="100000">
                                              <p:val>
                                                <p:fltVal val="1"/>
                                              </p:val>
                                            </p:tav>
                                          </p:tavLst>
                                        </p:anim>
                                        <p:anim calcmode="lin" valueType="num">
                                          <p:cBhvr>
                                            <p:cTn id="130" dur="166" tmFilter="0, 0; 0.125,0.2665; 0.25,0.4; 0.375,0.465; 0.5,0.5;  0.625,0.535; 0.75,0.6; 0.875,0.7335; 1,1">
                                              <p:stCondLst>
                                                <p:cond delay="662"/>
                                              </p:stCondLst>
                                            </p:cTn>
                                            <p:tgtEl>
                                              <p:spTgt spid="78"/>
                                            </p:tgtEl>
                                            <p:attrNameLst>
                                              <p:attrName>ppt_y</p:attrName>
                                            </p:attrNameLst>
                                          </p:cBhvr>
                                          <p:tavLst>
                                            <p:tav tm="0" fmla="#ppt_y-sin(pi*$)/27">
                                              <p:val>
                                                <p:fltVal val="0"/>
                                              </p:val>
                                            </p:tav>
                                            <p:tav tm="100000">
                                              <p:val>
                                                <p:fltVal val="1"/>
                                              </p:val>
                                            </p:tav>
                                          </p:tavLst>
                                        </p:anim>
                                        <p:anim calcmode="lin" valueType="num">
                                          <p:cBhvr>
                                            <p:cTn id="131" dur="82" tmFilter="0, 0; 0.125,0.2665; 0.25,0.4; 0.375,0.465; 0.5,0.5;  0.625,0.535; 0.75,0.6; 0.875,0.7335; 1,1">
                                              <p:stCondLst>
                                                <p:cond delay="828"/>
                                              </p:stCondLst>
                                            </p:cTn>
                                            <p:tgtEl>
                                              <p:spTgt spid="78"/>
                                            </p:tgtEl>
                                            <p:attrNameLst>
                                              <p:attrName>ppt_y</p:attrName>
                                            </p:attrNameLst>
                                          </p:cBhvr>
                                          <p:tavLst>
                                            <p:tav tm="0" fmla="#ppt_y-sin(pi*$)/81">
                                              <p:val>
                                                <p:fltVal val="0"/>
                                              </p:val>
                                            </p:tav>
                                            <p:tav tm="100000">
                                              <p:val>
                                                <p:fltVal val="1"/>
                                              </p:val>
                                            </p:tav>
                                          </p:tavLst>
                                        </p:anim>
                                        <p:animScale>
                                          <p:cBhvr>
                                            <p:cTn id="132" dur="13">
                                              <p:stCondLst>
                                                <p:cond delay="325"/>
                                              </p:stCondLst>
                                            </p:cTn>
                                            <p:tgtEl>
                                              <p:spTgt spid="78"/>
                                            </p:tgtEl>
                                          </p:cBhvr>
                                          <p:to x="100000" y="60000"/>
                                        </p:animScale>
                                        <p:animScale>
                                          <p:cBhvr>
                                            <p:cTn id="133" dur="83" decel="50000">
                                              <p:stCondLst>
                                                <p:cond delay="338"/>
                                              </p:stCondLst>
                                            </p:cTn>
                                            <p:tgtEl>
                                              <p:spTgt spid="78"/>
                                            </p:tgtEl>
                                          </p:cBhvr>
                                          <p:to x="100000" y="100000"/>
                                        </p:animScale>
                                        <p:animScale>
                                          <p:cBhvr>
                                            <p:cTn id="134" dur="13">
                                              <p:stCondLst>
                                                <p:cond delay="656"/>
                                              </p:stCondLst>
                                            </p:cTn>
                                            <p:tgtEl>
                                              <p:spTgt spid="78"/>
                                            </p:tgtEl>
                                          </p:cBhvr>
                                          <p:to x="100000" y="80000"/>
                                        </p:animScale>
                                        <p:animScale>
                                          <p:cBhvr>
                                            <p:cTn id="135" dur="83" decel="50000">
                                              <p:stCondLst>
                                                <p:cond delay="669"/>
                                              </p:stCondLst>
                                            </p:cTn>
                                            <p:tgtEl>
                                              <p:spTgt spid="78"/>
                                            </p:tgtEl>
                                          </p:cBhvr>
                                          <p:to x="100000" y="100000"/>
                                        </p:animScale>
                                        <p:animScale>
                                          <p:cBhvr>
                                            <p:cTn id="136" dur="13">
                                              <p:stCondLst>
                                                <p:cond delay="821"/>
                                              </p:stCondLst>
                                            </p:cTn>
                                            <p:tgtEl>
                                              <p:spTgt spid="78"/>
                                            </p:tgtEl>
                                          </p:cBhvr>
                                          <p:to x="100000" y="90000"/>
                                        </p:animScale>
                                        <p:animScale>
                                          <p:cBhvr>
                                            <p:cTn id="137" dur="83" decel="50000">
                                              <p:stCondLst>
                                                <p:cond delay="834"/>
                                              </p:stCondLst>
                                            </p:cTn>
                                            <p:tgtEl>
                                              <p:spTgt spid="78"/>
                                            </p:tgtEl>
                                          </p:cBhvr>
                                          <p:to x="100000" y="100000"/>
                                        </p:animScale>
                                        <p:animScale>
                                          <p:cBhvr>
                                            <p:cTn id="138" dur="13">
                                              <p:stCondLst>
                                                <p:cond delay="904"/>
                                              </p:stCondLst>
                                            </p:cTn>
                                            <p:tgtEl>
                                              <p:spTgt spid="78"/>
                                            </p:tgtEl>
                                          </p:cBhvr>
                                          <p:to x="100000" y="95000"/>
                                        </p:animScale>
                                        <p:animScale>
                                          <p:cBhvr>
                                            <p:cTn id="139" dur="83" decel="50000">
                                              <p:stCondLst>
                                                <p:cond delay="917"/>
                                              </p:stCondLst>
                                            </p:cTn>
                                            <p:tgtEl>
                                              <p:spTgt spid="78"/>
                                            </p:tgtEl>
                                          </p:cBhvr>
                                          <p:to x="100000" y="100000"/>
                                        </p:animScale>
                                      </p:childTnLst>
                                    </p:cTn>
                                  </p:par>
                                </p:childTnLst>
                              </p:cTn>
                            </p:par>
                            <p:par>
                              <p:cTn id="140" fill="hold">
                                <p:stCondLst>
                                  <p:cond delay="4000"/>
                                </p:stCondLst>
                                <p:childTnLst>
                                  <p:par>
                                    <p:cTn id="141" presetID="22" presetClass="entr" presetSubtype="1" fill="hold" grpId="0" nodeType="afterEffect">
                                      <p:stCondLst>
                                        <p:cond delay="0"/>
                                      </p:stCondLst>
                                      <p:childTnLst>
                                        <p:set>
                                          <p:cBhvr>
                                            <p:cTn id="142" dur="1" fill="hold">
                                              <p:stCondLst>
                                                <p:cond delay="0"/>
                                              </p:stCondLst>
                                            </p:cTn>
                                            <p:tgtEl>
                                              <p:spTgt spid="72"/>
                                            </p:tgtEl>
                                            <p:attrNameLst>
                                              <p:attrName>style.visibility</p:attrName>
                                            </p:attrNameLst>
                                          </p:cBhvr>
                                          <p:to>
                                            <p:strVal val="visible"/>
                                          </p:to>
                                        </p:set>
                                        <p:animEffect transition="in" filter="wipe(up)">
                                          <p:cBhvr>
                                            <p:cTn id="143" dur="10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8" grpId="0" animBg="1"/>
          <p:bldP spid="39" grpId="0" animBg="1"/>
          <p:bldP spid="40" grpId="0" animBg="1"/>
          <p:bldP spid="65" grpId="0" animBg="1"/>
          <p:bldP spid="72" grpId="0"/>
          <p:bldP spid="73" grpId="0"/>
          <p:bldP spid="74" grpId="0"/>
          <p:bldP spid="75" grpId="0"/>
          <p:bldP spid="76" grpId="0"/>
          <p:bldP spid="77" grpId="0"/>
          <p:bldP spid="78" grpId="0"/>
          <p:bldP spid="79"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1508" y="1275606"/>
            <a:ext cx="2780630" cy="731098"/>
          </a:xfrm>
          <a:prstGeom prst="rect">
            <a:avLst/>
          </a:prstGeom>
          <a:noFill/>
          <a:ln>
            <a:noFill/>
          </a:ln>
        </p:spPr>
        <p:txBody>
          <a:bodyPr wrap="square" rtlCol="0">
            <a:spAutoFit/>
          </a:bodyPr>
          <a:lstStyle/>
          <a:p>
            <a:pPr>
              <a:lnSpc>
                <a:spcPct val="130000"/>
              </a:lnSpc>
              <a:defRPr/>
            </a:pPr>
            <a:r>
              <a:rPr lang="zh-CN" altLang="en-US" sz="1100" dirty="0">
                <a:latin typeface="微软雅黑" pitchFamily="34" charset="-122"/>
                <a:ea typeface="微软雅黑" pitchFamily="34" charset="-122"/>
              </a:rPr>
              <a:t>点击输入简要文字内容，文字内容需概括精炼，不用多余的文字修饰，言简意赅的说明分项内容</a:t>
            </a:r>
            <a:r>
              <a:rPr lang="en-US" altLang="zh-CN" sz="1100" dirty="0">
                <a:latin typeface="微软雅黑" pitchFamily="34" charset="-122"/>
                <a:ea typeface="微软雅黑" pitchFamily="34" charset="-122"/>
              </a:rPr>
              <a:t>……</a:t>
            </a:r>
          </a:p>
        </p:txBody>
      </p:sp>
      <p:sp>
        <p:nvSpPr>
          <p:cNvPr id="3" name="TextBox 2"/>
          <p:cNvSpPr txBox="1"/>
          <p:nvPr/>
        </p:nvSpPr>
        <p:spPr>
          <a:xfrm>
            <a:off x="5796136" y="2251284"/>
            <a:ext cx="2520281" cy="752514"/>
          </a:xfrm>
          <a:prstGeom prst="rect">
            <a:avLst/>
          </a:prstGeom>
          <a:noFill/>
        </p:spPr>
        <p:txBody>
          <a:bodyPr wrap="square" rtlCol="0">
            <a:spAutoFit/>
          </a:bodyPr>
          <a:lstStyle/>
          <a:p>
            <a:pPr>
              <a:lnSpc>
                <a:spcPct val="130000"/>
              </a:lnSpc>
              <a:defRPr/>
            </a:pPr>
            <a:r>
              <a:rPr lang="en-US" altLang="zh-CN" sz="1100" dirty="0" smtClean="0">
                <a:latin typeface="微软雅黑" pitchFamily="34" charset="-122"/>
                <a:ea typeface="微软雅黑" pitchFamily="34" charset="-122"/>
              </a:rPr>
              <a:t>01</a:t>
            </a:r>
            <a:r>
              <a:rPr lang="zh-CN" altLang="en-US" sz="1100" dirty="0" smtClean="0">
                <a:latin typeface="微软雅黑" pitchFamily="34" charset="-122"/>
                <a:ea typeface="微软雅黑" pitchFamily="34" charset="-122"/>
              </a:rPr>
              <a:t>、点击</a:t>
            </a:r>
            <a:r>
              <a:rPr lang="zh-CN" altLang="en-US" sz="1100" dirty="0">
                <a:latin typeface="微软雅黑" pitchFamily="34" charset="-122"/>
                <a:ea typeface="微软雅黑" pitchFamily="34" charset="-122"/>
              </a:rPr>
              <a:t>输入简要文字内容，文字内容需概括精炼，不用多余的文字修饰，言简意赅的说明分项内容</a:t>
            </a:r>
            <a:r>
              <a:rPr lang="en-US" altLang="zh-CN" sz="1100" dirty="0">
                <a:latin typeface="微软雅黑" pitchFamily="34" charset="-122"/>
                <a:ea typeface="微软雅黑" pitchFamily="34" charset="-122"/>
              </a:rPr>
              <a:t>……</a:t>
            </a:r>
            <a:endParaRPr lang="zh-CN" altLang="en-US" sz="1100" dirty="0">
              <a:latin typeface="微软雅黑" pitchFamily="34" charset="-122"/>
              <a:ea typeface="微软雅黑" pitchFamily="34" charset="-122"/>
            </a:endParaRPr>
          </a:p>
        </p:txBody>
      </p:sp>
      <p:sp>
        <p:nvSpPr>
          <p:cNvPr id="6" name="TextBox 5"/>
          <p:cNvSpPr txBox="1"/>
          <p:nvPr/>
        </p:nvSpPr>
        <p:spPr>
          <a:xfrm>
            <a:off x="1913364" y="3647465"/>
            <a:ext cx="1146468" cy="284693"/>
          </a:xfrm>
          <a:prstGeom prst="rect">
            <a:avLst/>
          </a:prstGeom>
          <a:noFill/>
          <a:ln>
            <a:noFill/>
          </a:ln>
        </p:spPr>
        <p:txBody>
          <a:bodyPr wrap="none" rtlCol="0">
            <a:spAutoFit/>
          </a:bodyPr>
          <a:lstStyle/>
          <a:p>
            <a:pPr>
              <a:lnSpc>
                <a:spcPts val="1500"/>
              </a:lnSpc>
            </a:pPr>
            <a:r>
              <a:rPr lang="zh-CN" altLang="en-US" sz="1500" dirty="0">
                <a:latin typeface="微软雅黑" pitchFamily="34" charset="-122"/>
                <a:ea typeface="微软雅黑" pitchFamily="34" charset="-122"/>
              </a:rPr>
              <a:t>有经济效益</a:t>
            </a:r>
          </a:p>
        </p:txBody>
      </p:sp>
      <p:sp>
        <p:nvSpPr>
          <p:cNvPr id="7" name="TextBox 6"/>
          <p:cNvSpPr txBox="1"/>
          <p:nvPr/>
        </p:nvSpPr>
        <p:spPr>
          <a:xfrm>
            <a:off x="3923928" y="2571750"/>
            <a:ext cx="1146468" cy="284693"/>
          </a:xfrm>
          <a:prstGeom prst="rect">
            <a:avLst/>
          </a:prstGeom>
          <a:noFill/>
          <a:ln>
            <a:noFill/>
          </a:ln>
        </p:spPr>
        <p:txBody>
          <a:bodyPr wrap="none" rtlCol="0">
            <a:spAutoFit/>
          </a:bodyPr>
          <a:lstStyle/>
          <a:p>
            <a:pPr>
              <a:lnSpc>
                <a:spcPts val="1500"/>
              </a:lnSpc>
            </a:pPr>
            <a:r>
              <a:rPr lang="zh-CN" altLang="en-US" sz="1500" dirty="0">
                <a:latin typeface="微软雅黑" pitchFamily="34" charset="-122"/>
                <a:ea typeface="微软雅黑" pitchFamily="34" charset="-122"/>
              </a:rPr>
              <a:t>有利于民生</a:t>
            </a:r>
            <a:endParaRPr lang="en-US" altLang="zh-CN" sz="1500" dirty="0">
              <a:latin typeface="微软雅黑" pitchFamily="34" charset="-122"/>
              <a:ea typeface="微软雅黑" pitchFamily="34" charset="-122"/>
            </a:endParaRPr>
          </a:p>
        </p:txBody>
      </p:sp>
      <p:sp>
        <p:nvSpPr>
          <p:cNvPr id="8" name="TextBox 7"/>
          <p:cNvSpPr txBox="1"/>
          <p:nvPr/>
        </p:nvSpPr>
        <p:spPr>
          <a:xfrm>
            <a:off x="5752435" y="1536357"/>
            <a:ext cx="1915909" cy="284693"/>
          </a:xfrm>
          <a:prstGeom prst="rect">
            <a:avLst/>
          </a:prstGeom>
          <a:noFill/>
          <a:ln>
            <a:noFill/>
          </a:ln>
        </p:spPr>
        <p:txBody>
          <a:bodyPr wrap="none" rtlCol="0">
            <a:spAutoFit/>
          </a:bodyPr>
          <a:lstStyle/>
          <a:p>
            <a:pPr>
              <a:lnSpc>
                <a:spcPts val="1500"/>
              </a:lnSpc>
            </a:pPr>
            <a:r>
              <a:rPr lang="zh-CN" altLang="en-US" sz="1500" dirty="0">
                <a:latin typeface="微软雅黑" pitchFamily="34" charset="-122"/>
                <a:ea typeface="微软雅黑" pitchFamily="34" charset="-122"/>
              </a:rPr>
              <a:t>有利于提升政府形象</a:t>
            </a:r>
          </a:p>
        </p:txBody>
      </p:sp>
      <p:grpSp>
        <p:nvGrpSpPr>
          <p:cNvPr id="9" name="组合 8"/>
          <p:cNvGrpSpPr/>
          <p:nvPr/>
        </p:nvGrpSpPr>
        <p:grpSpPr>
          <a:xfrm>
            <a:off x="4755443" y="1307798"/>
            <a:ext cx="914014" cy="914014"/>
            <a:chOff x="5105593" y="1379191"/>
            <a:chExt cx="914014" cy="914014"/>
          </a:xfrm>
        </p:grpSpPr>
        <p:grpSp>
          <p:nvGrpSpPr>
            <p:cNvPr id="10" name="组合 9"/>
            <p:cNvGrpSpPr/>
            <p:nvPr/>
          </p:nvGrpSpPr>
          <p:grpSpPr>
            <a:xfrm>
              <a:off x="5105593" y="1379191"/>
              <a:ext cx="914014" cy="914014"/>
              <a:chOff x="304800" y="673100"/>
              <a:chExt cx="4000500" cy="4000500"/>
            </a:xfrm>
            <a:effectLst>
              <a:outerShdw blurRad="444500" dist="254000" dir="8100000" algn="tr" rotWithShape="0">
                <a:prstClr val="black">
                  <a:alpha val="50000"/>
                </a:prstClr>
              </a:outerShdw>
            </a:effectLst>
          </p:grpSpPr>
          <p:sp>
            <p:nvSpPr>
              <p:cNvPr id="12" name="同心圆 1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 name="椭圆 12"/>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TextBox 10"/>
            <p:cNvSpPr txBox="1"/>
            <p:nvPr/>
          </p:nvSpPr>
          <p:spPr>
            <a:xfrm>
              <a:off x="5314943" y="1628156"/>
              <a:ext cx="502061" cy="400110"/>
            </a:xfrm>
            <a:prstGeom prst="rect">
              <a:avLst/>
            </a:prstGeom>
            <a:noFill/>
          </p:spPr>
          <p:txBody>
            <a:bodyPr wrap="none" rtlCol="0">
              <a:spAutoFit/>
            </a:bodyPr>
            <a:lstStyle/>
            <a:p>
              <a:r>
                <a:rPr lang="en-US" altLang="zh-CN" sz="2000" dirty="0" smtClean="0">
                  <a:latin typeface="微软雅黑" pitchFamily="34" charset="-122"/>
                  <a:ea typeface="造字工房劲黑（非商用）常规体" pitchFamily="50" charset="-122"/>
                </a:rPr>
                <a:t>03</a:t>
              </a:r>
              <a:endParaRPr lang="zh-CN" altLang="en-US" sz="2000" dirty="0">
                <a:latin typeface="微软雅黑" pitchFamily="34" charset="-122"/>
                <a:ea typeface="造字工房劲黑（非商用）常规体" pitchFamily="50" charset="-122"/>
              </a:endParaRPr>
            </a:p>
          </p:txBody>
        </p:sp>
      </p:grpSp>
      <p:grpSp>
        <p:nvGrpSpPr>
          <p:cNvPr id="14" name="组合 13"/>
          <p:cNvGrpSpPr/>
          <p:nvPr/>
        </p:nvGrpSpPr>
        <p:grpSpPr>
          <a:xfrm>
            <a:off x="2895130" y="2260580"/>
            <a:ext cx="914014" cy="914014"/>
            <a:chOff x="3245280" y="2331973"/>
            <a:chExt cx="914014" cy="914014"/>
          </a:xfrm>
        </p:grpSpPr>
        <p:grpSp>
          <p:nvGrpSpPr>
            <p:cNvPr id="15" name="组合 14"/>
            <p:cNvGrpSpPr/>
            <p:nvPr/>
          </p:nvGrpSpPr>
          <p:grpSpPr>
            <a:xfrm>
              <a:off x="3245280" y="2331973"/>
              <a:ext cx="914014" cy="914014"/>
              <a:chOff x="304800" y="673100"/>
              <a:chExt cx="4000500" cy="4000500"/>
            </a:xfrm>
            <a:effectLst>
              <a:outerShdw blurRad="444500" dist="254000" dir="8100000" algn="tr" rotWithShape="0">
                <a:prstClr val="black">
                  <a:alpha val="50000"/>
                </a:prstClr>
              </a:outerShdw>
            </a:effectLst>
          </p:grpSpPr>
          <p:sp>
            <p:nvSpPr>
              <p:cNvPr id="17" name="同心圆 1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椭圆 17"/>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TextBox 15"/>
            <p:cNvSpPr txBox="1"/>
            <p:nvPr/>
          </p:nvSpPr>
          <p:spPr>
            <a:xfrm>
              <a:off x="3424802" y="2571135"/>
              <a:ext cx="489236" cy="400110"/>
            </a:xfrm>
            <a:prstGeom prst="rect">
              <a:avLst/>
            </a:prstGeom>
            <a:noFill/>
          </p:spPr>
          <p:txBody>
            <a:bodyPr wrap="none" rtlCol="0">
              <a:spAutoFit/>
            </a:bodyPr>
            <a:lstStyle/>
            <a:p>
              <a:r>
                <a:rPr lang="en-US" altLang="zh-CN" sz="2000" dirty="0" smtClean="0">
                  <a:latin typeface="微软雅黑" pitchFamily="34" charset="-122"/>
                  <a:ea typeface="造字工房劲黑（非商用）常规体" pitchFamily="50" charset="-122"/>
                </a:rPr>
                <a:t>02</a:t>
              </a:r>
              <a:endParaRPr lang="zh-CN" altLang="en-US" sz="2000" dirty="0">
                <a:latin typeface="微软雅黑" pitchFamily="34" charset="-122"/>
                <a:ea typeface="造字工房劲黑（非商用）常规体" pitchFamily="50" charset="-122"/>
              </a:endParaRPr>
            </a:p>
          </p:txBody>
        </p:sp>
      </p:grpSp>
      <p:grpSp>
        <p:nvGrpSpPr>
          <p:cNvPr id="19" name="组合 18"/>
          <p:cNvGrpSpPr/>
          <p:nvPr/>
        </p:nvGrpSpPr>
        <p:grpSpPr>
          <a:xfrm>
            <a:off x="928644" y="3263513"/>
            <a:ext cx="914014" cy="914014"/>
            <a:chOff x="1278794" y="3334906"/>
            <a:chExt cx="914014" cy="914014"/>
          </a:xfrm>
        </p:grpSpPr>
        <p:grpSp>
          <p:nvGrpSpPr>
            <p:cNvPr id="20" name="组合 19"/>
            <p:cNvGrpSpPr/>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22" name="同心圆 2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3" name="椭圆 22"/>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TextBox 20"/>
            <p:cNvSpPr txBox="1"/>
            <p:nvPr/>
          </p:nvSpPr>
          <p:spPr>
            <a:xfrm>
              <a:off x="1483792" y="3591858"/>
              <a:ext cx="486030" cy="400110"/>
            </a:xfrm>
            <a:prstGeom prst="rect">
              <a:avLst/>
            </a:prstGeom>
            <a:noFill/>
          </p:spPr>
          <p:txBody>
            <a:bodyPr wrap="none" rtlCol="0">
              <a:spAutoFit/>
            </a:bodyPr>
            <a:lstStyle/>
            <a:p>
              <a:r>
                <a:rPr lang="en-US" altLang="zh-CN" sz="2000" dirty="0" smtClean="0">
                  <a:latin typeface="微软雅黑" pitchFamily="34" charset="-122"/>
                  <a:ea typeface="造字工房劲黑（非商用）常规体" pitchFamily="50" charset="-122"/>
                </a:rPr>
                <a:t>01</a:t>
              </a:r>
              <a:endParaRPr lang="zh-CN" altLang="en-US" sz="2000" dirty="0">
                <a:latin typeface="微软雅黑" pitchFamily="34" charset="-122"/>
                <a:ea typeface="造字工房劲黑（非商用）常规体" pitchFamily="50" charset="-122"/>
              </a:endParaRPr>
            </a:p>
          </p:txBody>
        </p:sp>
      </p:grpSp>
      <p:sp>
        <p:nvSpPr>
          <p:cNvPr id="24" name="TextBox 23"/>
          <p:cNvSpPr txBox="1"/>
          <p:nvPr/>
        </p:nvSpPr>
        <p:spPr>
          <a:xfrm>
            <a:off x="5796136" y="3032354"/>
            <a:ext cx="2520281" cy="752514"/>
          </a:xfrm>
          <a:prstGeom prst="rect">
            <a:avLst/>
          </a:prstGeom>
          <a:noFill/>
        </p:spPr>
        <p:txBody>
          <a:bodyPr wrap="square" rtlCol="0">
            <a:spAutoFit/>
          </a:bodyPr>
          <a:lstStyle/>
          <a:p>
            <a:pPr>
              <a:lnSpc>
                <a:spcPct val="130000"/>
              </a:lnSpc>
              <a:defRPr/>
            </a:pPr>
            <a:r>
              <a:rPr lang="en-US" altLang="zh-CN" sz="1100" dirty="0" smtClean="0">
                <a:latin typeface="微软雅黑" pitchFamily="34" charset="-122"/>
                <a:ea typeface="微软雅黑" pitchFamily="34" charset="-122"/>
              </a:rPr>
              <a:t>02</a:t>
            </a:r>
            <a:r>
              <a:rPr lang="zh-CN" altLang="en-US" sz="1100" dirty="0" smtClean="0">
                <a:latin typeface="微软雅黑" pitchFamily="34" charset="-122"/>
                <a:ea typeface="微软雅黑" pitchFamily="34" charset="-122"/>
              </a:rPr>
              <a:t>、点击</a:t>
            </a:r>
            <a:r>
              <a:rPr lang="zh-CN" altLang="en-US" sz="1100" dirty="0">
                <a:latin typeface="微软雅黑" pitchFamily="34" charset="-122"/>
                <a:ea typeface="微软雅黑" pitchFamily="34" charset="-122"/>
              </a:rPr>
              <a:t>输入简要文字内容，文字内容需概括精炼，不用多余的文字修饰，言简意赅的说明分项内容</a:t>
            </a:r>
            <a:r>
              <a:rPr lang="en-US" altLang="zh-CN" sz="1100" dirty="0">
                <a:latin typeface="微软雅黑" pitchFamily="34" charset="-122"/>
                <a:ea typeface="微软雅黑" pitchFamily="34" charset="-122"/>
              </a:rPr>
              <a:t>……</a:t>
            </a:r>
            <a:endParaRPr lang="zh-CN" altLang="en-US" sz="1100" dirty="0">
              <a:latin typeface="微软雅黑" pitchFamily="34" charset="-122"/>
              <a:ea typeface="微软雅黑" pitchFamily="34" charset="-122"/>
            </a:endParaRPr>
          </a:p>
        </p:txBody>
      </p:sp>
      <p:sp>
        <p:nvSpPr>
          <p:cNvPr id="25" name="TextBox 24"/>
          <p:cNvSpPr txBox="1"/>
          <p:nvPr/>
        </p:nvSpPr>
        <p:spPr>
          <a:xfrm>
            <a:off x="5796136" y="3835460"/>
            <a:ext cx="2520281" cy="752514"/>
          </a:xfrm>
          <a:prstGeom prst="rect">
            <a:avLst/>
          </a:prstGeom>
          <a:noFill/>
        </p:spPr>
        <p:txBody>
          <a:bodyPr wrap="square" rtlCol="0">
            <a:spAutoFit/>
          </a:bodyPr>
          <a:lstStyle/>
          <a:p>
            <a:pPr>
              <a:lnSpc>
                <a:spcPct val="130000"/>
              </a:lnSpc>
              <a:defRPr/>
            </a:pPr>
            <a:r>
              <a:rPr lang="en-US" altLang="zh-CN" sz="1100" dirty="0" smtClean="0">
                <a:latin typeface="微软雅黑" pitchFamily="34" charset="-122"/>
                <a:ea typeface="微软雅黑" pitchFamily="34" charset="-122"/>
              </a:rPr>
              <a:t>03</a:t>
            </a:r>
            <a:r>
              <a:rPr lang="zh-CN" altLang="en-US" sz="1100" dirty="0" smtClean="0">
                <a:latin typeface="微软雅黑" pitchFamily="34" charset="-122"/>
                <a:ea typeface="微软雅黑" pitchFamily="34" charset="-122"/>
              </a:rPr>
              <a:t>、点击</a:t>
            </a:r>
            <a:r>
              <a:rPr lang="zh-CN" altLang="en-US" sz="1100" dirty="0">
                <a:latin typeface="微软雅黑" pitchFamily="34" charset="-122"/>
                <a:ea typeface="微软雅黑" pitchFamily="34" charset="-122"/>
              </a:rPr>
              <a:t>输入简要文字内容，文字内容需概括精炼，不用多余的文字修饰，言简意赅的说明分项内容</a:t>
            </a:r>
            <a:r>
              <a:rPr lang="en-US" altLang="zh-CN" sz="1100" dirty="0">
                <a:latin typeface="微软雅黑" pitchFamily="34" charset="-122"/>
                <a:ea typeface="微软雅黑" pitchFamily="34" charset="-122"/>
              </a:rPr>
              <a:t>……</a:t>
            </a:r>
            <a:endParaRPr lang="zh-CN" altLang="en-US" sz="1100" dirty="0">
              <a:latin typeface="微软雅黑" pitchFamily="34" charset="-122"/>
              <a:ea typeface="微软雅黑" pitchFamily="34" charset="-122"/>
            </a:endParaRPr>
          </a:p>
        </p:txBody>
      </p:sp>
      <p:sp>
        <p:nvSpPr>
          <p:cNvPr id="26" name="TextBox 25"/>
          <p:cNvSpPr txBox="1"/>
          <p:nvPr/>
        </p:nvSpPr>
        <p:spPr>
          <a:xfrm>
            <a:off x="3563888" y="475567"/>
            <a:ext cx="2016224" cy="307777"/>
          </a:xfrm>
          <a:prstGeom prst="rect">
            <a:avLst/>
          </a:prstGeom>
          <a:noFill/>
        </p:spPr>
        <p:txBody>
          <a:bodyPr wrap="square" lIns="0" tIns="0" rIns="0" bIns="0" rtlCol="0">
            <a:spAutoFit/>
          </a:bodyPr>
          <a:lstStyle/>
          <a:p>
            <a:pPr algn="ctr"/>
            <a:r>
              <a:rPr lang="zh-CN" altLang="en-US" sz="2000" b="1" dirty="0" smtClean="0">
                <a:latin typeface="微软雅黑" pitchFamily="34" charset="-122"/>
                <a:ea typeface="微软雅黑" pitchFamily="34" charset="-122"/>
              </a:rPr>
              <a:t>产品功能</a:t>
            </a:r>
            <a:endParaRPr lang="zh-CN" altLang="en-US" sz="1000" dirty="0">
              <a:latin typeface="微软雅黑" pitchFamily="34" charset="-122"/>
              <a:ea typeface="微软雅黑" pitchFamily="34" charset="-122"/>
            </a:endParaRPr>
          </a:p>
        </p:txBody>
      </p:sp>
    </p:spTree>
    <p:extLst>
      <p:ext uri="{BB962C8B-B14F-4D97-AF65-F5344CB8AC3E}">
        <p14:creationId xmlns:p14="http://schemas.microsoft.com/office/powerpoint/2010/main" val="2835223624"/>
      </p:ext>
    </p:extLst>
  </p:cSld>
  <p:clrMapOvr>
    <a:masterClrMapping/>
  </p:clrMapOvr>
  <p:transition spd="slow" advTm="0">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4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44000">
                                          <p:cBhvr additive="base">
                                            <p:cTn id="7" dur="500" fill="hold"/>
                                            <p:tgtEl>
                                              <p:spTgt spid="19"/>
                                            </p:tgtEl>
                                            <p:attrNameLst>
                                              <p:attrName>ppt_x</p:attrName>
                                            </p:attrNameLst>
                                          </p:cBhvr>
                                          <p:tavLst>
                                            <p:tav tm="0">
                                              <p:val>
                                                <p:strVal val="#ppt_x"/>
                                              </p:val>
                                            </p:tav>
                                            <p:tav tm="100000">
                                              <p:val>
                                                <p:strVal val="#ppt_x"/>
                                              </p:val>
                                            </p:tav>
                                          </p:tavLst>
                                        </p:anim>
                                        <p:anim calcmode="lin" valueType="num" p14:bounceEnd="44000">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4000">
                                      <p:stCondLst>
                                        <p:cond delay="300"/>
                                      </p:stCondLst>
                                      <p:childTnLst>
                                        <p:set>
                                          <p:cBhvr>
                                            <p:cTn id="10" dur="1" fill="hold">
                                              <p:stCondLst>
                                                <p:cond delay="0"/>
                                              </p:stCondLst>
                                            </p:cTn>
                                            <p:tgtEl>
                                              <p:spTgt spid="14"/>
                                            </p:tgtEl>
                                            <p:attrNameLst>
                                              <p:attrName>style.visibility</p:attrName>
                                            </p:attrNameLst>
                                          </p:cBhvr>
                                          <p:to>
                                            <p:strVal val="visible"/>
                                          </p:to>
                                        </p:set>
                                        <p:anim calcmode="lin" valueType="num" p14:bounceEnd="44000">
                                          <p:cBhvr additive="base">
                                            <p:cTn id="11" dur="500" fill="hold"/>
                                            <p:tgtEl>
                                              <p:spTgt spid="14"/>
                                            </p:tgtEl>
                                            <p:attrNameLst>
                                              <p:attrName>ppt_x</p:attrName>
                                            </p:attrNameLst>
                                          </p:cBhvr>
                                          <p:tavLst>
                                            <p:tav tm="0">
                                              <p:val>
                                                <p:strVal val="#ppt_x"/>
                                              </p:val>
                                            </p:tav>
                                            <p:tav tm="100000">
                                              <p:val>
                                                <p:strVal val="#ppt_x"/>
                                              </p:val>
                                            </p:tav>
                                          </p:tavLst>
                                        </p:anim>
                                        <p:anim calcmode="lin" valueType="num" p14:bounceEnd="44000">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12" presetClass="entr" presetSubtype="8" fill="hold" grpId="0" nodeType="withEffect">
                                      <p:stCondLst>
                                        <p:cond delay="3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p:tgtEl>
                                              <p:spTgt spid="6"/>
                                            </p:tgtEl>
                                            <p:attrNameLst>
                                              <p:attrName>ppt_x</p:attrName>
                                            </p:attrNameLst>
                                          </p:cBhvr>
                                          <p:tavLst>
                                            <p:tav tm="0">
                                              <p:val>
                                                <p:strVal val="#ppt_x-#ppt_w*1.125000"/>
                                              </p:val>
                                            </p:tav>
                                            <p:tav tm="100000">
                                              <p:val>
                                                <p:strVal val="#ppt_x"/>
                                              </p:val>
                                            </p:tav>
                                          </p:tavLst>
                                        </p:anim>
                                        <p:animEffect transition="in" filter="wipe(right)">
                                          <p:cBhvr>
                                            <p:cTn id="16" dur="500"/>
                                            <p:tgtEl>
                                              <p:spTgt spid="6"/>
                                            </p:tgtEl>
                                          </p:cBhvr>
                                        </p:animEffect>
                                      </p:childTnLst>
                                    </p:cTn>
                                  </p:par>
                                  <p:par>
                                    <p:cTn id="17" presetID="2" presetClass="entr" presetSubtype="4" fill="hold" nodeType="withEffect" p14:presetBounceEnd="44000">
                                      <p:stCondLst>
                                        <p:cond delay="600"/>
                                      </p:stCondLst>
                                      <p:childTnLst>
                                        <p:set>
                                          <p:cBhvr>
                                            <p:cTn id="18" dur="1" fill="hold">
                                              <p:stCondLst>
                                                <p:cond delay="0"/>
                                              </p:stCondLst>
                                            </p:cTn>
                                            <p:tgtEl>
                                              <p:spTgt spid="9"/>
                                            </p:tgtEl>
                                            <p:attrNameLst>
                                              <p:attrName>style.visibility</p:attrName>
                                            </p:attrNameLst>
                                          </p:cBhvr>
                                          <p:to>
                                            <p:strVal val="visible"/>
                                          </p:to>
                                        </p:set>
                                        <p:anim calcmode="lin" valueType="num" p14:bounceEnd="44000">
                                          <p:cBhvr additive="base">
                                            <p:cTn id="19" dur="500" fill="hold"/>
                                            <p:tgtEl>
                                              <p:spTgt spid="9"/>
                                            </p:tgtEl>
                                            <p:attrNameLst>
                                              <p:attrName>ppt_x</p:attrName>
                                            </p:attrNameLst>
                                          </p:cBhvr>
                                          <p:tavLst>
                                            <p:tav tm="0">
                                              <p:val>
                                                <p:strVal val="#ppt_x"/>
                                              </p:val>
                                            </p:tav>
                                            <p:tav tm="100000">
                                              <p:val>
                                                <p:strVal val="#ppt_x"/>
                                              </p:val>
                                            </p:tav>
                                          </p:tavLst>
                                        </p:anim>
                                        <p:anim calcmode="lin" valueType="num" p14:bounceEnd="44000">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12" presetClass="entr" presetSubtype="8" fill="hold" grpId="0" nodeType="withEffect">
                                      <p:stCondLst>
                                        <p:cond delay="60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p:tgtEl>
                                              <p:spTgt spid="7"/>
                                            </p:tgtEl>
                                            <p:attrNameLst>
                                              <p:attrName>ppt_x</p:attrName>
                                            </p:attrNameLst>
                                          </p:cBhvr>
                                          <p:tavLst>
                                            <p:tav tm="0">
                                              <p:val>
                                                <p:strVal val="#ppt_x-#ppt_w*1.125000"/>
                                              </p:val>
                                            </p:tav>
                                            <p:tav tm="100000">
                                              <p:val>
                                                <p:strVal val="#ppt_x"/>
                                              </p:val>
                                            </p:tav>
                                          </p:tavLst>
                                        </p:anim>
                                        <p:animEffect transition="in" filter="wipe(right)">
                                          <p:cBhvr>
                                            <p:cTn id="24" dur="500"/>
                                            <p:tgtEl>
                                              <p:spTgt spid="7"/>
                                            </p:tgtEl>
                                          </p:cBhvr>
                                        </p:animEffect>
                                      </p:childTnLst>
                                    </p:cTn>
                                  </p:par>
                                  <p:par>
                                    <p:cTn id="25" presetID="12" presetClass="entr" presetSubtype="8" fill="hold" grpId="0" nodeType="withEffect">
                                      <p:stCondLst>
                                        <p:cond delay="90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p:tgtEl>
                                              <p:spTgt spid="8"/>
                                            </p:tgtEl>
                                            <p:attrNameLst>
                                              <p:attrName>ppt_x</p:attrName>
                                            </p:attrNameLst>
                                          </p:cBhvr>
                                          <p:tavLst>
                                            <p:tav tm="0">
                                              <p:val>
                                                <p:strVal val="#ppt_x-#ppt_w*1.125000"/>
                                              </p:val>
                                            </p:tav>
                                            <p:tav tm="100000">
                                              <p:val>
                                                <p:strVal val="#ppt_x"/>
                                              </p:val>
                                            </p:tav>
                                          </p:tavLst>
                                        </p:anim>
                                        <p:animEffect transition="in" filter="wipe(right)">
                                          <p:cBhvr>
                                            <p:cTn id="28" dur="500"/>
                                            <p:tgtEl>
                                              <p:spTgt spid="8"/>
                                            </p:tgtEl>
                                          </p:cBhvr>
                                        </p:animEffect>
                                      </p:childTnLst>
                                    </p:cTn>
                                  </p:par>
                                </p:childTnLst>
                              </p:cTn>
                            </p:par>
                            <p:par>
                              <p:cTn id="29" fill="hold">
                                <p:stCondLst>
                                  <p:cond delay="1400"/>
                                </p:stCondLst>
                                <p:childTnLst>
                                  <p:par>
                                    <p:cTn id="30" presetID="18" presetClass="entr" presetSubtype="3"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strips(upRight)">
                                          <p:cBhvr>
                                            <p:cTn id="32" dur="500"/>
                                            <p:tgtEl>
                                              <p:spTgt spid="2"/>
                                            </p:tgtEl>
                                          </p:cBhvr>
                                        </p:animEffect>
                                      </p:childTnLst>
                                    </p:cTn>
                                  </p:par>
                                  <p:par>
                                    <p:cTn id="33" presetID="18" presetClass="entr" presetSubtype="3" fill="hold" grpId="0" nodeType="withEffect">
                                      <p:stCondLst>
                                        <p:cond delay="300"/>
                                      </p:stCondLst>
                                      <p:childTnLst>
                                        <p:set>
                                          <p:cBhvr>
                                            <p:cTn id="34" dur="1" fill="hold">
                                              <p:stCondLst>
                                                <p:cond delay="0"/>
                                              </p:stCondLst>
                                            </p:cTn>
                                            <p:tgtEl>
                                              <p:spTgt spid="3"/>
                                            </p:tgtEl>
                                            <p:attrNameLst>
                                              <p:attrName>style.visibility</p:attrName>
                                            </p:attrNameLst>
                                          </p:cBhvr>
                                          <p:to>
                                            <p:strVal val="visible"/>
                                          </p:to>
                                        </p:set>
                                        <p:animEffect transition="in" filter="strips(upRight)">
                                          <p:cBhvr>
                                            <p:cTn id="35" dur="500"/>
                                            <p:tgtEl>
                                              <p:spTgt spid="3"/>
                                            </p:tgtEl>
                                          </p:cBhvr>
                                        </p:animEffect>
                                      </p:childTnLst>
                                    </p:cTn>
                                  </p:par>
                                  <p:par>
                                    <p:cTn id="36" presetID="18" presetClass="entr" presetSubtype="3" fill="hold" grpId="0" nodeType="withEffect">
                                      <p:stCondLst>
                                        <p:cond delay="600"/>
                                      </p:stCondLst>
                                      <p:childTnLst>
                                        <p:set>
                                          <p:cBhvr>
                                            <p:cTn id="37" dur="1" fill="hold">
                                              <p:stCondLst>
                                                <p:cond delay="0"/>
                                              </p:stCondLst>
                                            </p:cTn>
                                            <p:tgtEl>
                                              <p:spTgt spid="24"/>
                                            </p:tgtEl>
                                            <p:attrNameLst>
                                              <p:attrName>style.visibility</p:attrName>
                                            </p:attrNameLst>
                                          </p:cBhvr>
                                          <p:to>
                                            <p:strVal val="visible"/>
                                          </p:to>
                                        </p:set>
                                        <p:animEffect transition="in" filter="strips(upRight)">
                                          <p:cBhvr>
                                            <p:cTn id="38" dur="500"/>
                                            <p:tgtEl>
                                              <p:spTgt spid="24"/>
                                            </p:tgtEl>
                                          </p:cBhvr>
                                        </p:animEffect>
                                      </p:childTnLst>
                                    </p:cTn>
                                  </p:par>
                                  <p:par>
                                    <p:cTn id="39" presetID="18" presetClass="entr" presetSubtype="3" fill="hold" grpId="0" nodeType="withEffect">
                                      <p:stCondLst>
                                        <p:cond delay="900"/>
                                      </p:stCondLst>
                                      <p:childTnLst>
                                        <p:set>
                                          <p:cBhvr>
                                            <p:cTn id="40" dur="1" fill="hold">
                                              <p:stCondLst>
                                                <p:cond delay="0"/>
                                              </p:stCondLst>
                                            </p:cTn>
                                            <p:tgtEl>
                                              <p:spTgt spid="25"/>
                                            </p:tgtEl>
                                            <p:attrNameLst>
                                              <p:attrName>style.visibility</p:attrName>
                                            </p:attrNameLst>
                                          </p:cBhvr>
                                          <p:to>
                                            <p:strVal val="visible"/>
                                          </p:to>
                                        </p:set>
                                        <p:animEffect transition="in" filter="strips(upRight)">
                                          <p:cBhvr>
                                            <p:cTn id="4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P spid="8" grpId="0"/>
          <p:bldP spid="24" grpId="0"/>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3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12" presetClass="entr" presetSubtype="8" fill="hold" grpId="0" nodeType="withEffect">
                                      <p:stCondLst>
                                        <p:cond delay="3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p:tgtEl>
                                              <p:spTgt spid="6"/>
                                            </p:tgtEl>
                                            <p:attrNameLst>
                                              <p:attrName>ppt_x</p:attrName>
                                            </p:attrNameLst>
                                          </p:cBhvr>
                                          <p:tavLst>
                                            <p:tav tm="0">
                                              <p:val>
                                                <p:strVal val="#ppt_x-#ppt_w*1.125000"/>
                                              </p:val>
                                            </p:tav>
                                            <p:tav tm="100000">
                                              <p:val>
                                                <p:strVal val="#ppt_x"/>
                                              </p:val>
                                            </p:tav>
                                          </p:tavLst>
                                        </p:anim>
                                        <p:animEffect transition="in" filter="wipe(right)">
                                          <p:cBhvr>
                                            <p:cTn id="16" dur="500"/>
                                            <p:tgtEl>
                                              <p:spTgt spid="6"/>
                                            </p:tgtEl>
                                          </p:cBhvr>
                                        </p:animEffect>
                                      </p:childTnLst>
                                    </p:cTn>
                                  </p:par>
                                  <p:par>
                                    <p:cTn id="17" presetID="2" presetClass="entr" presetSubtype="4" fill="hold" nodeType="withEffect">
                                      <p:stCondLst>
                                        <p:cond delay="60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12" presetClass="entr" presetSubtype="8" fill="hold" grpId="0" nodeType="withEffect">
                                      <p:stCondLst>
                                        <p:cond delay="60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p:tgtEl>
                                              <p:spTgt spid="7"/>
                                            </p:tgtEl>
                                            <p:attrNameLst>
                                              <p:attrName>ppt_x</p:attrName>
                                            </p:attrNameLst>
                                          </p:cBhvr>
                                          <p:tavLst>
                                            <p:tav tm="0">
                                              <p:val>
                                                <p:strVal val="#ppt_x-#ppt_w*1.125000"/>
                                              </p:val>
                                            </p:tav>
                                            <p:tav tm="100000">
                                              <p:val>
                                                <p:strVal val="#ppt_x"/>
                                              </p:val>
                                            </p:tav>
                                          </p:tavLst>
                                        </p:anim>
                                        <p:animEffect transition="in" filter="wipe(right)">
                                          <p:cBhvr>
                                            <p:cTn id="24" dur="500"/>
                                            <p:tgtEl>
                                              <p:spTgt spid="7"/>
                                            </p:tgtEl>
                                          </p:cBhvr>
                                        </p:animEffect>
                                      </p:childTnLst>
                                    </p:cTn>
                                  </p:par>
                                  <p:par>
                                    <p:cTn id="25" presetID="12" presetClass="entr" presetSubtype="8" fill="hold" grpId="0" nodeType="withEffect">
                                      <p:stCondLst>
                                        <p:cond delay="90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p:tgtEl>
                                              <p:spTgt spid="8"/>
                                            </p:tgtEl>
                                            <p:attrNameLst>
                                              <p:attrName>ppt_x</p:attrName>
                                            </p:attrNameLst>
                                          </p:cBhvr>
                                          <p:tavLst>
                                            <p:tav tm="0">
                                              <p:val>
                                                <p:strVal val="#ppt_x-#ppt_w*1.125000"/>
                                              </p:val>
                                            </p:tav>
                                            <p:tav tm="100000">
                                              <p:val>
                                                <p:strVal val="#ppt_x"/>
                                              </p:val>
                                            </p:tav>
                                          </p:tavLst>
                                        </p:anim>
                                        <p:animEffect transition="in" filter="wipe(right)">
                                          <p:cBhvr>
                                            <p:cTn id="28" dur="500"/>
                                            <p:tgtEl>
                                              <p:spTgt spid="8"/>
                                            </p:tgtEl>
                                          </p:cBhvr>
                                        </p:animEffect>
                                      </p:childTnLst>
                                    </p:cTn>
                                  </p:par>
                                </p:childTnLst>
                              </p:cTn>
                            </p:par>
                            <p:par>
                              <p:cTn id="29" fill="hold">
                                <p:stCondLst>
                                  <p:cond delay="1400"/>
                                </p:stCondLst>
                                <p:childTnLst>
                                  <p:par>
                                    <p:cTn id="30" presetID="18" presetClass="entr" presetSubtype="3"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strips(upRight)">
                                          <p:cBhvr>
                                            <p:cTn id="32" dur="500"/>
                                            <p:tgtEl>
                                              <p:spTgt spid="2"/>
                                            </p:tgtEl>
                                          </p:cBhvr>
                                        </p:animEffect>
                                      </p:childTnLst>
                                    </p:cTn>
                                  </p:par>
                                  <p:par>
                                    <p:cTn id="33" presetID="18" presetClass="entr" presetSubtype="3" fill="hold" grpId="0" nodeType="withEffect">
                                      <p:stCondLst>
                                        <p:cond delay="300"/>
                                      </p:stCondLst>
                                      <p:childTnLst>
                                        <p:set>
                                          <p:cBhvr>
                                            <p:cTn id="34" dur="1" fill="hold">
                                              <p:stCondLst>
                                                <p:cond delay="0"/>
                                              </p:stCondLst>
                                            </p:cTn>
                                            <p:tgtEl>
                                              <p:spTgt spid="3"/>
                                            </p:tgtEl>
                                            <p:attrNameLst>
                                              <p:attrName>style.visibility</p:attrName>
                                            </p:attrNameLst>
                                          </p:cBhvr>
                                          <p:to>
                                            <p:strVal val="visible"/>
                                          </p:to>
                                        </p:set>
                                        <p:animEffect transition="in" filter="strips(upRight)">
                                          <p:cBhvr>
                                            <p:cTn id="35" dur="500"/>
                                            <p:tgtEl>
                                              <p:spTgt spid="3"/>
                                            </p:tgtEl>
                                          </p:cBhvr>
                                        </p:animEffect>
                                      </p:childTnLst>
                                    </p:cTn>
                                  </p:par>
                                  <p:par>
                                    <p:cTn id="36" presetID="18" presetClass="entr" presetSubtype="3" fill="hold" grpId="0" nodeType="withEffect">
                                      <p:stCondLst>
                                        <p:cond delay="600"/>
                                      </p:stCondLst>
                                      <p:childTnLst>
                                        <p:set>
                                          <p:cBhvr>
                                            <p:cTn id="37" dur="1" fill="hold">
                                              <p:stCondLst>
                                                <p:cond delay="0"/>
                                              </p:stCondLst>
                                            </p:cTn>
                                            <p:tgtEl>
                                              <p:spTgt spid="24"/>
                                            </p:tgtEl>
                                            <p:attrNameLst>
                                              <p:attrName>style.visibility</p:attrName>
                                            </p:attrNameLst>
                                          </p:cBhvr>
                                          <p:to>
                                            <p:strVal val="visible"/>
                                          </p:to>
                                        </p:set>
                                        <p:animEffect transition="in" filter="strips(upRight)">
                                          <p:cBhvr>
                                            <p:cTn id="38" dur="500"/>
                                            <p:tgtEl>
                                              <p:spTgt spid="24"/>
                                            </p:tgtEl>
                                          </p:cBhvr>
                                        </p:animEffect>
                                      </p:childTnLst>
                                    </p:cTn>
                                  </p:par>
                                  <p:par>
                                    <p:cTn id="39" presetID="18" presetClass="entr" presetSubtype="3" fill="hold" grpId="0" nodeType="withEffect">
                                      <p:stCondLst>
                                        <p:cond delay="900"/>
                                      </p:stCondLst>
                                      <p:childTnLst>
                                        <p:set>
                                          <p:cBhvr>
                                            <p:cTn id="40" dur="1" fill="hold">
                                              <p:stCondLst>
                                                <p:cond delay="0"/>
                                              </p:stCondLst>
                                            </p:cTn>
                                            <p:tgtEl>
                                              <p:spTgt spid="25"/>
                                            </p:tgtEl>
                                            <p:attrNameLst>
                                              <p:attrName>style.visibility</p:attrName>
                                            </p:attrNameLst>
                                          </p:cBhvr>
                                          <p:to>
                                            <p:strVal val="visible"/>
                                          </p:to>
                                        </p:set>
                                        <p:animEffect transition="in" filter="strips(upRight)">
                                          <p:cBhvr>
                                            <p:cTn id="4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P spid="8" grpId="0"/>
          <p:bldP spid="24" grpId="0"/>
          <p:bldP spid="25"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椭圆 34"/>
          <p:cNvSpPr/>
          <p:nvPr/>
        </p:nvSpPr>
        <p:spPr>
          <a:xfrm rot="10800000">
            <a:off x="3334084" y="1569270"/>
            <a:ext cx="1077642" cy="1385911"/>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chemeClr val="tx1">
              <a:lumMod val="95000"/>
              <a:lumOff val="5000"/>
            </a:schemeClr>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6" name="组合 25"/>
          <p:cNvGrpSpPr/>
          <p:nvPr/>
        </p:nvGrpSpPr>
        <p:grpSpPr>
          <a:xfrm rot="5400000">
            <a:off x="3538287" y="2796338"/>
            <a:ext cx="1061672" cy="1379360"/>
            <a:chOff x="4020870" y="2194485"/>
            <a:chExt cx="1102258" cy="1432090"/>
          </a:xfrm>
          <a:effectLst>
            <a:outerShdw blurRad="444500" dist="254000" dir="8100000" algn="tr" rotWithShape="0">
              <a:prstClr val="black">
                <a:alpha val="50000"/>
              </a:prstClr>
            </a:outerShdw>
          </a:effectLst>
        </p:grpSpPr>
        <p:sp>
          <p:nvSpPr>
            <p:cNvPr id="27"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8"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9" name="椭圆 34"/>
          <p:cNvSpPr/>
          <p:nvPr/>
        </p:nvSpPr>
        <p:spPr>
          <a:xfrm>
            <a:off x="4765968" y="2630943"/>
            <a:ext cx="1077642" cy="1385911"/>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chemeClr val="tx1">
              <a:lumMod val="95000"/>
              <a:lumOff val="5000"/>
            </a:schemeClr>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组合 29"/>
          <p:cNvGrpSpPr/>
          <p:nvPr/>
        </p:nvGrpSpPr>
        <p:grpSpPr>
          <a:xfrm rot="16200000">
            <a:off x="4570570" y="1372326"/>
            <a:ext cx="1061672" cy="1379360"/>
            <a:chOff x="4020870" y="2194485"/>
            <a:chExt cx="1102258" cy="1432090"/>
          </a:xfrm>
          <a:effectLst>
            <a:outerShdw blurRad="444500" dist="254000" dir="8100000" algn="tr" rotWithShape="0">
              <a:prstClr val="black">
                <a:alpha val="50000"/>
              </a:prstClr>
            </a:outerShdw>
          </a:effectLst>
        </p:grpSpPr>
        <p:sp>
          <p:nvSpPr>
            <p:cNvPr id="31"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2"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4" name="Freeform 18"/>
          <p:cNvSpPr>
            <a:spLocks noEditPoints="1"/>
          </p:cNvSpPr>
          <p:nvPr/>
        </p:nvSpPr>
        <p:spPr bwMode="auto">
          <a:xfrm>
            <a:off x="5035708" y="3258673"/>
            <a:ext cx="538162" cy="471487"/>
          </a:xfrm>
          <a:custGeom>
            <a:avLst/>
            <a:gdLst>
              <a:gd name="T0" fmla="*/ 417 w 785"/>
              <a:gd name="T1" fmla="*/ 0 h 690"/>
              <a:gd name="T2" fmla="*/ 417 w 785"/>
              <a:gd name="T3" fmla="*/ 593 h 690"/>
              <a:gd name="T4" fmla="*/ 646 w 785"/>
              <a:gd name="T5" fmla="*/ 690 h 690"/>
              <a:gd name="T6" fmla="*/ 626 w 785"/>
              <a:gd name="T7" fmla="*/ 540 h 690"/>
              <a:gd name="T8" fmla="*/ 30 w 785"/>
              <a:gd name="T9" fmla="*/ 315 h 690"/>
              <a:gd name="T10" fmla="*/ 0 w 785"/>
              <a:gd name="T11" fmla="*/ 396 h 690"/>
              <a:gd name="T12" fmla="*/ 122 w 785"/>
              <a:gd name="T13" fmla="*/ 600 h 690"/>
              <a:gd name="T14" fmla="*/ 214 w 785"/>
              <a:gd name="T15" fmla="*/ 613 h 690"/>
              <a:gd name="T16" fmla="*/ 355 w 785"/>
              <a:gd name="T17" fmla="*/ 609 h 690"/>
              <a:gd name="T18" fmla="*/ 189 w 785"/>
              <a:gd name="T19" fmla="*/ 400 h 690"/>
              <a:gd name="T20" fmla="*/ 257 w 785"/>
              <a:gd name="T21" fmla="*/ 219 h 690"/>
              <a:gd name="T22" fmla="*/ 310 w 785"/>
              <a:gd name="T23" fmla="*/ 241 h 690"/>
              <a:gd name="T24" fmla="*/ 311 w 785"/>
              <a:gd name="T25" fmla="*/ 287 h 690"/>
              <a:gd name="T26" fmla="*/ 317 w 785"/>
              <a:gd name="T27" fmla="*/ 320 h 690"/>
              <a:gd name="T28" fmla="*/ 320 w 785"/>
              <a:gd name="T29" fmla="*/ 371 h 690"/>
              <a:gd name="T30" fmla="*/ 287 w 785"/>
              <a:gd name="T31" fmla="*/ 397 h 690"/>
              <a:gd name="T32" fmla="*/ 189 w 785"/>
              <a:gd name="T33" fmla="*/ 400 h 690"/>
              <a:gd name="T34" fmla="*/ 252 w 785"/>
              <a:gd name="T35" fmla="*/ 295 h 690"/>
              <a:gd name="T36" fmla="*/ 289 w 785"/>
              <a:gd name="T37" fmla="*/ 284 h 690"/>
              <a:gd name="T38" fmla="*/ 289 w 785"/>
              <a:gd name="T39" fmla="*/ 252 h 690"/>
              <a:gd name="T40" fmla="*/ 249 w 785"/>
              <a:gd name="T41" fmla="*/ 240 h 690"/>
              <a:gd name="T42" fmla="*/ 213 w 785"/>
              <a:gd name="T43" fmla="*/ 295 h 690"/>
              <a:gd name="T44" fmla="*/ 258 w 785"/>
              <a:gd name="T45" fmla="*/ 379 h 690"/>
              <a:gd name="T46" fmla="*/ 288 w 785"/>
              <a:gd name="T47" fmla="*/ 373 h 690"/>
              <a:gd name="T48" fmla="*/ 301 w 785"/>
              <a:gd name="T49" fmla="*/ 348 h 690"/>
              <a:gd name="T50" fmla="*/ 281 w 785"/>
              <a:gd name="T51" fmla="*/ 320 h 690"/>
              <a:gd name="T52" fmla="*/ 213 w 785"/>
              <a:gd name="T53" fmla="*/ 317 h 690"/>
              <a:gd name="T54" fmla="*/ 372 w 785"/>
              <a:gd name="T55" fmla="*/ 400 h 690"/>
              <a:gd name="T56" fmla="*/ 440 w 785"/>
              <a:gd name="T57" fmla="*/ 219 h 690"/>
              <a:gd name="T58" fmla="*/ 493 w 785"/>
              <a:gd name="T59" fmla="*/ 241 h 690"/>
              <a:gd name="T60" fmla="*/ 494 w 785"/>
              <a:gd name="T61" fmla="*/ 287 h 690"/>
              <a:gd name="T62" fmla="*/ 500 w 785"/>
              <a:gd name="T63" fmla="*/ 320 h 690"/>
              <a:gd name="T64" fmla="*/ 503 w 785"/>
              <a:gd name="T65" fmla="*/ 371 h 690"/>
              <a:gd name="T66" fmla="*/ 470 w 785"/>
              <a:gd name="T67" fmla="*/ 397 h 690"/>
              <a:gd name="T68" fmla="*/ 372 w 785"/>
              <a:gd name="T69" fmla="*/ 400 h 690"/>
              <a:gd name="T70" fmla="*/ 435 w 785"/>
              <a:gd name="T71" fmla="*/ 295 h 690"/>
              <a:gd name="T72" fmla="*/ 472 w 785"/>
              <a:gd name="T73" fmla="*/ 284 h 690"/>
              <a:gd name="T74" fmla="*/ 472 w 785"/>
              <a:gd name="T75" fmla="*/ 252 h 690"/>
              <a:gd name="T76" fmla="*/ 432 w 785"/>
              <a:gd name="T77" fmla="*/ 240 h 690"/>
              <a:gd name="T78" fmla="*/ 396 w 785"/>
              <a:gd name="T79" fmla="*/ 295 h 690"/>
              <a:gd name="T80" fmla="*/ 441 w 785"/>
              <a:gd name="T81" fmla="*/ 379 h 690"/>
              <a:gd name="T82" fmla="*/ 471 w 785"/>
              <a:gd name="T83" fmla="*/ 373 h 690"/>
              <a:gd name="T84" fmla="*/ 484 w 785"/>
              <a:gd name="T85" fmla="*/ 348 h 690"/>
              <a:gd name="T86" fmla="*/ 464 w 785"/>
              <a:gd name="T87" fmla="*/ 320 h 690"/>
              <a:gd name="T88" fmla="*/ 396 w 785"/>
              <a:gd name="T89" fmla="*/ 317 h 690"/>
              <a:gd name="T90" fmla="*/ 548 w 785"/>
              <a:gd name="T91" fmla="*/ 342 h 690"/>
              <a:gd name="T92" fmla="*/ 578 w 785"/>
              <a:gd name="T93" fmla="*/ 362 h 690"/>
              <a:gd name="T94" fmla="*/ 624 w 785"/>
              <a:gd name="T95" fmla="*/ 382 h 690"/>
              <a:gd name="T96" fmla="*/ 664 w 785"/>
              <a:gd name="T97" fmla="*/ 367 h 690"/>
              <a:gd name="T98" fmla="*/ 664 w 785"/>
              <a:gd name="T99" fmla="*/ 336 h 690"/>
              <a:gd name="T100" fmla="*/ 615 w 785"/>
              <a:gd name="T101" fmla="*/ 317 h 690"/>
              <a:gd name="T102" fmla="*/ 561 w 785"/>
              <a:gd name="T103" fmla="*/ 288 h 690"/>
              <a:gd name="T104" fmla="*/ 562 w 785"/>
              <a:gd name="T105" fmla="*/ 240 h 690"/>
              <a:gd name="T106" fmla="*/ 618 w 785"/>
              <a:gd name="T107" fmla="*/ 216 h 690"/>
              <a:gd name="T108" fmla="*/ 678 w 785"/>
              <a:gd name="T109" fmla="*/ 241 h 690"/>
              <a:gd name="T110" fmla="*/ 664 w 785"/>
              <a:gd name="T111" fmla="*/ 272 h 690"/>
              <a:gd name="T112" fmla="*/ 619 w 785"/>
              <a:gd name="T113" fmla="*/ 237 h 690"/>
              <a:gd name="T114" fmla="*/ 578 w 785"/>
              <a:gd name="T115" fmla="*/ 264 h 690"/>
              <a:gd name="T116" fmla="*/ 621 w 785"/>
              <a:gd name="T117" fmla="*/ 293 h 690"/>
              <a:gd name="T118" fmla="*/ 685 w 785"/>
              <a:gd name="T119" fmla="*/ 323 h 690"/>
              <a:gd name="T120" fmla="*/ 684 w 785"/>
              <a:gd name="T121" fmla="*/ 376 h 690"/>
              <a:gd name="T122" fmla="*/ 625 w 785"/>
              <a:gd name="T123" fmla="*/ 403 h 690"/>
              <a:gd name="T124" fmla="*/ 558 w 785"/>
              <a:gd name="T125" fmla="*/ 375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5" h="690">
                <a:moveTo>
                  <a:pt x="785" y="297"/>
                </a:moveTo>
                <a:cubicBezTo>
                  <a:pt x="785" y="133"/>
                  <a:pt x="620" y="0"/>
                  <a:pt x="417" y="0"/>
                </a:cubicBezTo>
                <a:cubicBezTo>
                  <a:pt x="213" y="0"/>
                  <a:pt x="49" y="133"/>
                  <a:pt x="49" y="297"/>
                </a:cubicBezTo>
                <a:cubicBezTo>
                  <a:pt x="49" y="460"/>
                  <a:pt x="213" y="593"/>
                  <a:pt x="417" y="593"/>
                </a:cubicBezTo>
                <a:cubicBezTo>
                  <a:pt x="436" y="593"/>
                  <a:pt x="455" y="592"/>
                  <a:pt x="473" y="589"/>
                </a:cubicBezTo>
                <a:cubicBezTo>
                  <a:pt x="507" y="646"/>
                  <a:pt x="571" y="685"/>
                  <a:pt x="646" y="690"/>
                </a:cubicBezTo>
                <a:cubicBezTo>
                  <a:pt x="626" y="664"/>
                  <a:pt x="615" y="632"/>
                  <a:pt x="615" y="598"/>
                </a:cubicBezTo>
                <a:cubicBezTo>
                  <a:pt x="615" y="577"/>
                  <a:pt x="619" y="559"/>
                  <a:pt x="626" y="540"/>
                </a:cubicBezTo>
                <a:cubicBezTo>
                  <a:pt x="722" y="487"/>
                  <a:pt x="785" y="398"/>
                  <a:pt x="785" y="297"/>
                </a:cubicBezTo>
                <a:close/>
                <a:moveTo>
                  <a:pt x="30" y="315"/>
                </a:moveTo>
                <a:cubicBezTo>
                  <a:pt x="30" y="307"/>
                  <a:pt x="31" y="300"/>
                  <a:pt x="32" y="293"/>
                </a:cubicBezTo>
                <a:cubicBezTo>
                  <a:pt x="11" y="324"/>
                  <a:pt x="0" y="359"/>
                  <a:pt x="0" y="396"/>
                </a:cubicBezTo>
                <a:cubicBezTo>
                  <a:pt x="0" y="473"/>
                  <a:pt x="48" y="541"/>
                  <a:pt x="121" y="581"/>
                </a:cubicBezTo>
                <a:cubicBezTo>
                  <a:pt x="122" y="587"/>
                  <a:pt x="122" y="593"/>
                  <a:pt x="122" y="600"/>
                </a:cubicBezTo>
                <a:cubicBezTo>
                  <a:pt x="122" y="625"/>
                  <a:pt x="114" y="649"/>
                  <a:pt x="99" y="669"/>
                </a:cubicBezTo>
                <a:cubicBezTo>
                  <a:pt x="146" y="666"/>
                  <a:pt x="187" y="645"/>
                  <a:pt x="214" y="613"/>
                </a:cubicBezTo>
                <a:cubicBezTo>
                  <a:pt x="234" y="617"/>
                  <a:pt x="255" y="619"/>
                  <a:pt x="276" y="619"/>
                </a:cubicBezTo>
                <a:cubicBezTo>
                  <a:pt x="303" y="619"/>
                  <a:pt x="330" y="616"/>
                  <a:pt x="355" y="609"/>
                </a:cubicBezTo>
                <a:cubicBezTo>
                  <a:pt x="172" y="592"/>
                  <a:pt x="30" y="467"/>
                  <a:pt x="30" y="315"/>
                </a:cubicBezTo>
                <a:close/>
                <a:moveTo>
                  <a:pt x="189" y="400"/>
                </a:moveTo>
                <a:lnTo>
                  <a:pt x="189" y="219"/>
                </a:lnTo>
                <a:lnTo>
                  <a:pt x="257" y="219"/>
                </a:lnTo>
                <a:cubicBezTo>
                  <a:pt x="271" y="219"/>
                  <a:pt x="282" y="221"/>
                  <a:pt x="290" y="224"/>
                </a:cubicBezTo>
                <a:cubicBezTo>
                  <a:pt x="299" y="228"/>
                  <a:pt x="305" y="234"/>
                  <a:pt x="310" y="241"/>
                </a:cubicBezTo>
                <a:cubicBezTo>
                  <a:pt x="315" y="249"/>
                  <a:pt x="317" y="257"/>
                  <a:pt x="317" y="265"/>
                </a:cubicBezTo>
                <a:cubicBezTo>
                  <a:pt x="317" y="273"/>
                  <a:pt x="315" y="280"/>
                  <a:pt x="311" y="287"/>
                </a:cubicBezTo>
                <a:cubicBezTo>
                  <a:pt x="306" y="294"/>
                  <a:pt x="300" y="300"/>
                  <a:pt x="292" y="304"/>
                </a:cubicBezTo>
                <a:cubicBezTo>
                  <a:pt x="303" y="307"/>
                  <a:pt x="311" y="312"/>
                  <a:pt x="317" y="320"/>
                </a:cubicBezTo>
                <a:cubicBezTo>
                  <a:pt x="323" y="328"/>
                  <a:pt x="326" y="337"/>
                  <a:pt x="326" y="348"/>
                </a:cubicBezTo>
                <a:cubicBezTo>
                  <a:pt x="326" y="356"/>
                  <a:pt x="324" y="364"/>
                  <a:pt x="320" y="371"/>
                </a:cubicBezTo>
                <a:cubicBezTo>
                  <a:pt x="317" y="379"/>
                  <a:pt x="312" y="384"/>
                  <a:pt x="307" y="388"/>
                </a:cubicBezTo>
                <a:cubicBezTo>
                  <a:pt x="302" y="392"/>
                  <a:pt x="295" y="395"/>
                  <a:pt x="287" y="397"/>
                </a:cubicBezTo>
                <a:cubicBezTo>
                  <a:pt x="279" y="399"/>
                  <a:pt x="270" y="400"/>
                  <a:pt x="258" y="400"/>
                </a:cubicBezTo>
                <a:lnTo>
                  <a:pt x="189" y="400"/>
                </a:lnTo>
                <a:close/>
                <a:moveTo>
                  <a:pt x="213" y="295"/>
                </a:moveTo>
                <a:lnTo>
                  <a:pt x="252" y="295"/>
                </a:lnTo>
                <a:cubicBezTo>
                  <a:pt x="263" y="295"/>
                  <a:pt x="270" y="294"/>
                  <a:pt x="275" y="293"/>
                </a:cubicBezTo>
                <a:cubicBezTo>
                  <a:pt x="281" y="291"/>
                  <a:pt x="286" y="288"/>
                  <a:pt x="289" y="284"/>
                </a:cubicBezTo>
                <a:cubicBezTo>
                  <a:pt x="292" y="280"/>
                  <a:pt x="293" y="274"/>
                  <a:pt x="293" y="268"/>
                </a:cubicBezTo>
                <a:cubicBezTo>
                  <a:pt x="293" y="262"/>
                  <a:pt x="292" y="257"/>
                  <a:pt x="289" y="252"/>
                </a:cubicBezTo>
                <a:cubicBezTo>
                  <a:pt x="286" y="248"/>
                  <a:pt x="282" y="245"/>
                  <a:pt x="277" y="243"/>
                </a:cubicBezTo>
                <a:cubicBezTo>
                  <a:pt x="271" y="241"/>
                  <a:pt x="262" y="240"/>
                  <a:pt x="249" y="240"/>
                </a:cubicBezTo>
                <a:lnTo>
                  <a:pt x="213" y="240"/>
                </a:lnTo>
                <a:lnTo>
                  <a:pt x="213" y="295"/>
                </a:lnTo>
                <a:close/>
                <a:moveTo>
                  <a:pt x="213" y="379"/>
                </a:moveTo>
                <a:lnTo>
                  <a:pt x="258" y="379"/>
                </a:lnTo>
                <a:cubicBezTo>
                  <a:pt x="266" y="379"/>
                  <a:pt x="271" y="379"/>
                  <a:pt x="274" y="378"/>
                </a:cubicBezTo>
                <a:cubicBezTo>
                  <a:pt x="280" y="377"/>
                  <a:pt x="284" y="375"/>
                  <a:pt x="288" y="373"/>
                </a:cubicBezTo>
                <a:cubicBezTo>
                  <a:pt x="292" y="371"/>
                  <a:pt x="295" y="367"/>
                  <a:pt x="297" y="363"/>
                </a:cubicBezTo>
                <a:cubicBezTo>
                  <a:pt x="300" y="359"/>
                  <a:pt x="301" y="353"/>
                  <a:pt x="301" y="348"/>
                </a:cubicBezTo>
                <a:cubicBezTo>
                  <a:pt x="301" y="341"/>
                  <a:pt x="299" y="335"/>
                  <a:pt x="296" y="330"/>
                </a:cubicBezTo>
                <a:cubicBezTo>
                  <a:pt x="292" y="325"/>
                  <a:pt x="287" y="322"/>
                  <a:pt x="281" y="320"/>
                </a:cubicBezTo>
                <a:cubicBezTo>
                  <a:pt x="275" y="318"/>
                  <a:pt x="266" y="317"/>
                  <a:pt x="255" y="317"/>
                </a:cubicBezTo>
                <a:lnTo>
                  <a:pt x="213" y="317"/>
                </a:lnTo>
                <a:lnTo>
                  <a:pt x="213" y="379"/>
                </a:lnTo>
                <a:close/>
                <a:moveTo>
                  <a:pt x="372" y="400"/>
                </a:moveTo>
                <a:lnTo>
                  <a:pt x="372" y="219"/>
                </a:lnTo>
                <a:lnTo>
                  <a:pt x="440" y="219"/>
                </a:lnTo>
                <a:cubicBezTo>
                  <a:pt x="454" y="219"/>
                  <a:pt x="465" y="221"/>
                  <a:pt x="473" y="224"/>
                </a:cubicBezTo>
                <a:cubicBezTo>
                  <a:pt x="482" y="228"/>
                  <a:pt x="488" y="234"/>
                  <a:pt x="493" y="241"/>
                </a:cubicBezTo>
                <a:cubicBezTo>
                  <a:pt x="498" y="249"/>
                  <a:pt x="500" y="257"/>
                  <a:pt x="500" y="265"/>
                </a:cubicBezTo>
                <a:cubicBezTo>
                  <a:pt x="500" y="273"/>
                  <a:pt x="498" y="280"/>
                  <a:pt x="494" y="287"/>
                </a:cubicBezTo>
                <a:cubicBezTo>
                  <a:pt x="489" y="294"/>
                  <a:pt x="483" y="300"/>
                  <a:pt x="475" y="304"/>
                </a:cubicBezTo>
                <a:cubicBezTo>
                  <a:pt x="486" y="307"/>
                  <a:pt x="494" y="312"/>
                  <a:pt x="500" y="320"/>
                </a:cubicBezTo>
                <a:cubicBezTo>
                  <a:pt x="506" y="328"/>
                  <a:pt x="509" y="337"/>
                  <a:pt x="509" y="348"/>
                </a:cubicBezTo>
                <a:cubicBezTo>
                  <a:pt x="509" y="356"/>
                  <a:pt x="507" y="364"/>
                  <a:pt x="503" y="371"/>
                </a:cubicBezTo>
                <a:cubicBezTo>
                  <a:pt x="500" y="379"/>
                  <a:pt x="495" y="384"/>
                  <a:pt x="490" y="388"/>
                </a:cubicBezTo>
                <a:cubicBezTo>
                  <a:pt x="485" y="392"/>
                  <a:pt x="478" y="395"/>
                  <a:pt x="470" y="397"/>
                </a:cubicBezTo>
                <a:cubicBezTo>
                  <a:pt x="462" y="399"/>
                  <a:pt x="453" y="400"/>
                  <a:pt x="441" y="400"/>
                </a:cubicBezTo>
                <a:lnTo>
                  <a:pt x="372" y="400"/>
                </a:lnTo>
                <a:close/>
                <a:moveTo>
                  <a:pt x="396" y="295"/>
                </a:moveTo>
                <a:lnTo>
                  <a:pt x="435" y="295"/>
                </a:lnTo>
                <a:cubicBezTo>
                  <a:pt x="446" y="295"/>
                  <a:pt x="453" y="294"/>
                  <a:pt x="458" y="293"/>
                </a:cubicBezTo>
                <a:cubicBezTo>
                  <a:pt x="464" y="291"/>
                  <a:pt x="469" y="288"/>
                  <a:pt x="472" y="284"/>
                </a:cubicBezTo>
                <a:cubicBezTo>
                  <a:pt x="475" y="280"/>
                  <a:pt x="476" y="274"/>
                  <a:pt x="476" y="268"/>
                </a:cubicBezTo>
                <a:cubicBezTo>
                  <a:pt x="476" y="262"/>
                  <a:pt x="475" y="257"/>
                  <a:pt x="472" y="252"/>
                </a:cubicBezTo>
                <a:cubicBezTo>
                  <a:pt x="469" y="248"/>
                  <a:pt x="465" y="245"/>
                  <a:pt x="460" y="243"/>
                </a:cubicBezTo>
                <a:cubicBezTo>
                  <a:pt x="454" y="241"/>
                  <a:pt x="445" y="240"/>
                  <a:pt x="432" y="240"/>
                </a:cubicBezTo>
                <a:lnTo>
                  <a:pt x="396" y="240"/>
                </a:lnTo>
                <a:lnTo>
                  <a:pt x="396" y="295"/>
                </a:lnTo>
                <a:close/>
                <a:moveTo>
                  <a:pt x="396" y="379"/>
                </a:moveTo>
                <a:lnTo>
                  <a:pt x="441" y="379"/>
                </a:lnTo>
                <a:cubicBezTo>
                  <a:pt x="449" y="379"/>
                  <a:pt x="454" y="379"/>
                  <a:pt x="457" y="378"/>
                </a:cubicBezTo>
                <a:cubicBezTo>
                  <a:pt x="463" y="377"/>
                  <a:pt x="467" y="375"/>
                  <a:pt x="471" y="373"/>
                </a:cubicBezTo>
                <a:cubicBezTo>
                  <a:pt x="475" y="371"/>
                  <a:pt x="478" y="367"/>
                  <a:pt x="480" y="363"/>
                </a:cubicBezTo>
                <a:cubicBezTo>
                  <a:pt x="483" y="359"/>
                  <a:pt x="484" y="353"/>
                  <a:pt x="484" y="348"/>
                </a:cubicBezTo>
                <a:cubicBezTo>
                  <a:pt x="484" y="341"/>
                  <a:pt x="482" y="335"/>
                  <a:pt x="479" y="330"/>
                </a:cubicBezTo>
                <a:cubicBezTo>
                  <a:pt x="475" y="325"/>
                  <a:pt x="470" y="322"/>
                  <a:pt x="464" y="320"/>
                </a:cubicBezTo>
                <a:cubicBezTo>
                  <a:pt x="458" y="318"/>
                  <a:pt x="449" y="317"/>
                  <a:pt x="438" y="317"/>
                </a:cubicBezTo>
                <a:lnTo>
                  <a:pt x="396" y="317"/>
                </a:lnTo>
                <a:lnTo>
                  <a:pt x="396" y="379"/>
                </a:lnTo>
                <a:close/>
                <a:moveTo>
                  <a:pt x="548" y="342"/>
                </a:moveTo>
                <a:lnTo>
                  <a:pt x="570" y="340"/>
                </a:lnTo>
                <a:cubicBezTo>
                  <a:pt x="571" y="349"/>
                  <a:pt x="574" y="357"/>
                  <a:pt x="578" y="362"/>
                </a:cubicBezTo>
                <a:cubicBezTo>
                  <a:pt x="582" y="368"/>
                  <a:pt x="588" y="373"/>
                  <a:pt x="596" y="376"/>
                </a:cubicBezTo>
                <a:cubicBezTo>
                  <a:pt x="604" y="380"/>
                  <a:pt x="614" y="382"/>
                  <a:pt x="624" y="382"/>
                </a:cubicBezTo>
                <a:cubicBezTo>
                  <a:pt x="633" y="382"/>
                  <a:pt x="641" y="380"/>
                  <a:pt x="648" y="378"/>
                </a:cubicBezTo>
                <a:cubicBezTo>
                  <a:pt x="655" y="375"/>
                  <a:pt x="660" y="371"/>
                  <a:pt x="664" y="367"/>
                </a:cubicBezTo>
                <a:cubicBezTo>
                  <a:pt x="667" y="362"/>
                  <a:pt x="669" y="357"/>
                  <a:pt x="669" y="351"/>
                </a:cubicBezTo>
                <a:cubicBezTo>
                  <a:pt x="669" y="345"/>
                  <a:pt x="667" y="340"/>
                  <a:pt x="664" y="336"/>
                </a:cubicBezTo>
                <a:cubicBezTo>
                  <a:pt x="661" y="332"/>
                  <a:pt x="655" y="328"/>
                  <a:pt x="648" y="325"/>
                </a:cubicBezTo>
                <a:cubicBezTo>
                  <a:pt x="643" y="324"/>
                  <a:pt x="632" y="321"/>
                  <a:pt x="615" y="317"/>
                </a:cubicBezTo>
                <a:cubicBezTo>
                  <a:pt x="599" y="313"/>
                  <a:pt x="587" y="309"/>
                  <a:pt x="580" y="305"/>
                </a:cubicBezTo>
                <a:cubicBezTo>
                  <a:pt x="572" y="301"/>
                  <a:pt x="565" y="295"/>
                  <a:pt x="561" y="288"/>
                </a:cubicBezTo>
                <a:cubicBezTo>
                  <a:pt x="557" y="282"/>
                  <a:pt x="555" y="274"/>
                  <a:pt x="555" y="266"/>
                </a:cubicBezTo>
                <a:cubicBezTo>
                  <a:pt x="555" y="257"/>
                  <a:pt x="557" y="248"/>
                  <a:pt x="562" y="240"/>
                </a:cubicBezTo>
                <a:cubicBezTo>
                  <a:pt x="568" y="232"/>
                  <a:pt x="575" y="226"/>
                  <a:pt x="585" y="222"/>
                </a:cubicBezTo>
                <a:cubicBezTo>
                  <a:pt x="595" y="218"/>
                  <a:pt x="606" y="216"/>
                  <a:pt x="618" y="216"/>
                </a:cubicBezTo>
                <a:cubicBezTo>
                  <a:pt x="632" y="216"/>
                  <a:pt x="644" y="218"/>
                  <a:pt x="654" y="222"/>
                </a:cubicBezTo>
                <a:cubicBezTo>
                  <a:pt x="664" y="227"/>
                  <a:pt x="672" y="233"/>
                  <a:pt x="678" y="241"/>
                </a:cubicBezTo>
                <a:cubicBezTo>
                  <a:pt x="683" y="250"/>
                  <a:pt x="686" y="259"/>
                  <a:pt x="687" y="270"/>
                </a:cubicBezTo>
                <a:lnTo>
                  <a:pt x="664" y="272"/>
                </a:lnTo>
                <a:cubicBezTo>
                  <a:pt x="662" y="260"/>
                  <a:pt x="658" y="252"/>
                  <a:pt x="651" y="246"/>
                </a:cubicBezTo>
                <a:cubicBezTo>
                  <a:pt x="644" y="240"/>
                  <a:pt x="633" y="237"/>
                  <a:pt x="619" y="237"/>
                </a:cubicBezTo>
                <a:cubicBezTo>
                  <a:pt x="605" y="237"/>
                  <a:pt x="594" y="240"/>
                  <a:pt x="588" y="245"/>
                </a:cubicBezTo>
                <a:cubicBezTo>
                  <a:pt x="581" y="250"/>
                  <a:pt x="578" y="257"/>
                  <a:pt x="578" y="264"/>
                </a:cubicBezTo>
                <a:cubicBezTo>
                  <a:pt x="578" y="271"/>
                  <a:pt x="580" y="276"/>
                  <a:pt x="585" y="280"/>
                </a:cubicBezTo>
                <a:cubicBezTo>
                  <a:pt x="589" y="284"/>
                  <a:pt x="601" y="289"/>
                  <a:pt x="621" y="293"/>
                </a:cubicBezTo>
                <a:cubicBezTo>
                  <a:pt x="640" y="298"/>
                  <a:pt x="654" y="301"/>
                  <a:pt x="661" y="305"/>
                </a:cubicBezTo>
                <a:cubicBezTo>
                  <a:pt x="672" y="310"/>
                  <a:pt x="679" y="316"/>
                  <a:pt x="685" y="323"/>
                </a:cubicBezTo>
                <a:cubicBezTo>
                  <a:pt x="690" y="331"/>
                  <a:pt x="692" y="339"/>
                  <a:pt x="692" y="349"/>
                </a:cubicBezTo>
                <a:cubicBezTo>
                  <a:pt x="692" y="359"/>
                  <a:pt x="689" y="368"/>
                  <a:pt x="684" y="376"/>
                </a:cubicBezTo>
                <a:cubicBezTo>
                  <a:pt x="678" y="385"/>
                  <a:pt x="670" y="391"/>
                  <a:pt x="660" y="396"/>
                </a:cubicBezTo>
                <a:cubicBezTo>
                  <a:pt x="650" y="401"/>
                  <a:pt x="638" y="403"/>
                  <a:pt x="625" y="403"/>
                </a:cubicBezTo>
                <a:cubicBezTo>
                  <a:pt x="609" y="403"/>
                  <a:pt x="595" y="401"/>
                  <a:pt x="584" y="396"/>
                </a:cubicBezTo>
                <a:cubicBezTo>
                  <a:pt x="573" y="391"/>
                  <a:pt x="564" y="384"/>
                  <a:pt x="558" y="375"/>
                </a:cubicBezTo>
                <a:cubicBezTo>
                  <a:pt x="551" y="365"/>
                  <a:pt x="548" y="354"/>
                  <a:pt x="548" y="34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nvGrpSpPr>
          <p:cNvPr id="35" name="组合 34"/>
          <p:cNvGrpSpPr/>
          <p:nvPr/>
        </p:nvGrpSpPr>
        <p:grpSpPr>
          <a:xfrm>
            <a:off x="3642519" y="3259799"/>
            <a:ext cx="525462" cy="452437"/>
            <a:chOff x="3379788" y="4325938"/>
            <a:chExt cx="525462" cy="452437"/>
          </a:xfrm>
          <a:solidFill>
            <a:srgbClr val="C00000"/>
          </a:solidFill>
        </p:grpSpPr>
        <p:sp>
          <p:nvSpPr>
            <p:cNvPr id="36" name="Freeform 14"/>
            <p:cNvSpPr>
              <a:spLocks noEditPoints="1"/>
            </p:cNvSpPr>
            <p:nvPr/>
          </p:nvSpPr>
          <p:spPr bwMode="auto">
            <a:xfrm>
              <a:off x="3379788" y="4394200"/>
              <a:ext cx="482600" cy="384175"/>
            </a:xfrm>
            <a:custGeom>
              <a:avLst/>
              <a:gdLst>
                <a:gd name="T0" fmla="*/ 580 w 704"/>
                <a:gd name="T1" fmla="*/ 236 h 561"/>
                <a:gd name="T2" fmla="*/ 564 w 704"/>
                <a:gd name="T3" fmla="*/ 214 h 561"/>
                <a:gd name="T4" fmla="*/ 558 w 704"/>
                <a:gd name="T5" fmla="*/ 130 h 561"/>
                <a:gd name="T6" fmla="*/ 409 w 704"/>
                <a:gd name="T7" fmla="*/ 136 h 561"/>
                <a:gd name="T8" fmla="*/ 385 w 704"/>
                <a:gd name="T9" fmla="*/ 99 h 561"/>
                <a:gd name="T10" fmla="*/ 264 w 704"/>
                <a:gd name="T11" fmla="*/ 37 h 561"/>
                <a:gd name="T12" fmla="*/ 64 w 704"/>
                <a:gd name="T13" fmla="*/ 203 h 561"/>
                <a:gd name="T14" fmla="*/ 8 w 704"/>
                <a:gd name="T15" fmla="*/ 355 h 561"/>
                <a:gd name="T16" fmla="*/ 301 w 704"/>
                <a:gd name="T17" fmla="*/ 551 h 561"/>
                <a:gd name="T18" fmla="*/ 652 w 704"/>
                <a:gd name="T19" fmla="*/ 396 h 561"/>
                <a:gd name="T20" fmla="*/ 580 w 704"/>
                <a:gd name="T21" fmla="*/ 236 h 561"/>
                <a:gd name="T22" fmla="*/ 310 w 704"/>
                <a:gd name="T23" fmla="*/ 510 h 561"/>
                <a:gd name="T24" fmla="*/ 310 w 704"/>
                <a:gd name="T25" fmla="*/ 510 h 561"/>
                <a:gd name="T26" fmla="*/ 82 w 704"/>
                <a:gd name="T27" fmla="*/ 368 h 561"/>
                <a:gd name="T28" fmla="*/ 310 w 704"/>
                <a:gd name="T29" fmla="*/ 210 h 561"/>
                <a:gd name="T30" fmla="*/ 539 w 704"/>
                <a:gd name="T31" fmla="*/ 340 h 561"/>
                <a:gd name="T32" fmla="*/ 310 w 704"/>
                <a:gd name="T33" fmla="*/ 51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4" h="561">
                  <a:moveTo>
                    <a:pt x="580" y="236"/>
                  </a:moveTo>
                  <a:cubicBezTo>
                    <a:pt x="550" y="230"/>
                    <a:pt x="564" y="214"/>
                    <a:pt x="564" y="214"/>
                  </a:cubicBezTo>
                  <a:cubicBezTo>
                    <a:pt x="564" y="214"/>
                    <a:pt x="594" y="165"/>
                    <a:pt x="558" y="130"/>
                  </a:cubicBezTo>
                  <a:cubicBezTo>
                    <a:pt x="515" y="86"/>
                    <a:pt x="409" y="136"/>
                    <a:pt x="409" y="136"/>
                  </a:cubicBezTo>
                  <a:cubicBezTo>
                    <a:pt x="368" y="148"/>
                    <a:pt x="379" y="130"/>
                    <a:pt x="385" y="99"/>
                  </a:cubicBezTo>
                  <a:cubicBezTo>
                    <a:pt x="385" y="62"/>
                    <a:pt x="372" y="0"/>
                    <a:pt x="264" y="37"/>
                  </a:cubicBezTo>
                  <a:cubicBezTo>
                    <a:pt x="157" y="74"/>
                    <a:pt x="64" y="203"/>
                    <a:pt x="64" y="203"/>
                  </a:cubicBezTo>
                  <a:cubicBezTo>
                    <a:pt x="0" y="289"/>
                    <a:pt x="8" y="355"/>
                    <a:pt x="8" y="355"/>
                  </a:cubicBezTo>
                  <a:cubicBezTo>
                    <a:pt x="24" y="501"/>
                    <a:pt x="180" y="542"/>
                    <a:pt x="301" y="551"/>
                  </a:cubicBezTo>
                  <a:cubicBezTo>
                    <a:pt x="428" y="561"/>
                    <a:pt x="600" y="507"/>
                    <a:pt x="652" y="396"/>
                  </a:cubicBezTo>
                  <a:cubicBezTo>
                    <a:pt x="704" y="286"/>
                    <a:pt x="610" y="242"/>
                    <a:pt x="580" y="236"/>
                  </a:cubicBezTo>
                  <a:close/>
                  <a:moveTo>
                    <a:pt x="310" y="510"/>
                  </a:moveTo>
                  <a:lnTo>
                    <a:pt x="310" y="510"/>
                  </a:lnTo>
                  <a:cubicBezTo>
                    <a:pt x="184" y="516"/>
                    <a:pt x="82" y="452"/>
                    <a:pt x="82" y="368"/>
                  </a:cubicBezTo>
                  <a:cubicBezTo>
                    <a:pt x="82" y="283"/>
                    <a:pt x="184" y="216"/>
                    <a:pt x="310" y="210"/>
                  </a:cubicBezTo>
                  <a:cubicBezTo>
                    <a:pt x="437" y="204"/>
                    <a:pt x="539" y="256"/>
                    <a:pt x="539" y="340"/>
                  </a:cubicBezTo>
                  <a:cubicBezTo>
                    <a:pt x="539" y="425"/>
                    <a:pt x="437" y="504"/>
                    <a:pt x="310" y="5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15"/>
            <p:cNvSpPr>
              <a:spLocks noEditPoints="1"/>
            </p:cNvSpPr>
            <p:nvPr/>
          </p:nvSpPr>
          <p:spPr bwMode="auto">
            <a:xfrm>
              <a:off x="3487738" y="4565650"/>
              <a:ext cx="190500" cy="169862"/>
            </a:xfrm>
            <a:custGeom>
              <a:avLst/>
              <a:gdLst>
                <a:gd name="T0" fmla="*/ 127 w 277"/>
                <a:gd name="T1" fmla="*/ 15 h 246"/>
                <a:gd name="T2" fmla="*/ 15 w 277"/>
                <a:gd name="T3" fmla="*/ 148 h 246"/>
                <a:gd name="T4" fmla="*/ 49 w 277"/>
                <a:gd name="T5" fmla="*/ 205 h 246"/>
                <a:gd name="T6" fmla="*/ 239 w 277"/>
                <a:gd name="T7" fmla="*/ 171 h 246"/>
                <a:gd name="T8" fmla="*/ 127 w 277"/>
                <a:gd name="T9" fmla="*/ 15 h 246"/>
                <a:gd name="T10" fmla="*/ 95 w 277"/>
                <a:gd name="T11" fmla="*/ 182 h 246"/>
                <a:gd name="T12" fmla="*/ 95 w 277"/>
                <a:gd name="T13" fmla="*/ 182 h 246"/>
                <a:gd name="T14" fmla="*/ 52 w 277"/>
                <a:gd name="T15" fmla="*/ 151 h 246"/>
                <a:gd name="T16" fmla="*/ 93 w 277"/>
                <a:gd name="T17" fmla="*/ 108 h 246"/>
                <a:gd name="T18" fmla="*/ 138 w 277"/>
                <a:gd name="T19" fmla="*/ 141 h 246"/>
                <a:gd name="T20" fmla="*/ 95 w 277"/>
                <a:gd name="T21" fmla="*/ 182 h 246"/>
                <a:gd name="T22" fmla="*/ 170 w 277"/>
                <a:gd name="T23" fmla="*/ 118 h 246"/>
                <a:gd name="T24" fmla="*/ 170 w 277"/>
                <a:gd name="T25" fmla="*/ 118 h 246"/>
                <a:gd name="T26" fmla="*/ 148 w 277"/>
                <a:gd name="T27" fmla="*/ 116 h 246"/>
                <a:gd name="T28" fmla="*/ 153 w 277"/>
                <a:gd name="T29" fmla="*/ 92 h 246"/>
                <a:gd name="T30" fmla="*/ 177 w 277"/>
                <a:gd name="T31" fmla="*/ 94 h 246"/>
                <a:gd name="T32" fmla="*/ 170 w 277"/>
                <a:gd name="T33" fmla="*/ 118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 h="246">
                  <a:moveTo>
                    <a:pt x="127" y="15"/>
                  </a:moveTo>
                  <a:cubicBezTo>
                    <a:pt x="0" y="29"/>
                    <a:pt x="15" y="148"/>
                    <a:pt x="15" y="148"/>
                  </a:cubicBezTo>
                  <a:cubicBezTo>
                    <a:pt x="15" y="148"/>
                    <a:pt x="13" y="186"/>
                    <a:pt x="49" y="205"/>
                  </a:cubicBezTo>
                  <a:cubicBezTo>
                    <a:pt x="123" y="246"/>
                    <a:pt x="200" y="221"/>
                    <a:pt x="239" y="171"/>
                  </a:cubicBezTo>
                  <a:cubicBezTo>
                    <a:pt x="277" y="121"/>
                    <a:pt x="255" y="0"/>
                    <a:pt x="127" y="15"/>
                  </a:cubicBezTo>
                  <a:close/>
                  <a:moveTo>
                    <a:pt x="95" y="182"/>
                  </a:moveTo>
                  <a:lnTo>
                    <a:pt x="95" y="182"/>
                  </a:lnTo>
                  <a:cubicBezTo>
                    <a:pt x="71" y="184"/>
                    <a:pt x="52" y="171"/>
                    <a:pt x="52" y="151"/>
                  </a:cubicBezTo>
                  <a:cubicBezTo>
                    <a:pt x="52" y="131"/>
                    <a:pt x="69" y="110"/>
                    <a:pt x="93" y="108"/>
                  </a:cubicBezTo>
                  <a:cubicBezTo>
                    <a:pt x="120" y="105"/>
                    <a:pt x="138" y="121"/>
                    <a:pt x="138" y="141"/>
                  </a:cubicBezTo>
                  <a:cubicBezTo>
                    <a:pt x="138" y="161"/>
                    <a:pt x="119" y="179"/>
                    <a:pt x="95" y="182"/>
                  </a:cubicBezTo>
                  <a:close/>
                  <a:moveTo>
                    <a:pt x="170" y="118"/>
                  </a:moveTo>
                  <a:lnTo>
                    <a:pt x="170" y="118"/>
                  </a:lnTo>
                  <a:cubicBezTo>
                    <a:pt x="162" y="124"/>
                    <a:pt x="152" y="123"/>
                    <a:pt x="148" y="116"/>
                  </a:cubicBezTo>
                  <a:cubicBezTo>
                    <a:pt x="143" y="109"/>
                    <a:pt x="145" y="98"/>
                    <a:pt x="153" y="92"/>
                  </a:cubicBezTo>
                  <a:cubicBezTo>
                    <a:pt x="163" y="85"/>
                    <a:pt x="173" y="87"/>
                    <a:pt x="177" y="94"/>
                  </a:cubicBezTo>
                  <a:cubicBezTo>
                    <a:pt x="181" y="101"/>
                    <a:pt x="178" y="112"/>
                    <a:pt x="170"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16"/>
            <p:cNvSpPr>
              <a:spLocks/>
            </p:cNvSpPr>
            <p:nvPr/>
          </p:nvSpPr>
          <p:spPr bwMode="auto">
            <a:xfrm>
              <a:off x="3727450" y="4325938"/>
              <a:ext cx="177800" cy="200025"/>
            </a:xfrm>
            <a:custGeom>
              <a:avLst/>
              <a:gdLst>
                <a:gd name="T0" fmla="*/ 256 w 259"/>
                <a:gd name="T1" fmla="*/ 269 h 293"/>
                <a:gd name="T2" fmla="*/ 257 w 259"/>
                <a:gd name="T3" fmla="*/ 262 h 293"/>
                <a:gd name="T4" fmla="*/ 259 w 259"/>
                <a:gd name="T5" fmla="*/ 228 h 293"/>
                <a:gd name="T6" fmla="*/ 32 w 259"/>
                <a:gd name="T7" fmla="*/ 0 h 293"/>
                <a:gd name="T8" fmla="*/ 0 w 259"/>
                <a:gd name="T9" fmla="*/ 31 h 293"/>
                <a:gd name="T10" fmla="*/ 32 w 259"/>
                <a:gd name="T11" fmla="*/ 63 h 293"/>
                <a:gd name="T12" fmla="*/ 196 w 259"/>
                <a:gd name="T13" fmla="*/ 228 h 293"/>
                <a:gd name="T14" fmla="*/ 194 w 259"/>
                <a:gd name="T15" fmla="*/ 258 h 293"/>
                <a:gd name="T16" fmla="*/ 194 w 259"/>
                <a:gd name="T17" fmla="*/ 258 h 293"/>
                <a:gd name="T18" fmla="*/ 194 w 259"/>
                <a:gd name="T19" fmla="*/ 261 h 293"/>
                <a:gd name="T20" fmla="*/ 225 w 259"/>
                <a:gd name="T21" fmla="*/ 293 h 293"/>
                <a:gd name="T22" fmla="*/ 256 w 259"/>
                <a:gd name="T23" fmla="*/ 269 h 293"/>
                <a:gd name="T24" fmla="*/ 256 w 259"/>
                <a:gd name="T25" fmla="*/ 269 h 293"/>
                <a:gd name="T26" fmla="*/ 256 w 259"/>
                <a:gd name="T27" fmla="*/ 269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9" h="293">
                  <a:moveTo>
                    <a:pt x="256" y="269"/>
                  </a:moveTo>
                  <a:cubicBezTo>
                    <a:pt x="256" y="267"/>
                    <a:pt x="257" y="264"/>
                    <a:pt x="257" y="262"/>
                  </a:cubicBezTo>
                  <a:cubicBezTo>
                    <a:pt x="258" y="250"/>
                    <a:pt x="259" y="239"/>
                    <a:pt x="259" y="228"/>
                  </a:cubicBezTo>
                  <a:cubicBezTo>
                    <a:pt x="259" y="102"/>
                    <a:pt x="157" y="0"/>
                    <a:pt x="32" y="0"/>
                  </a:cubicBezTo>
                  <a:cubicBezTo>
                    <a:pt x="14" y="0"/>
                    <a:pt x="0" y="14"/>
                    <a:pt x="0" y="31"/>
                  </a:cubicBezTo>
                  <a:cubicBezTo>
                    <a:pt x="0" y="49"/>
                    <a:pt x="14" y="63"/>
                    <a:pt x="32" y="63"/>
                  </a:cubicBezTo>
                  <a:cubicBezTo>
                    <a:pt x="123" y="63"/>
                    <a:pt x="196" y="137"/>
                    <a:pt x="196" y="228"/>
                  </a:cubicBezTo>
                  <a:cubicBezTo>
                    <a:pt x="196" y="238"/>
                    <a:pt x="196" y="248"/>
                    <a:pt x="194" y="258"/>
                  </a:cubicBezTo>
                  <a:lnTo>
                    <a:pt x="194" y="258"/>
                  </a:lnTo>
                  <a:cubicBezTo>
                    <a:pt x="194" y="259"/>
                    <a:pt x="194" y="260"/>
                    <a:pt x="194" y="261"/>
                  </a:cubicBezTo>
                  <a:cubicBezTo>
                    <a:pt x="194" y="279"/>
                    <a:pt x="208" y="293"/>
                    <a:pt x="225" y="293"/>
                  </a:cubicBezTo>
                  <a:cubicBezTo>
                    <a:pt x="240" y="293"/>
                    <a:pt x="252" y="283"/>
                    <a:pt x="256" y="269"/>
                  </a:cubicBezTo>
                  <a:lnTo>
                    <a:pt x="256" y="269"/>
                  </a:lnTo>
                  <a:cubicBezTo>
                    <a:pt x="256" y="269"/>
                    <a:pt x="256" y="269"/>
                    <a:pt x="256" y="2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17"/>
            <p:cNvSpPr>
              <a:spLocks/>
            </p:cNvSpPr>
            <p:nvPr/>
          </p:nvSpPr>
          <p:spPr bwMode="auto">
            <a:xfrm>
              <a:off x="3732213" y="4395788"/>
              <a:ext cx="103187" cy="112712"/>
            </a:xfrm>
            <a:custGeom>
              <a:avLst/>
              <a:gdLst>
                <a:gd name="T0" fmla="*/ 151 w 152"/>
                <a:gd name="T1" fmla="*/ 137 h 164"/>
                <a:gd name="T2" fmla="*/ 152 w 152"/>
                <a:gd name="T3" fmla="*/ 126 h 164"/>
                <a:gd name="T4" fmla="*/ 26 w 152"/>
                <a:gd name="T5" fmla="*/ 0 h 164"/>
                <a:gd name="T6" fmla="*/ 0 w 152"/>
                <a:gd name="T7" fmla="*/ 26 h 164"/>
                <a:gd name="T8" fmla="*/ 26 w 152"/>
                <a:gd name="T9" fmla="*/ 52 h 164"/>
                <a:gd name="T10" fmla="*/ 99 w 152"/>
                <a:gd name="T11" fmla="*/ 126 h 164"/>
                <a:gd name="T12" fmla="*/ 99 w 152"/>
                <a:gd name="T13" fmla="*/ 135 h 164"/>
                <a:gd name="T14" fmla="*/ 99 w 152"/>
                <a:gd name="T15" fmla="*/ 135 h 164"/>
                <a:gd name="T16" fmla="*/ 99 w 152"/>
                <a:gd name="T17" fmla="*/ 138 h 164"/>
                <a:gd name="T18" fmla="*/ 125 w 152"/>
                <a:gd name="T19" fmla="*/ 164 h 164"/>
                <a:gd name="T20" fmla="*/ 151 w 152"/>
                <a:gd name="T21" fmla="*/ 142 h 164"/>
                <a:gd name="T22" fmla="*/ 151 w 152"/>
                <a:gd name="T23" fmla="*/ 142 h 164"/>
                <a:gd name="T24" fmla="*/ 151 w 152"/>
                <a:gd name="T25" fmla="*/ 140 h 164"/>
                <a:gd name="T26" fmla="*/ 151 w 152"/>
                <a:gd name="T27" fmla="*/ 138 h 164"/>
                <a:gd name="T28" fmla="*/ 151 w 152"/>
                <a:gd name="T29" fmla="*/ 13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2" h="164">
                  <a:moveTo>
                    <a:pt x="151" y="137"/>
                  </a:moveTo>
                  <a:cubicBezTo>
                    <a:pt x="152" y="133"/>
                    <a:pt x="152" y="130"/>
                    <a:pt x="152" y="126"/>
                  </a:cubicBezTo>
                  <a:cubicBezTo>
                    <a:pt x="152" y="56"/>
                    <a:pt x="95" y="0"/>
                    <a:pt x="26" y="0"/>
                  </a:cubicBezTo>
                  <a:cubicBezTo>
                    <a:pt x="11" y="0"/>
                    <a:pt x="0" y="11"/>
                    <a:pt x="0" y="26"/>
                  </a:cubicBezTo>
                  <a:cubicBezTo>
                    <a:pt x="0" y="40"/>
                    <a:pt x="11" y="52"/>
                    <a:pt x="26" y="52"/>
                  </a:cubicBezTo>
                  <a:cubicBezTo>
                    <a:pt x="66" y="52"/>
                    <a:pt x="99" y="85"/>
                    <a:pt x="99" y="126"/>
                  </a:cubicBezTo>
                  <a:cubicBezTo>
                    <a:pt x="99" y="129"/>
                    <a:pt x="99" y="132"/>
                    <a:pt x="99" y="135"/>
                  </a:cubicBezTo>
                  <a:lnTo>
                    <a:pt x="99" y="135"/>
                  </a:lnTo>
                  <a:cubicBezTo>
                    <a:pt x="99" y="136"/>
                    <a:pt x="99" y="137"/>
                    <a:pt x="99" y="138"/>
                  </a:cubicBezTo>
                  <a:cubicBezTo>
                    <a:pt x="99" y="153"/>
                    <a:pt x="111" y="164"/>
                    <a:pt x="125" y="164"/>
                  </a:cubicBezTo>
                  <a:cubicBezTo>
                    <a:pt x="138" y="164"/>
                    <a:pt x="149" y="154"/>
                    <a:pt x="151" y="142"/>
                  </a:cubicBezTo>
                  <a:lnTo>
                    <a:pt x="151" y="142"/>
                  </a:lnTo>
                  <a:cubicBezTo>
                    <a:pt x="151" y="141"/>
                    <a:pt x="151" y="140"/>
                    <a:pt x="151" y="140"/>
                  </a:cubicBezTo>
                  <a:cubicBezTo>
                    <a:pt x="151" y="139"/>
                    <a:pt x="151" y="139"/>
                    <a:pt x="151" y="138"/>
                  </a:cubicBezTo>
                  <a:cubicBezTo>
                    <a:pt x="151" y="138"/>
                    <a:pt x="151" y="138"/>
                    <a:pt x="151" y="1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45" name="组合 44"/>
          <p:cNvGrpSpPr/>
          <p:nvPr/>
        </p:nvGrpSpPr>
        <p:grpSpPr>
          <a:xfrm>
            <a:off x="3609181" y="1881601"/>
            <a:ext cx="558800" cy="460375"/>
            <a:chOff x="3376613" y="2879725"/>
            <a:chExt cx="558800" cy="460375"/>
          </a:xfrm>
        </p:grpSpPr>
        <p:sp>
          <p:nvSpPr>
            <p:cNvPr id="46" name="Freeform 10"/>
            <p:cNvSpPr>
              <a:spLocks noEditPoints="1"/>
            </p:cNvSpPr>
            <p:nvPr/>
          </p:nvSpPr>
          <p:spPr bwMode="auto">
            <a:xfrm>
              <a:off x="3376613" y="2879725"/>
              <a:ext cx="396875" cy="361950"/>
            </a:xfrm>
            <a:custGeom>
              <a:avLst/>
              <a:gdLst>
                <a:gd name="T0" fmla="*/ 568 w 580"/>
                <a:gd name="T1" fmla="*/ 207 h 528"/>
                <a:gd name="T2" fmla="*/ 580 w 580"/>
                <a:gd name="T3" fmla="*/ 207 h 528"/>
                <a:gd name="T4" fmla="*/ 292 w 580"/>
                <a:gd name="T5" fmla="*/ 0 h 528"/>
                <a:gd name="T6" fmla="*/ 0 w 580"/>
                <a:gd name="T7" fmla="*/ 244 h 528"/>
                <a:gd name="T8" fmla="*/ 114 w 580"/>
                <a:gd name="T9" fmla="*/ 438 h 528"/>
                <a:gd name="T10" fmla="*/ 117 w 580"/>
                <a:gd name="T11" fmla="*/ 440 h 528"/>
                <a:gd name="T12" fmla="*/ 89 w 580"/>
                <a:gd name="T13" fmla="*/ 528 h 528"/>
                <a:gd name="T14" fmla="*/ 194 w 580"/>
                <a:gd name="T15" fmla="*/ 475 h 528"/>
                <a:gd name="T16" fmla="*/ 199 w 580"/>
                <a:gd name="T17" fmla="*/ 476 h 528"/>
                <a:gd name="T18" fmla="*/ 292 w 580"/>
                <a:gd name="T19" fmla="*/ 488 h 528"/>
                <a:gd name="T20" fmla="*/ 311 w 580"/>
                <a:gd name="T21" fmla="*/ 488 h 528"/>
                <a:gd name="T22" fmla="*/ 302 w 580"/>
                <a:gd name="T23" fmla="*/ 430 h 528"/>
                <a:gd name="T24" fmla="*/ 568 w 580"/>
                <a:gd name="T25" fmla="*/ 207 h 528"/>
                <a:gd name="T26" fmla="*/ 393 w 580"/>
                <a:gd name="T27" fmla="*/ 121 h 528"/>
                <a:gd name="T28" fmla="*/ 393 w 580"/>
                <a:gd name="T29" fmla="*/ 121 h 528"/>
                <a:gd name="T30" fmla="*/ 434 w 580"/>
                <a:gd name="T31" fmla="*/ 160 h 528"/>
                <a:gd name="T32" fmla="*/ 393 w 580"/>
                <a:gd name="T33" fmla="*/ 200 h 528"/>
                <a:gd name="T34" fmla="*/ 352 w 580"/>
                <a:gd name="T35" fmla="*/ 160 h 528"/>
                <a:gd name="T36" fmla="*/ 393 w 580"/>
                <a:gd name="T37" fmla="*/ 121 h 528"/>
                <a:gd name="T38" fmla="*/ 190 w 580"/>
                <a:gd name="T39" fmla="*/ 200 h 528"/>
                <a:gd name="T40" fmla="*/ 190 w 580"/>
                <a:gd name="T41" fmla="*/ 200 h 528"/>
                <a:gd name="T42" fmla="*/ 149 w 580"/>
                <a:gd name="T43" fmla="*/ 160 h 528"/>
                <a:gd name="T44" fmla="*/ 190 w 580"/>
                <a:gd name="T45" fmla="*/ 121 h 528"/>
                <a:gd name="T46" fmla="*/ 231 w 580"/>
                <a:gd name="T47" fmla="*/ 160 h 528"/>
                <a:gd name="T48" fmla="*/ 190 w 580"/>
                <a:gd name="T49" fmla="*/ 20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80" h="528">
                  <a:moveTo>
                    <a:pt x="568" y="207"/>
                  </a:moveTo>
                  <a:cubicBezTo>
                    <a:pt x="572" y="207"/>
                    <a:pt x="576" y="207"/>
                    <a:pt x="580" y="207"/>
                  </a:cubicBezTo>
                  <a:cubicBezTo>
                    <a:pt x="559" y="90"/>
                    <a:pt x="438" y="0"/>
                    <a:pt x="292" y="0"/>
                  </a:cubicBezTo>
                  <a:cubicBezTo>
                    <a:pt x="130" y="0"/>
                    <a:pt x="0" y="110"/>
                    <a:pt x="0" y="244"/>
                  </a:cubicBezTo>
                  <a:cubicBezTo>
                    <a:pt x="0" y="323"/>
                    <a:pt x="45" y="394"/>
                    <a:pt x="114" y="438"/>
                  </a:cubicBezTo>
                  <a:cubicBezTo>
                    <a:pt x="115" y="439"/>
                    <a:pt x="117" y="440"/>
                    <a:pt x="117" y="440"/>
                  </a:cubicBezTo>
                  <a:lnTo>
                    <a:pt x="89" y="528"/>
                  </a:lnTo>
                  <a:lnTo>
                    <a:pt x="194" y="475"/>
                  </a:lnTo>
                  <a:cubicBezTo>
                    <a:pt x="194" y="475"/>
                    <a:pt x="198" y="476"/>
                    <a:pt x="199" y="476"/>
                  </a:cubicBezTo>
                  <a:cubicBezTo>
                    <a:pt x="228" y="484"/>
                    <a:pt x="259" y="488"/>
                    <a:pt x="292" y="488"/>
                  </a:cubicBezTo>
                  <a:cubicBezTo>
                    <a:pt x="298" y="488"/>
                    <a:pt x="305" y="488"/>
                    <a:pt x="311" y="488"/>
                  </a:cubicBezTo>
                  <a:cubicBezTo>
                    <a:pt x="305" y="469"/>
                    <a:pt x="302" y="450"/>
                    <a:pt x="302" y="430"/>
                  </a:cubicBezTo>
                  <a:cubicBezTo>
                    <a:pt x="302" y="307"/>
                    <a:pt x="421" y="207"/>
                    <a:pt x="568" y="207"/>
                  </a:cubicBezTo>
                  <a:close/>
                  <a:moveTo>
                    <a:pt x="393" y="121"/>
                  </a:moveTo>
                  <a:lnTo>
                    <a:pt x="393" y="121"/>
                  </a:lnTo>
                  <a:cubicBezTo>
                    <a:pt x="416" y="121"/>
                    <a:pt x="434" y="138"/>
                    <a:pt x="434" y="160"/>
                  </a:cubicBezTo>
                  <a:cubicBezTo>
                    <a:pt x="434" y="182"/>
                    <a:pt x="416" y="200"/>
                    <a:pt x="393" y="200"/>
                  </a:cubicBezTo>
                  <a:cubicBezTo>
                    <a:pt x="370" y="200"/>
                    <a:pt x="352" y="182"/>
                    <a:pt x="352" y="160"/>
                  </a:cubicBezTo>
                  <a:cubicBezTo>
                    <a:pt x="352" y="138"/>
                    <a:pt x="370" y="121"/>
                    <a:pt x="393" y="121"/>
                  </a:cubicBezTo>
                  <a:close/>
                  <a:moveTo>
                    <a:pt x="190" y="200"/>
                  </a:moveTo>
                  <a:lnTo>
                    <a:pt x="190" y="200"/>
                  </a:lnTo>
                  <a:cubicBezTo>
                    <a:pt x="167" y="200"/>
                    <a:pt x="149" y="182"/>
                    <a:pt x="149" y="160"/>
                  </a:cubicBezTo>
                  <a:cubicBezTo>
                    <a:pt x="149" y="138"/>
                    <a:pt x="167" y="121"/>
                    <a:pt x="190" y="121"/>
                  </a:cubicBezTo>
                  <a:cubicBezTo>
                    <a:pt x="213" y="121"/>
                    <a:pt x="231" y="138"/>
                    <a:pt x="231" y="160"/>
                  </a:cubicBezTo>
                  <a:cubicBezTo>
                    <a:pt x="231" y="182"/>
                    <a:pt x="213" y="200"/>
                    <a:pt x="190" y="20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11"/>
            <p:cNvSpPr>
              <a:spLocks noEditPoints="1"/>
            </p:cNvSpPr>
            <p:nvPr/>
          </p:nvSpPr>
          <p:spPr bwMode="auto">
            <a:xfrm>
              <a:off x="3598863" y="3033713"/>
              <a:ext cx="336550" cy="306387"/>
            </a:xfrm>
            <a:custGeom>
              <a:avLst/>
              <a:gdLst>
                <a:gd name="T0" fmla="*/ 0 w 493"/>
                <a:gd name="T1" fmla="*/ 206 h 446"/>
                <a:gd name="T2" fmla="*/ 247 w 493"/>
                <a:gd name="T3" fmla="*/ 412 h 446"/>
                <a:gd name="T4" fmla="*/ 325 w 493"/>
                <a:gd name="T5" fmla="*/ 402 h 446"/>
                <a:gd name="T6" fmla="*/ 329 w 493"/>
                <a:gd name="T7" fmla="*/ 401 h 446"/>
                <a:gd name="T8" fmla="*/ 418 w 493"/>
                <a:gd name="T9" fmla="*/ 446 h 446"/>
                <a:gd name="T10" fmla="*/ 394 w 493"/>
                <a:gd name="T11" fmla="*/ 371 h 446"/>
                <a:gd name="T12" fmla="*/ 397 w 493"/>
                <a:gd name="T13" fmla="*/ 370 h 446"/>
                <a:gd name="T14" fmla="*/ 493 w 493"/>
                <a:gd name="T15" fmla="*/ 206 h 446"/>
                <a:gd name="T16" fmla="*/ 247 w 493"/>
                <a:gd name="T17" fmla="*/ 0 h 446"/>
                <a:gd name="T18" fmla="*/ 0 w 493"/>
                <a:gd name="T19" fmla="*/ 206 h 446"/>
                <a:gd name="T20" fmla="*/ 298 w 493"/>
                <a:gd name="T21" fmla="*/ 135 h 446"/>
                <a:gd name="T22" fmla="*/ 298 w 493"/>
                <a:gd name="T23" fmla="*/ 135 h 446"/>
                <a:gd name="T24" fmla="*/ 333 w 493"/>
                <a:gd name="T25" fmla="*/ 102 h 446"/>
                <a:gd name="T26" fmla="*/ 367 w 493"/>
                <a:gd name="T27" fmla="*/ 135 h 446"/>
                <a:gd name="T28" fmla="*/ 333 w 493"/>
                <a:gd name="T29" fmla="*/ 169 h 446"/>
                <a:gd name="T30" fmla="*/ 298 w 493"/>
                <a:gd name="T31" fmla="*/ 135 h 446"/>
                <a:gd name="T32" fmla="*/ 127 w 493"/>
                <a:gd name="T33" fmla="*/ 135 h 446"/>
                <a:gd name="T34" fmla="*/ 127 w 493"/>
                <a:gd name="T35" fmla="*/ 135 h 446"/>
                <a:gd name="T36" fmla="*/ 161 w 493"/>
                <a:gd name="T37" fmla="*/ 102 h 446"/>
                <a:gd name="T38" fmla="*/ 196 w 493"/>
                <a:gd name="T39" fmla="*/ 135 h 446"/>
                <a:gd name="T40" fmla="*/ 161 w 493"/>
                <a:gd name="T41" fmla="*/ 169 h 446"/>
                <a:gd name="T42" fmla="*/ 127 w 493"/>
                <a:gd name="T43" fmla="*/ 135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3" h="446">
                  <a:moveTo>
                    <a:pt x="0" y="206"/>
                  </a:moveTo>
                  <a:cubicBezTo>
                    <a:pt x="0" y="320"/>
                    <a:pt x="111" y="412"/>
                    <a:pt x="247" y="412"/>
                  </a:cubicBezTo>
                  <a:cubicBezTo>
                    <a:pt x="274" y="412"/>
                    <a:pt x="300" y="409"/>
                    <a:pt x="325" y="402"/>
                  </a:cubicBezTo>
                  <a:cubicBezTo>
                    <a:pt x="326" y="401"/>
                    <a:pt x="329" y="401"/>
                    <a:pt x="329" y="401"/>
                  </a:cubicBezTo>
                  <a:lnTo>
                    <a:pt x="418" y="446"/>
                  </a:lnTo>
                  <a:lnTo>
                    <a:pt x="394" y="371"/>
                  </a:lnTo>
                  <a:cubicBezTo>
                    <a:pt x="394" y="371"/>
                    <a:pt x="396" y="370"/>
                    <a:pt x="397" y="370"/>
                  </a:cubicBezTo>
                  <a:cubicBezTo>
                    <a:pt x="455" y="332"/>
                    <a:pt x="493" y="273"/>
                    <a:pt x="493" y="206"/>
                  </a:cubicBezTo>
                  <a:cubicBezTo>
                    <a:pt x="493" y="92"/>
                    <a:pt x="383" y="0"/>
                    <a:pt x="247" y="0"/>
                  </a:cubicBezTo>
                  <a:cubicBezTo>
                    <a:pt x="111" y="0"/>
                    <a:pt x="0" y="92"/>
                    <a:pt x="0" y="206"/>
                  </a:cubicBezTo>
                  <a:close/>
                  <a:moveTo>
                    <a:pt x="298" y="135"/>
                  </a:moveTo>
                  <a:lnTo>
                    <a:pt x="298" y="135"/>
                  </a:lnTo>
                  <a:cubicBezTo>
                    <a:pt x="298" y="117"/>
                    <a:pt x="314" y="102"/>
                    <a:pt x="333" y="102"/>
                  </a:cubicBezTo>
                  <a:cubicBezTo>
                    <a:pt x="352" y="102"/>
                    <a:pt x="367" y="117"/>
                    <a:pt x="367" y="135"/>
                  </a:cubicBezTo>
                  <a:cubicBezTo>
                    <a:pt x="367" y="154"/>
                    <a:pt x="352" y="169"/>
                    <a:pt x="333" y="169"/>
                  </a:cubicBezTo>
                  <a:cubicBezTo>
                    <a:pt x="314" y="169"/>
                    <a:pt x="298" y="154"/>
                    <a:pt x="298" y="135"/>
                  </a:cubicBezTo>
                  <a:close/>
                  <a:moveTo>
                    <a:pt x="127" y="135"/>
                  </a:moveTo>
                  <a:lnTo>
                    <a:pt x="127" y="135"/>
                  </a:lnTo>
                  <a:cubicBezTo>
                    <a:pt x="127" y="117"/>
                    <a:pt x="142" y="102"/>
                    <a:pt x="161" y="102"/>
                  </a:cubicBezTo>
                  <a:cubicBezTo>
                    <a:pt x="180" y="102"/>
                    <a:pt x="196" y="117"/>
                    <a:pt x="196" y="135"/>
                  </a:cubicBezTo>
                  <a:cubicBezTo>
                    <a:pt x="196" y="154"/>
                    <a:pt x="180" y="169"/>
                    <a:pt x="161" y="169"/>
                  </a:cubicBezTo>
                  <a:cubicBezTo>
                    <a:pt x="142" y="169"/>
                    <a:pt x="127" y="154"/>
                    <a:pt x="127" y="1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48" name="Freeform 12"/>
          <p:cNvSpPr>
            <a:spLocks/>
          </p:cNvSpPr>
          <p:nvPr/>
        </p:nvSpPr>
        <p:spPr bwMode="auto">
          <a:xfrm>
            <a:off x="4980158" y="1790833"/>
            <a:ext cx="573087" cy="544512"/>
          </a:xfrm>
          <a:custGeom>
            <a:avLst/>
            <a:gdLst>
              <a:gd name="T0" fmla="*/ 244 w 836"/>
              <a:gd name="T1" fmla="*/ 537 h 795"/>
              <a:gd name="T2" fmla="*/ 510 w 836"/>
              <a:gd name="T3" fmla="*/ 376 h 795"/>
              <a:gd name="T4" fmla="*/ 187 w 836"/>
              <a:gd name="T5" fmla="*/ 332 h 795"/>
              <a:gd name="T6" fmla="*/ 619 w 836"/>
              <a:gd name="T7" fmla="*/ 327 h 795"/>
              <a:gd name="T8" fmla="*/ 619 w 836"/>
              <a:gd name="T9" fmla="*/ 358 h 795"/>
              <a:gd name="T10" fmla="*/ 374 w 836"/>
              <a:gd name="T11" fmla="*/ 533 h 795"/>
              <a:gd name="T12" fmla="*/ 635 w 836"/>
              <a:gd name="T13" fmla="*/ 554 h 795"/>
              <a:gd name="T14" fmla="*/ 627 w 836"/>
              <a:gd name="T15" fmla="*/ 508 h 795"/>
              <a:gd name="T16" fmla="*/ 836 w 836"/>
              <a:gd name="T17" fmla="*/ 304 h 795"/>
              <a:gd name="T18" fmla="*/ 547 w 836"/>
              <a:gd name="T19" fmla="*/ 262 h 795"/>
              <a:gd name="T20" fmla="*/ 418 w 836"/>
              <a:gd name="T21" fmla="*/ 0 h 795"/>
              <a:gd name="T22" fmla="*/ 289 w 836"/>
              <a:gd name="T23" fmla="*/ 262 h 795"/>
              <a:gd name="T24" fmla="*/ 0 w 836"/>
              <a:gd name="T25" fmla="*/ 304 h 795"/>
              <a:gd name="T26" fmla="*/ 209 w 836"/>
              <a:gd name="T27" fmla="*/ 508 h 795"/>
              <a:gd name="T28" fmla="*/ 159 w 836"/>
              <a:gd name="T29" fmla="*/ 795 h 795"/>
              <a:gd name="T30" fmla="*/ 418 w 836"/>
              <a:gd name="T31" fmla="*/ 660 h 795"/>
              <a:gd name="T32" fmla="*/ 676 w 836"/>
              <a:gd name="T33" fmla="*/ 795 h 795"/>
              <a:gd name="T34" fmla="*/ 636 w 836"/>
              <a:gd name="T35" fmla="*/ 559 h 795"/>
              <a:gd name="T36" fmla="*/ 244 w 836"/>
              <a:gd name="T37" fmla="*/ 576 h 795"/>
              <a:gd name="T38" fmla="*/ 244 w 836"/>
              <a:gd name="T39" fmla="*/ 537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6" h="795">
                <a:moveTo>
                  <a:pt x="244" y="537"/>
                </a:moveTo>
                <a:cubicBezTo>
                  <a:pt x="263" y="515"/>
                  <a:pt x="510" y="376"/>
                  <a:pt x="510" y="376"/>
                </a:cubicBezTo>
                <a:lnTo>
                  <a:pt x="187" y="332"/>
                </a:lnTo>
                <a:lnTo>
                  <a:pt x="619" y="327"/>
                </a:lnTo>
                <a:cubicBezTo>
                  <a:pt x="619" y="327"/>
                  <a:pt x="634" y="340"/>
                  <a:pt x="619" y="358"/>
                </a:cubicBezTo>
                <a:cubicBezTo>
                  <a:pt x="603" y="376"/>
                  <a:pt x="374" y="533"/>
                  <a:pt x="374" y="533"/>
                </a:cubicBezTo>
                <a:lnTo>
                  <a:pt x="635" y="554"/>
                </a:lnTo>
                <a:lnTo>
                  <a:pt x="627" y="508"/>
                </a:lnTo>
                <a:lnTo>
                  <a:pt x="836" y="304"/>
                </a:lnTo>
                <a:lnTo>
                  <a:pt x="547" y="262"/>
                </a:lnTo>
                <a:lnTo>
                  <a:pt x="418" y="0"/>
                </a:lnTo>
                <a:lnTo>
                  <a:pt x="289" y="262"/>
                </a:lnTo>
                <a:lnTo>
                  <a:pt x="0" y="304"/>
                </a:lnTo>
                <a:lnTo>
                  <a:pt x="209" y="508"/>
                </a:lnTo>
                <a:lnTo>
                  <a:pt x="159" y="795"/>
                </a:lnTo>
                <a:lnTo>
                  <a:pt x="418" y="660"/>
                </a:lnTo>
                <a:lnTo>
                  <a:pt x="676" y="795"/>
                </a:lnTo>
                <a:lnTo>
                  <a:pt x="636" y="559"/>
                </a:lnTo>
                <a:lnTo>
                  <a:pt x="244" y="576"/>
                </a:lnTo>
                <a:cubicBezTo>
                  <a:pt x="244" y="576"/>
                  <a:pt x="225" y="559"/>
                  <a:pt x="244" y="537"/>
                </a:cubicBezTo>
                <a:close/>
              </a:path>
            </a:pathLst>
          </a:custGeom>
          <a:solidFill>
            <a:srgbClr val="C00000"/>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49" name="TextBox 48"/>
          <p:cNvSpPr txBox="1"/>
          <p:nvPr/>
        </p:nvSpPr>
        <p:spPr>
          <a:xfrm>
            <a:off x="6084168" y="2069740"/>
            <a:ext cx="2344788" cy="333425"/>
          </a:xfrm>
          <a:prstGeom prst="rect">
            <a:avLst/>
          </a:prstGeom>
          <a:noFill/>
        </p:spPr>
        <p:txBody>
          <a:bodyPr wrap="square" lIns="0" tIns="0" rIns="0" bIns="0" rtlCol="0">
            <a:spAutoFit/>
          </a:bodyPr>
          <a:lstStyle/>
          <a:p>
            <a:pPr algn="just">
              <a:lnSpc>
                <a:spcPts val="1300"/>
              </a:lnSpc>
            </a:pPr>
            <a:r>
              <a:rPr lang="zh-CN" altLang="en-US" sz="1000" dirty="0" smtClean="0">
                <a:solidFill>
                  <a:schemeClr val="tx1">
                    <a:lumMod val="65000"/>
                    <a:lumOff val="35000"/>
                  </a:schemeClr>
                </a:solidFill>
                <a:latin typeface="微软雅黑" pitchFamily="34" charset="-122"/>
                <a:ea typeface="微软雅黑" pitchFamily="34" charset="-122"/>
              </a:rPr>
              <a:t>点击</a:t>
            </a:r>
            <a:r>
              <a:rPr lang="zh-CN" altLang="en-US" sz="1000" dirty="0">
                <a:solidFill>
                  <a:schemeClr val="tx1">
                    <a:lumMod val="65000"/>
                    <a:lumOff val="35000"/>
                  </a:schemeClr>
                </a:solidFill>
                <a:latin typeface="微软雅黑" pitchFamily="34" charset="-122"/>
                <a:ea typeface="微软雅黑" pitchFamily="34" charset="-122"/>
              </a:rPr>
              <a:t>输入简要文字内容，文字内容需概括精炼</a:t>
            </a:r>
            <a:r>
              <a:rPr lang="zh-CN" altLang="en-US" sz="1000" dirty="0" smtClean="0">
                <a:solidFill>
                  <a:schemeClr val="tx1">
                    <a:lumMod val="65000"/>
                    <a:lumOff val="35000"/>
                  </a:schemeClr>
                </a:solidFill>
                <a:latin typeface="微软雅黑" pitchFamily="34" charset="-122"/>
                <a:ea typeface="微软雅黑" pitchFamily="34" charset="-122"/>
              </a:rPr>
              <a:t>，言简意赅</a:t>
            </a:r>
            <a:r>
              <a:rPr lang="zh-CN" altLang="en-US" sz="1000" dirty="0">
                <a:solidFill>
                  <a:schemeClr val="tx1">
                    <a:lumMod val="65000"/>
                    <a:lumOff val="35000"/>
                  </a:schemeClr>
                </a:solidFill>
                <a:latin typeface="微软雅黑" pitchFamily="34" charset="-122"/>
                <a:ea typeface="微软雅黑" pitchFamily="34" charset="-122"/>
              </a:rPr>
              <a:t>的说明分项</a:t>
            </a:r>
            <a:r>
              <a:rPr lang="zh-CN" altLang="en-US" sz="1000" dirty="0" smtClean="0">
                <a:solidFill>
                  <a:schemeClr val="tx1">
                    <a:lumMod val="65000"/>
                    <a:lumOff val="35000"/>
                  </a:schemeClr>
                </a:solidFill>
                <a:latin typeface="微软雅黑" pitchFamily="34" charset="-122"/>
                <a:ea typeface="微软雅黑" pitchFamily="34" charset="-122"/>
              </a:rPr>
              <a:t>内容</a:t>
            </a:r>
            <a:r>
              <a:rPr lang="en-US" altLang="zh-CN" sz="1000" dirty="0" smtClean="0">
                <a:solidFill>
                  <a:schemeClr val="tx1">
                    <a:lumMod val="65000"/>
                    <a:lumOff val="35000"/>
                  </a:schemeClr>
                </a:solidFill>
                <a:latin typeface="微软雅黑" pitchFamily="34" charset="-122"/>
                <a:ea typeface="微软雅黑" pitchFamily="34" charset="-122"/>
              </a:rPr>
              <a:t>……</a:t>
            </a:r>
            <a:endParaRPr lang="en-US" altLang="zh-CN" sz="1000" dirty="0">
              <a:solidFill>
                <a:schemeClr val="tx1">
                  <a:lumMod val="65000"/>
                  <a:lumOff val="35000"/>
                </a:schemeClr>
              </a:solidFill>
              <a:latin typeface="微软雅黑" pitchFamily="34" charset="-122"/>
              <a:ea typeface="微软雅黑" pitchFamily="34" charset="-122"/>
            </a:endParaRPr>
          </a:p>
        </p:txBody>
      </p:sp>
      <p:sp>
        <p:nvSpPr>
          <p:cNvPr id="50" name="TextBox 49"/>
          <p:cNvSpPr txBox="1"/>
          <p:nvPr/>
        </p:nvSpPr>
        <p:spPr>
          <a:xfrm>
            <a:off x="6084168" y="1773879"/>
            <a:ext cx="2322652" cy="215444"/>
          </a:xfrm>
          <a:prstGeom prst="rect">
            <a:avLst/>
          </a:prstGeom>
          <a:noFill/>
        </p:spPr>
        <p:txBody>
          <a:bodyPr wrap="square" lIns="0" tIns="0" rIns="0" bIns="0" rtlCol="0">
            <a:spAutoFit/>
          </a:bodyPr>
          <a:lstStyle/>
          <a:p>
            <a:r>
              <a:rPr lang="en-US" altLang="zh-CN" sz="1400" b="1" dirty="0" smtClean="0">
                <a:latin typeface="微软雅黑" pitchFamily="34" charset="-122"/>
                <a:ea typeface="微软雅黑" pitchFamily="34" charset="-122"/>
              </a:rPr>
              <a:t>QQ</a:t>
            </a:r>
            <a:r>
              <a:rPr lang="zh-CN" altLang="en-US" sz="1400" b="1" dirty="0" smtClean="0">
                <a:latin typeface="微软雅黑" pitchFamily="34" charset="-122"/>
                <a:ea typeface="微软雅黑" pitchFamily="34" charset="-122"/>
              </a:rPr>
              <a:t>空间推广</a:t>
            </a:r>
            <a:endParaRPr lang="zh-CN" altLang="en-US" sz="1400" b="1" dirty="0">
              <a:latin typeface="微软雅黑" pitchFamily="34" charset="-122"/>
              <a:ea typeface="微软雅黑" pitchFamily="34" charset="-122"/>
            </a:endParaRPr>
          </a:p>
        </p:txBody>
      </p:sp>
      <p:sp>
        <p:nvSpPr>
          <p:cNvPr id="51" name="TextBox 50"/>
          <p:cNvSpPr txBox="1"/>
          <p:nvPr/>
        </p:nvSpPr>
        <p:spPr>
          <a:xfrm>
            <a:off x="6095236" y="3466422"/>
            <a:ext cx="2344788" cy="333425"/>
          </a:xfrm>
          <a:prstGeom prst="rect">
            <a:avLst/>
          </a:prstGeom>
          <a:noFill/>
        </p:spPr>
        <p:txBody>
          <a:bodyPr wrap="square" lIns="0" tIns="0" rIns="0" bIns="0" rtlCol="0">
            <a:spAutoFit/>
          </a:bodyPr>
          <a:lstStyle/>
          <a:p>
            <a:pPr algn="just">
              <a:lnSpc>
                <a:spcPts val="1300"/>
              </a:lnSpc>
            </a:pPr>
            <a:r>
              <a:rPr lang="zh-CN" altLang="en-US" sz="1000" dirty="0" smtClean="0">
                <a:solidFill>
                  <a:schemeClr val="tx1">
                    <a:lumMod val="65000"/>
                    <a:lumOff val="35000"/>
                  </a:schemeClr>
                </a:solidFill>
                <a:latin typeface="微软雅黑" pitchFamily="34" charset="-122"/>
                <a:ea typeface="微软雅黑" pitchFamily="34" charset="-122"/>
              </a:rPr>
              <a:t>点击</a:t>
            </a:r>
            <a:r>
              <a:rPr lang="zh-CN" altLang="en-US" sz="1000" dirty="0">
                <a:solidFill>
                  <a:schemeClr val="tx1">
                    <a:lumMod val="65000"/>
                    <a:lumOff val="35000"/>
                  </a:schemeClr>
                </a:solidFill>
                <a:latin typeface="微软雅黑" pitchFamily="34" charset="-122"/>
                <a:ea typeface="微软雅黑" pitchFamily="34" charset="-122"/>
              </a:rPr>
              <a:t>输入简要文字内容，文字内容需概括精炼</a:t>
            </a:r>
            <a:r>
              <a:rPr lang="zh-CN" altLang="en-US" sz="1000" dirty="0" smtClean="0">
                <a:solidFill>
                  <a:schemeClr val="tx1">
                    <a:lumMod val="65000"/>
                    <a:lumOff val="35000"/>
                  </a:schemeClr>
                </a:solidFill>
                <a:latin typeface="微软雅黑" pitchFamily="34" charset="-122"/>
                <a:ea typeface="微软雅黑" pitchFamily="34" charset="-122"/>
              </a:rPr>
              <a:t>，言简意赅</a:t>
            </a:r>
            <a:r>
              <a:rPr lang="zh-CN" altLang="en-US" sz="1000" dirty="0">
                <a:solidFill>
                  <a:schemeClr val="tx1">
                    <a:lumMod val="65000"/>
                    <a:lumOff val="35000"/>
                  </a:schemeClr>
                </a:solidFill>
                <a:latin typeface="微软雅黑" pitchFamily="34" charset="-122"/>
                <a:ea typeface="微软雅黑" pitchFamily="34" charset="-122"/>
              </a:rPr>
              <a:t>的说明分项</a:t>
            </a:r>
            <a:r>
              <a:rPr lang="zh-CN" altLang="en-US" sz="1000" dirty="0" smtClean="0">
                <a:solidFill>
                  <a:schemeClr val="tx1">
                    <a:lumMod val="65000"/>
                    <a:lumOff val="35000"/>
                  </a:schemeClr>
                </a:solidFill>
                <a:latin typeface="微软雅黑" pitchFamily="34" charset="-122"/>
                <a:ea typeface="微软雅黑" pitchFamily="34" charset="-122"/>
              </a:rPr>
              <a:t>内容</a:t>
            </a:r>
            <a:r>
              <a:rPr lang="en-US" altLang="zh-CN" sz="1000" dirty="0" smtClean="0">
                <a:solidFill>
                  <a:schemeClr val="tx1">
                    <a:lumMod val="65000"/>
                    <a:lumOff val="35000"/>
                  </a:schemeClr>
                </a:solidFill>
                <a:latin typeface="微软雅黑" pitchFamily="34" charset="-122"/>
                <a:ea typeface="微软雅黑" pitchFamily="34" charset="-122"/>
              </a:rPr>
              <a:t>……</a:t>
            </a:r>
            <a:endParaRPr lang="en-US" altLang="zh-CN" sz="1000" dirty="0">
              <a:solidFill>
                <a:schemeClr val="tx1">
                  <a:lumMod val="65000"/>
                  <a:lumOff val="35000"/>
                </a:schemeClr>
              </a:solidFill>
              <a:latin typeface="微软雅黑" pitchFamily="34" charset="-122"/>
              <a:ea typeface="微软雅黑" pitchFamily="34" charset="-122"/>
            </a:endParaRPr>
          </a:p>
        </p:txBody>
      </p:sp>
      <p:sp>
        <p:nvSpPr>
          <p:cNvPr id="52" name="TextBox 51"/>
          <p:cNvSpPr txBox="1"/>
          <p:nvPr/>
        </p:nvSpPr>
        <p:spPr>
          <a:xfrm>
            <a:off x="6095236" y="3170561"/>
            <a:ext cx="2322652" cy="215444"/>
          </a:xfrm>
          <a:prstGeom prst="rect">
            <a:avLst/>
          </a:prstGeom>
          <a:noFill/>
        </p:spPr>
        <p:txBody>
          <a:bodyPr wrap="square" lIns="0" tIns="0" rIns="0" bIns="0" rtlCol="0">
            <a:spAutoFit/>
          </a:bodyPr>
          <a:lstStyle/>
          <a:p>
            <a:r>
              <a:rPr lang="zh-CN" altLang="en-US" sz="1400" b="1" dirty="0" smtClean="0">
                <a:latin typeface="微软雅黑" pitchFamily="34" charset="-122"/>
                <a:ea typeface="微软雅黑" pitchFamily="34" charset="-122"/>
              </a:rPr>
              <a:t>本地论坛推广</a:t>
            </a:r>
            <a:endParaRPr lang="zh-CN" altLang="en-US" sz="1400" b="1" dirty="0">
              <a:latin typeface="微软雅黑" pitchFamily="34" charset="-122"/>
              <a:ea typeface="微软雅黑" pitchFamily="34" charset="-122"/>
            </a:endParaRPr>
          </a:p>
        </p:txBody>
      </p:sp>
      <p:sp>
        <p:nvSpPr>
          <p:cNvPr id="53" name="TextBox 52"/>
          <p:cNvSpPr txBox="1"/>
          <p:nvPr/>
        </p:nvSpPr>
        <p:spPr>
          <a:xfrm>
            <a:off x="736691" y="3555660"/>
            <a:ext cx="2344788" cy="333425"/>
          </a:xfrm>
          <a:prstGeom prst="rect">
            <a:avLst/>
          </a:prstGeom>
          <a:noFill/>
        </p:spPr>
        <p:txBody>
          <a:bodyPr wrap="square" lIns="0" tIns="0" rIns="0" bIns="0" rtlCol="0">
            <a:spAutoFit/>
          </a:bodyPr>
          <a:lstStyle/>
          <a:p>
            <a:pPr algn="r">
              <a:lnSpc>
                <a:spcPts val="1300"/>
              </a:lnSpc>
            </a:pPr>
            <a:r>
              <a:rPr lang="zh-CN" altLang="en-US" sz="1000" dirty="0" smtClean="0">
                <a:solidFill>
                  <a:schemeClr val="tx1">
                    <a:lumMod val="65000"/>
                    <a:lumOff val="35000"/>
                  </a:schemeClr>
                </a:solidFill>
                <a:latin typeface="微软雅黑" pitchFamily="34" charset="-122"/>
                <a:ea typeface="微软雅黑" pitchFamily="34" charset="-122"/>
              </a:rPr>
              <a:t>点击</a:t>
            </a:r>
            <a:r>
              <a:rPr lang="zh-CN" altLang="en-US" sz="1000" dirty="0">
                <a:solidFill>
                  <a:schemeClr val="tx1">
                    <a:lumMod val="65000"/>
                    <a:lumOff val="35000"/>
                  </a:schemeClr>
                </a:solidFill>
                <a:latin typeface="微软雅黑" pitchFamily="34" charset="-122"/>
                <a:ea typeface="微软雅黑" pitchFamily="34" charset="-122"/>
              </a:rPr>
              <a:t>输入简要文字内容，文字内容需概括精炼</a:t>
            </a:r>
            <a:r>
              <a:rPr lang="zh-CN" altLang="en-US" sz="1000" dirty="0" smtClean="0">
                <a:solidFill>
                  <a:schemeClr val="tx1">
                    <a:lumMod val="65000"/>
                    <a:lumOff val="35000"/>
                  </a:schemeClr>
                </a:solidFill>
                <a:latin typeface="微软雅黑" pitchFamily="34" charset="-122"/>
                <a:ea typeface="微软雅黑" pitchFamily="34" charset="-122"/>
              </a:rPr>
              <a:t>，言简意赅</a:t>
            </a:r>
            <a:r>
              <a:rPr lang="zh-CN" altLang="en-US" sz="1000" dirty="0">
                <a:solidFill>
                  <a:schemeClr val="tx1">
                    <a:lumMod val="65000"/>
                    <a:lumOff val="35000"/>
                  </a:schemeClr>
                </a:solidFill>
                <a:latin typeface="微软雅黑" pitchFamily="34" charset="-122"/>
                <a:ea typeface="微软雅黑" pitchFamily="34" charset="-122"/>
              </a:rPr>
              <a:t>的说明分项</a:t>
            </a:r>
            <a:r>
              <a:rPr lang="zh-CN" altLang="en-US" sz="1000" dirty="0" smtClean="0">
                <a:solidFill>
                  <a:schemeClr val="tx1">
                    <a:lumMod val="65000"/>
                    <a:lumOff val="35000"/>
                  </a:schemeClr>
                </a:solidFill>
                <a:latin typeface="微软雅黑" pitchFamily="34" charset="-122"/>
                <a:ea typeface="微软雅黑" pitchFamily="34" charset="-122"/>
              </a:rPr>
              <a:t>内容</a:t>
            </a:r>
            <a:r>
              <a:rPr lang="en-US" altLang="zh-CN" sz="1000" dirty="0" smtClean="0">
                <a:solidFill>
                  <a:schemeClr val="tx1">
                    <a:lumMod val="65000"/>
                    <a:lumOff val="35000"/>
                  </a:schemeClr>
                </a:solidFill>
                <a:latin typeface="微软雅黑" pitchFamily="34" charset="-122"/>
                <a:ea typeface="微软雅黑" pitchFamily="34" charset="-122"/>
              </a:rPr>
              <a:t>……</a:t>
            </a:r>
            <a:endParaRPr lang="en-US" altLang="zh-CN" sz="1000" dirty="0">
              <a:solidFill>
                <a:schemeClr val="tx1">
                  <a:lumMod val="65000"/>
                  <a:lumOff val="35000"/>
                </a:schemeClr>
              </a:solidFill>
              <a:latin typeface="微软雅黑" pitchFamily="34" charset="-122"/>
              <a:ea typeface="微软雅黑" pitchFamily="34" charset="-122"/>
            </a:endParaRPr>
          </a:p>
        </p:txBody>
      </p:sp>
      <p:sp>
        <p:nvSpPr>
          <p:cNvPr id="54" name="TextBox 53"/>
          <p:cNvSpPr txBox="1"/>
          <p:nvPr/>
        </p:nvSpPr>
        <p:spPr>
          <a:xfrm>
            <a:off x="736691" y="3259799"/>
            <a:ext cx="2322652" cy="215444"/>
          </a:xfrm>
          <a:prstGeom prst="rect">
            <a:avLst/>
          </a:prstGeom>
          <a:noFill/>
        </p:spPr>
        <p:txBody>
          <a:bodyPr wrap="square" lIns="0" tIns="0" rIns="0" bIns="0" rtlCol="0">
            <a:spAutoFit/>
          </a:bodyPr>
          <a:lstStyle/>
          <a:p>
            <a:pPr algn="r"/>
            <a:r>
              <a:rPr lang="zh-CN" altLang="en-US" sz="1400" b="1" dirty="0" smtClean="0">
                <a:latin typeface="微软雅黑" pitchFamily="34" charset="-122"/>
                <a:ea typeface="微软雅黑" pitchFamily="34" charset="-122"/>
              </a:rPr>
              <a:t>微博推广</a:t>
            </a:r>
            <a:endParaRPr lang="zh-CN" altLang="en-US" sz="1400" b="1" dirty="0">
              <a:latin typeface="微软雅黑" pitchFamily="34" charset="-122"/>
              <a:ea typeface="微软雅黑" pitchFamily="34" charset="-122"/>
            </a:endParaRPr>
          </a:p>
        </p:txBody>
      </p:sp>
      <p:sp>
        <p:nvSpPr>
          <p:cNvPr id="55" name="TextBox 54"/>
          <p:cNvSpPr txBox="1"/>
          <p:nvPr/>
        </p:nvSpPr>
        <p:spPr>
          <a:xfrm>
            <a:off x="725623" y="2086694"/>
            <a:ext cx="2344788" cy="333425"/>
          </a:xfrm>
          <a:prstGeom prst="rect">
            <a:avLst/>
          </a:prstGeom>
          <a:noFill/>
        </p:spPr>
        <p:txBody>
          <a:bodyPr wrap="square" lIns="0" tIns="0" rIns="0" bIns="0" rtlCol="0">
            <a:spAutoFit/>
          </a:bodyPr>
          <a:lstStyle/>
          <a:p>
            <a:pPr algn="r">
              <a:lnSpc>
                <a:spcPts val="1300"/>
              </a:lnSpc>
            </a:pPr>
            <a:r>
              <a:rPr lang="zh-CN" altLang="en-US" sz="1000" dirty="0" smtClean="0">
                <a:solidFill>
                  <a:schemeClr val="tx1">
                    <a:lumMod val="65000"/>
                    <a:lumOff val="35000"/>
                  </a:schemeClr>
                </a:solidFill>
                <a:latin typeface="微软雅黑" pitchFamily="34" charset="-122"/>
                <a:ea typeface="微软雅黑" pitchFamily="34" charset="-122"/>
              </a:rPr>
              <a:t>点击</a:t>
            </a:r>
            <a:r>
              <a:rPr lang="zh-CN" altLang="en-US" sz="1000" dirty="0">
                <a:solidFill>
                  <a:schemeClr val="tx1">
                    <a:lumMod val="65000"/>
                    <a:lumOff val="35000"/>
                  </a:schemeClr>
                </a:solidFill>
                <a:latin typeface="微软雅黑" pitchFamily="34" charset="-122"/>
                <a:ea typeface="微软雅黑" pitchFamily="34" charset="-122"/>
              </a:rPr>
              <a:t>输入简要文字内容，文字内容需概括精炼</a:t>
            </a:r>
            <a:r>
              <a:rPr lang="zh-CN" altLang="en-US" sz="1000" dirty="0" smtClean="0">
                <a:solidFill>
                  <a:schemeClr val="tx1">
                    <a:lumMod val="65000"/>
                    <a:lumOff val="35000"/>
                  </a:schemeClr>
                </a:solidFill>
                <a:latin typeface="微软雅黑" pitchFamily="34" charset="-122"/>
                <a:ea typeface="微软雅黑" pitchFamily="34" charset="-122"/>
              </a:rPr>
              <a:t>，言简意赅</a:t>
            </a:r>
            <a:r>
              <a:rPr lang="zh-CN" altLang="en-US" sz="1000" dirty="0">
                <a:solidFill>
                  <a:schemeClr val="tx1">
                    <a:lumMod val="65000"/>
                    <a:lumOff val="35000"/>
                  </a:schemeClr>
                </a:solidFill>
                <a:latin typeface="微软雅黑" pitchFamily="34" charset="-122"/>
                <a:ea typeface="微软雅黑" pitchFamily="34" charset="-122"/>
              </a:rPr>
              <a:t>的说明分项</a:t>
            </a:r>
            <a:r>
              <a:rPr lang="zh-CN" altLang="en-US" sz="1000" dirty="0" smtClean="0">
                <a:solidFill>
                  <a:schemeClr val="tx1">
                    <a:lumMod val="65000"/>
                    <a:lumOff val="35000"/>
                  </a:schemeClr>
                </a:solidFill>
                <a:latin typeface="微软雅黑" pitchFamily="34" charset="-122"/>
                <a:ea typeface="微软雅黑" pitchFamily="34" charset="-122"/>
              </a:rPr>
              <a:t>内容</a:t>
            </a:r>
            <a:r>
              <a:rPr lang="en-US" altLang="zh-CN" sz="1000" dirty="0" smtClean="0">
                <a:solidFill>
                  <a:schemeClr val="tx1">
                    <a:lumMod val="65000"/>
                    <a:lumOff val="35000"/>
                  </a:schemeClr>
                </a:solidFill>
                <a:latin typeface="微软雅黑" pitchFamily="34" charset="-122"/>
                <a:ea typeface="微软雅黑" pitchFamily="34" charset="-122"/>
              </a:rPr>
              <a:t>……</a:t>
            </a:r>
            <a:endParaRPr lang="en-US" altLang="zh-CN" sz="1000" dirty="0">
              <a:solidFill>
                <a:schemeClr val="tx1">
                  <a:lumMod val="65000"/>
                  <a:lumOff val="35000"/>
                </a:schemeClr>
              </a:solidFill>
              <a:latin typeface="微软雅黑" pitchFamily="34" charset="-122"/>
              <a:ea typeface="微软雅黑" pitchFamily="34" charset="-122"/>
            </a:endParaRPr>
          </a:p>
        </p:txBody>
      </p:sp>
      <p:sp>
        <p:nvSpPr>
          <p:cNvPr id="56" name="TextBox 55"/>
          <p:cNvSpPr txBox="1"/>
          <p:nvPr/>
        </p:nvSpPr>
        <p:spPr>
          <a:xfrm>
            <a:off x="725623" y="1790833"/>
            <a:ext cx="2322652" cy="215444"/>
          </a:xfrm>
          <a:prstGeom prst="rect">
            <a:avLst/>
          </a:prstGeom>
          <a:noFill/>
        </p:spPr>
        <p:txBody>
          <a:bodyPr wrap="square" lIns="0" tIns="0" rIns="0" bIns="0" rtlCol="0">
            <a:spAutoFit/>
          </a:bodyPr>
          <a:lstStyle/>
          <a:p>
            <a:pPr algn="r"/>
            <a:r>
              <a:rPr lang="zh-CN" altLang="en-US" sz="1400" b="1" dirty="0">
                <a:latin typeface="微软雅黑" pitchFamily="34" charset="-122"/>
                <a:ea typeface="微软雅黑" pitchFamily="34" charset="-122"/>
              </a:rPr>
              <a:t>微信</a:t>
            </a:r>
            <a:r>
              <a:rPr lang="zh-CN" altLang="en-US" sz="1400" b="1" dirty="0" smtClean="0">
                <a:latin typeface="微软雅黑" pitchFamily="34" charset="-122"/>
                <a:ea typeface="微软雅黑" pitchFamily="34" charset="-122"/>
              </a:rPr>
              <a:t>推广</a:t>
            </a:r>
            <a:endParaRPr lang="zh-CN" altLang="en-US" sz="1400" b="1" dirty="0">
              <a:latin typeface="微软雅黑" pitchFamily="34" charset="-122"/>
              <a:ea typeface="微软雅黑" pitchFamily="34" charset="-122"/>
            </a:endParaRPr>
          </a:p>
        </p:txBody>
      </p:sp>
      <p:sp>
        <p:nvSpPr>
          <p:cNvPr id="33" name="TextBox 32"/>
          <p:cNvSpPr txBox="1"/>
          <p:nvPr/>
        </p:nvSpPr>
        <p:spPr>
          <a:xfrm>
            <a:off x="3563888" y="475567"/>
            <a:ext cx="2016224" cy="307777"/>
          </a:xfrm>
          <a:prstGeom prst="rect">
            <a:avLst/>
          </a:prstGeom>
          <a:noFill/>
        </p:spPr>
        <p:txBody>
          <a:bodyPr wrap="square" lIns="0" tIns="0" rIns="0" bIns="0" rtlCol="0">
            <a:spAutoFit/>
          </a:bodyPr>
          <a:lstStyle/>
          <a:p>
            <a:pPr algn="ctr"/>
            <a:r>
              <a:rPr lang="zh-CN" altLang="en-US" sz="2000" b="1" dirty="0" smtClean="0">
                <a:latin typeface="微软雅黑" pitchFamily="34" charset="-122"/>
                <a:ea typeface="微软雅黑" pitchFamily="34" charset="-122"/>
              </a:rPr>
              <a:t>网络营销方案</a:t>
            </a:r>
            <a:endParaRPr lang="zh-CN" altLang="en-US" sz="1000" dirty="0">
              <a:latin typeface="微软雅黑" pitchFamily="34" charset="-122"/>
              <a:ea typeface="微软雅黑" pitchFamily="34" charset="-122"/>
            </a:endParaRPr>
          </a:p>
        </p:txBody>
      </p:sp>
    </p:spTree>
    <p:extLst>
      <p:ext uri="{BB962C8B-B14F-4D97-AF65-F5344CB8AC3E}">
        <p14:creationId xmlns:p14="http://schemas.microsoft.com/office/powerpoint/2010/main" val="442682067"/>
      </p:ext>
    </p:extLst>
  </p:cSld>
  <p:clrMapOvr>
    <a:masterClrMapping/>
  </p:clrMapOvr>
  <p:transition spd="slow" advTm="0">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40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40000">
                                          <p:cBhvr additive="base">
                                            <p:cTn id="7" dur="500" fill="hold"/>
                                            <p:tgtEl>
                                              <p:spTgt spid="25"/>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25"/>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14:presetBounceEnd="40000">
                                      <p:stCondLst>
                                        <p:cond delay="300"/>
                                      </p:stCondLst>
                                      <p:childTnLst>
                                        <p:set>
                                          <p:cBhvr>
                                            <p:cTn id="10" dur="1" fill="hold">
                                              <p:stCondLst>
                                                <p:cond delay="0"/>
                                              </p:stCondLst>
                                            </p:cTn>
                                            <p:tgtEl>
                                              <p:spTgt spid="26"/>
                                            </p:tgtEl>
                                            <p:attrNameLst>
                                              <p:attrName>style.visibility</p:attrName>
                                            </p:attrNameLst>
                                          </p:cBhvr>
                                          <p:to>
                                            <p:strVal val="visible"/>
                                          </p:to>
                                        </p:set>
                                        <p:anim calcmode="lin" valueType="num" p14:bounceEnd="40000">
                                          <p:cBhvr additive="base">
                                            <p:cTn id="11" dur="500" fill="hold"/>
                                            <p:tgtEl>
                                              <p:spTgt spid="26"/>
                                            </p:tgtEl>
                                            <p:attrNameLst>
                                              <p:attrName>ppt_x</p:attrName>
                                            </p:attrNameLst>
                                          </p:cBhvr>
                                          <p:tavLst>
                                            <p:tav tm="0">
                                              <p:val>
                                                <p:strVal val="0-#ppt_w/2"/>
                                              </p:val>
                                            </p:tav>
                                            <p:tav tm="100000">
                                              <p:val>
                                                <p:strVal val="#ppt_x"/>
                                              </p:val>
                                            </p:tav>
                                          </p:tavLst>
                                        </p:anim>
                                        <p:anim calcmode="lin" valueType="num" p14:bounceEnd="40000">
                                          <p:cBhvr additive="base">
                                            <p:cTn id="12" dur="500" fill="hold"/>
                                            <p:tgtEl>
                                              <p:spTgt spid="26"/>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14:presetBounceEnd="40000">
                                      <p:stCondLst>
                                        <p:cond delay="600"/>
                                      </p:stCondLst>
                                      <p:childTnLst>
                                        <p:set>
                                          <p:cBhvr>
                                            <p:cTn id="14" dur="1" fill="hold">
                                              <p:stCondLst>
                                                <p:cond delay="0"/>
                                              </p:stCondLst>
                                            </p:cTn>
                                            <p:tgtEl>
                                              <p:spTgt spid="29"/>
                                            </p:tgtEl>
                                            <p:attrNameLst>
                                              <p:attrName>style.visibility</p:attrName>
                                            </p:attrNameLst>
                                          </p:cBhvr>
                                          <p:to>
                                            <p:strVal val="visible"/>
                                          </p:to>
                                        </p:set>
                                        <p:anim calcmode="lin" valueType="num" p14:bounceEnd="40000">
                                          <p:cBhvr additive="base">
                                            <p:cTn id="15" dur="500" fill="hold"/>
                                            <p:tgtEl>
                                              <p:spTgt spid="29"/>
                                            </p:tgtEl>
                                            <p:attrNameLst>
                                              <p:attrName>ppt_x</p:attrName>
                                            </p:attrNameLst>
                                          </p:cBhvr>
                                          <p:tavLst>
                                            <p:tav tm="0">
                                              <p:val>
                                                <p:strVal val="#ppt_x"/>
                                              </p:val>
                                            </p:tav>
                                            <p:tav tm="100000">
                                              <p:val>
                                                <p:strVal val="#ppt_x"/>
                                              </p:val>
                                            </p:tav>
                                          </p:tavLst>
                                        </p:anim>
                                        <p:anim calcmode="lin" valueType="num" p14:bounceEnd="40000">
                                          <p:cBhvr additive="base">
                                            <p:cTn id="16" dur="500" fill="hold"/>
                                            <p:tgtEl>
                                              <p:spTgt spid="29"/>
                                            </p:tgtEl>
                                            <p:attrNameLst>
                                              <p:attrName>ppt_y</p:attrName>
                                            </p:attrNameLst>
                                          </p:cBhvr>
                                          <p:tavLst>
                                            <p:tav tm="0">
                                              <p:val>
                                                <p:strVal val="1+#ppt_h/2"/>
                                              </p:val>
                                            </p:tav>
                                            <p:tav tm="100000">
                                              <p:val>
                                                <p:strVal val="#ppt_y"/>
                                              </p:val>
                                            </p:tav>
                                          </p:tavLst>
                                        </p:anim>
                                      </p:childTnLst>
                                    </p:cTn>
                                  </p:par>
                                  <p:par>
                                    <p:cTn id="17" presetID="2" presetClass="entr" presetSubtype="2" fill="hold" nodeType="withEffect" p14:presetBounceEnd="40000">
                                      <p:stCondLst>
                                        <p:cond delay="900"/>
                                      </p:stCondLst>
                                      <p:childTnLst>
                                        <p:set>
                                          <p:cBhvr>
                                            <p:cTn id="18" dur="1" fill="hold">
                                              <p:stCondLst>
                                                <p:cond delay="0"/>
                                              </p:stCondLst>
                                            </p:cTn>
                                            <p:tgtEl>
                                              <p:spTgt spid="30"/>
                                            </p:tgtEl>
                                            <p:attrNameLst>
                                              <p:attrName>style.visibility</p:attrName>
                                            </p:attrNameLst>
                                          </p:cBhvr>
                                          <p:to>
                                            <p:strVal val="visible"/>
                                          </p:to>
                                        </p:set>
                                        <p:anim calcmode="lin" valueType="num" p14:bounceEnd="40000">
                                          <p:cBhvr additive="base">
                                            <p:cTn id="19" dur="500" fill="hold"/>
                                            <p:tgtEl>
                                              <p:spTgt spid="30"/>
                                            </p:tgtEl>
                                            <p:attrNameLst>
                                              <p:attrName>ppt_x</p:attrName>
                                            </p:attrNameLst>
                                          </p:cBhvr>
                                          <p:tavLst>
                                            <p:tav tm="0">
                                              <p:val>
                                                <p:strVal val="1+#ppt_w/2"/>
                                              </p:val>
                                            </p:tav>
                                            <p:tav tm="100000">
                                              <p:val>
                                                <p:strVal val="#ppt_x"/>
                                              </p:val>
                                            </p:tav>
                                          </p:tavLst>
                                        </p:anim>
                                        <p:anim calcmode="lin" valueType="num" p14:bounceEnd="40000">
                                          <p:cBhvr additive="base">
                                            <p:cTn id="20" dur="500" fill="hold"/>
                                            <p:tgtEl>
                                              <p:spTgt spid="30"/>
                                            </p:tgtEl>
                                            <p:attrNameLst>
                                              <p:attrName>ppt_y</p:attrName>
                                            </p:attrNameLst>
                                          </p:cBhvr>
                                          <p:tavLst>
                                            <p:tav tm="0">
                                              <p:val>
                                                <p:strVal val="#ppt_y"/>
                                              </p:val>
                                            </p:tav>
                                            <p:tav tm="100000">
                                              <p:val>
                                                <p:strVal val="#ppt_y"/>
                                              </p:val>
                                            </p:tav>
                                          </p:tavLst>
                                        </p:anim>
                                      </p:childTnLst>
                                    </p:cTn>
                                  </p:par>
                                </p:childTnLst>
                              </p:cTn>
                            </p:par>
                            <p:par>
                              <p:cTn id="21" fill="hold">
                                <p:stCondLst>
                                  <p:cond delay="1400"/>
                                </p:stCondLst>
                                <p:childTnLst>
                                  <p:par>
                                    <p:cTn id="22" presetID="53" presetClass="entr" presetSubtype="16" fill="hold" grpId="0" nodeType="afterEffect">
                                      <p:stCondLst>
                                        <p:cond delay="0"/>
                                      </p:stCondLst>
                                      <p:childTnLst>
                                        <p:set>
                                          <p:cBhvr>
                                            <p:cTn id="23" dur="1" fill="hold">
                                              <p:stCondLst>
                                                <p:cond delay="0"/>
                                              </p:stCondLst>
                                            </p:cTn>
                                            <p:tgtEl>
                                              <p:spTgt spid="48"/>
                                            </p:tgtEl>
                                            <p:attrNameLst>
                                              <p:attrName>style.visibility</p:attrName>
                                            </p:attrNameLst>
                                          </p:cBhvr>
                                          <p:to>
                                            <p:strVal val="visible"/>
                                          </p:to>
                                        </p:set>
                                        <p:anim calcmode="lin" valueType="num">
                                          <p:cBhvr>
                                            <p:cTn id="24" dur="500" fill="hold"/>
                                            <p:tgtEl>
                                              <p:spTgt spid="48"/>
                                            </p:tgtEl>
                                            <p:attrNameLst>
                                              <p:attrName>ppt_w</p:attrName>
                                            </p:attrNameLst>
                                          </p:cBhvr>
                                          <p:tavLst>
                                            <p:tav tm="0">
                                              <p:val>
                                                <p:fltVal val="0"/>
                                              </p:val>
                                            </p:tav>
                                            <p:tav tm="100000">
                                              <p:val>
                                                <p:strVal val="#ppt_w"/>
                                              </p:val>
                                            </p:tav>
                                          </p:tavLst>
                                        </p:anim>
                                        <p:anim calcmode="lin" valueType="num">
                                          <p:cBhvr>
                                            <p:cTn id="25" dur="500" fill="hold"/>
                                            <p:tgtEl>
                                              <p:spTgt spid="48"/>
                                            </p:tgtEl>
                                            <p:attrNameLst>
                                              <p:attrName>ppt_h</p:attrName>
                                            </p:attrNameLst>
                                          </p:cBhvr>
                                          <p:tavLst>
                                            <p:tav tm="0">
                                              <p:val>
                                                <p:fltVal val="0"/>
                                              </p:val>
                                            </p:tav>
                                            <p:tav tm="100000">
                                              <p:val>
                                                <p:strVal val="#ppt_h"/>
                                              </p:val>
                                            </p:tav>
                                          </p:tavLst>
                                        </p:anim>
                                        <p:animEffect transition="in" filter="fade">
                                          <p:cBhvr>
                                            <p:cTn id="26" dur="500"/>
                                            <p:tgtEl>
                                              <p:spTgt spid="48"/>
                                            </p:tgtEl>
                                          </p:cBhvr>
                                        </p:animEffect>
                                      </p:childTnLst>
                                    </p:cTn>
                                  </p:par>
                                </p:childTnLst>
                              </p:cTn>
                            </p:par>
                            <p:par>
                              <p:cTn id="27" fill="hold">
                                <p:stCondLst>
                                  <p:cond delay="1900"/>
                                </p:stCondLst>
                                <p:childTnLst>
                                  <p:par>
                                    <p:cTn id="28" presetID="22" presetClass="entr" presetSubtype="8" fill="hold" grpId="0" nodeType="after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wipe(left)">
                                          <p:cBhvr>
                                            <p:cTn id="30" dur="500"/>
                                            <p:tgtEl>
                                              <p:spTgt spid="50"/>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wipe(left)">
                                          <p:cBhvr>
                                            <p:cTn id="33" dur="500"/>
                                            <p:tgtEl>
                                              <p:spTgt spid="49"/>
                                            </p:tgtEl>
                                          </p:cBhvr>
                                        </p:animEffect>
                                      </p:childTnLst>
                                    </p:cTn>
                                  </p:par>
                                </p:childTnLst>
                              </p:cTn>
                            </p:par>
                            <p:par>
                              <p:cTn id="34" fill="hold">
                                <p:stCondLst>
                                  <p:cond delay="2400"/>
                                </p:stCondLst>
                                <p:childTnLst>
                                  <p:par>
                                    <p:cTn id="35" presetID="53" presetClass="entr" presetSubtype="16" fill="hold" grpId="0" nodeType="after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p:cTn id="37" dur="500" fill="hold"/>
                                            <p:tgtEl>
                                              <p:spTgt spid="34"/>
                                            </p:tgtEl>
                                            <p:attrNameLst>
                                              <p:attrName>ppt_w</p:attrName>
                                            </p:attrNameLst>
                                          </p:cBhvr>
                                          <p:tavLst>
                                            <p:tav tm="0">
                                              <p:val>
                                                <p:fltVal val="0"/>
                                              </p:val>
                                            </p:tav>
                                            <p:tav tm="100000">
                                              <p:val>
                                                <p:strVal val="#ppt_w"/>
                                              </p:val>
                                            </p:tav>
                                          </p:tavLst>
                                        </p:anim>
                                        <p:anim calcmode="lin" valueType="num">
                                          <p:cBhvr>
                                            <p:cTn id="38" dur="500" fill="hold"/>
                                            <p:tgtEl>
                                              <p:spTgt spid="34"/>
                                            </p:tgtEl>
                                            <p:attrNameLst>
                                              <p:attrName>ppt_h</p:attrName>
                                            </p:attrNameLst>
                                          </p:cBhvr>
                                          <p:tavLst>
                                            <p:tav tm="0">
                                              <p:val>
                                                <p:fltVal val="0"/>
                                              </p:val>
                                            </p:tav>
                                            <p:tav tm="100000">
                                              <p:val>
                                                <p:strVal val="#ppt_h"/>
                                              </p:val>
                                            </p:tav>
                                          </p:tavLst>
                                        </p:anim>
                                        <p:animEffect transition="in" filter="fade">
                                          <p:cBhvr>
                                            <p:cTn id="39" dur="500"/>
                                            <p:tgtEl>
                                              <p:spTgt spid="34"/>
                                            </p:tgtEl>
                                          </p:cBhvr>
                                        </p:animEffect>
                                      </p:childTnLst>
                                    </p:cTn>
                                  </p:par>
                                </p:childTnLst>
                              </p:cTn>
                            </p:par>
                            <p:par>
                              <p:cTn id="40" fill="hold">
                                <p:stCondLst>
                                  <p:cond delay="2900"/>
                                </p:stCondLst>
                                <p:childTnLst>
                                  <p:par>
                                    <p:cTn id="41" presetID="22" presetClass="entr" presetSubtype="8" fill="hold" grpId="0" nodeType="after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wipe(left)">
                                          <p:cBhvr>
                                            <p:cTn id="43" dur="500"/>
                                            <p:tgtEl>
                                              <p:spTgt spid="52"/>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wipe(left)">
                                          <p:cBhvr>
                                            <p:cTn id="46" dur="500"/>
                                            <p:tgtEl>
                                              <p:spTgt spid="51"/>
                                            </p:tgtEl>
                                          </p:cBhvr>
                                        </p:animEffect>
                                      </p:childTnLst>
                                    </p:cTn>
                                  </p:par>
                                </p:childTnLst>
                              </p:cTn>
                            </p:par>
                            <p:par>
                              <p:cTn id="47" fill="hold">
                                <p:stCondLst>
                                  <p:cond delay="3400"/>
                                </p:stCondLst>
                                <p:childTnLst>
                                  <p:par>
                                    <p:cTn id="48" presetID="53" presetClass="entr" presetSubtype="16" fill="hold" nodeType="afterEffect">
                                      <p:stCondLst>
                                        <p:cond delay="0"/>
                                      </p:stCondLst>
                                      <p:childTnLst>
                                        <p:set>
                                          <p:cBhvr>
                                            <p:cTn id="49" dur="1" fill="hold">
                                              <p:stCondLst>
                                                <p:cond delay="0"/>
                                              </p:stCondLst>
                                            </p:cTn>
                                            <p:tgtEl>
                                              <p:spTgt spid="35"/>
                                            </p:tgtEl>
                                            <p:attrNameLst>
                                              <p:attrName>style.visibility</p:attrName>
                                            </p:attrNameLst>
                                          </p:cBhvr>
                                          <p:to>
                                            <p:strVal val="visible"/>
                                          </p:to>
                                        </p:set>
                                        <p:anim calcmode="lin" valueType="num">
                                          <p:cBhvr>
                                            <p:cTn id="50" dur="500" fill="hold"/>
                                            <p:tgtEl>
                                              <p:spTgt spid="35"/>
                                            </p:tgtEl>
                                            <p:attrNameLst>
                                              <p:attrName>ppt_w</p:attrName>
                                            </p:attrNameLst>
                                          </p:cBhvr>
                                          <p:tavLst>
                                            <p:tav tm="0">
                                              <p:val>
                                                <p:fltVal val="0"/>
                                              </p:val>
                                            </p:tav>
                                            <p:tav tm="100000">
                                              <p:val>
                                                <p:strVal val="#ppt_w"/>
                                              </p:val>
                                            </p:tav>
                                          </p:tavLst>
                                        </p:anim>
                                        <p:anim calcmode="lin" valueType="num">
                                          <p:cBhvr>
                                            <p:cTn id="51" dur="500" fill="hold"/>
                                            <p:tgtEl>
                                              <p:spTgt spid="35"/>
                                            </p:tgtEl>
                                            <p:attrNameLst>
                                              <p:attrName>ppt_h</p:attrName>
                                            </p:attrNameLst>
                                          </p:cBhvr>
                                          <p:tavLst>
                                            <p:tav tm="0">
                                              <p:val>
                                                <p:fltVal val="0"/>
                                              </p:val>
                                            </p:tav>
                                            <p:tav tm="100000">
                                              <p:val>
                                                <p:strVal val="#ppt_h"/>
                                              </p:val>
                                            </p:tav>
                                          </p:tavLst>
                                        </p:anim>
                                        <p:animEffect transition="in" filter="fade">
                                          <p:cBhvr>
                                            <p:cTn id="52" dur="500"/>
                                            <p:tgtEl>
                                              <p:spTgt spid="35"/>
                                            </p:tgtEl>
                                          </p:cBhvr>
                                        </p:animEffect>
                                      </p:childTnLst>
                                    </p:cTn>
                                  </p:par>
                                </p:childTnLst>
                              </p:cTn>
                            </p:par>
                            <p:par>
                              <p:cTn id="53" fill="hold">
                                <p:stCondLst>
                                  <p:cond delay="3900"/>
                                </p:stCondLst>
                                <p:childTnLst>
                                  <p:par>
                                    <p:cTn id="54" presetID="22" presetClass="entr" presetSubtype="8" fill="hold" grpId="0" nodeType="afterEffect">
                                      <p:stCondLst>
                                        <p:cond delay="0"/>
                                      </p:stCondLst>
                                      <p:childTnLst>
                                        <p:set>
                                          <p:cBhvr>
                                            <p:cTn id="55" dur="1" fill="hold">
                                              <p:stCondLst>
                                                <p:cond delay="0"/>
                                              </p:stCondLst>
                                            </p:cTn>
                                            <p:tgtEl>
                                              <p:spTgt spid="54"/>
                                            </p:tgtEl>
                                            <p:attrNameLst>
                                              <p:attrName>style.visibility</p:attrName>
                                            </p:attrNameLst>
                                          </p:cBhvr>
                                          <p:to>
                                            <p:strVal val="visible"/>
                                          </p:to>
                                        </p:set>
                                        <p:animEffect transition="in" filter="wipe(left)">
                                          <p:cBhvr>
                                            <p:cTn id="56" dur="500"/>
                                            <p:tgtEl>
                                              <p:spTgt spid="54"/>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53"/>
                                            </p:tgtEl>
                                            <p:attrNameLst>
                                              <p:attrName>style.visibility</p:attrName>
                                            </p:attrNameLst>
                                          </p:cBhvr>
                                          <p:to>
                                            <p:strVal val="visible"/>
                                          </p:to>
                                        </p:set>
                                        <p:animEffect transition="in" filter="wipe(left)">
                                          <p:cBhvr>
                                            <p:cTn id="59" dur="500"/>
                                            <p:tgtEl>
                                              <p:spTgt spid="53"/>
                                            </p:tgtEl>
                                          </p:cBhvr>
                                        </p:animEffect>
                                      </p:childTnLst>
                                    </p:cTn>
                                  </p:par>
                                </p:childTnLst>
                              </p:cTn>
                            </p:par>
                            <p:par>
                              <p:cTn id="60" fill="hold">
                                <p:stCondLst>
                                  <p:cond delay="4400"/>
                                </p:stCondLst>
                                <p:childTnLst>
                                  <p:par>
                                    <p:cTn id="61" presetID="53" presetClass="entr" presetSubtype="16" fill="hold" nodeType="afterEffect">
                                      <p:stCondLst>
                                        <p:cond delay="0"/>
                                      </p:stCondLst>
                                      <p:childTnLst>
                                        <p:set>
                                          <p:cBhvr>
                                            <p:cTn id="62" dur="1" fill="hold">
                                              <p:stCondLst>
                                                <p:cond delay="0"/>
                                              </p:stCondLst>
                                            </p:cTn>
                                            <p:tgtEl>
                                              <p:spTgt spid="45"/>
                                            </p:tgtEl>
                                            <p:attrNameLst>
                                              <p:attrName>style.visibility</p:attrName>
                                            </p:attrNameLst>
                                          </p:cBhvr>
                                          <p:to>
                                            <p:strVal val="visible"/>
                                          </p:to>
                                        </p:set>
                                        <p:anim calcmode="lin" valueType="num">
                                          <p:cBhvr>
                                            <p:cTn id="63" dur="500" fill="hold"/>
                                            <p:tgtEl>
                                              <p:spTgt spid="45"/>
                                            </p:tgtEl>
                                            <p:attrNameLst>
                                              <p:attrName>ppt_w</p:attrName>
                                            </p:attrNameLst>
                                          </p:cBhvr>
                                          <p:tavLst>
                                            <p:tav tm="0">
                                              <p:val>
                                                <p:fltVal val="0"/>
                                              </p:val>
                                            </p:tav>
                                            <p:tav tm="100000">
                                              <p:val>
                                                <p:strVal val="#ppt_w"/>
                                              </p:val>
                                            </p:tav>
                                          </p:tavLst>
                                        </p:anim>
                                        <p:anim calcmode="lin" valueType="num">
                                          <p:cBhvr>
                                            <p:cTn id="64" dur="500" fill="hold"/>
                                            <p:tgtEl>
                                              <p:spTgt spid="45"/>
                                            </p:tgtEl>
                                            <p:attrNameLst>
                                              <p:attrName>ppt_h</p:attrName>
                                            </p:attrNameLst>
                                          </p:cBhvr>
                                          <p:tavLst>
                                            <p:tav tm="0">
                                              <p:val>
                                                <p:fltVal val="0"/>
                                              </p:val>
                                            </p:tav>
                                            <p:tav tm="100000">
                                              <p:val>
                                                <p:strVal val="#ppt_h"/>
                                              </p:val>
                                            </p:tav>
                                          </p:tavLst>
                                        </p:anim>
                                        <p:animEffect transition="in" filter="fade">
                                          <p:cBhvr>
                                            <p:cTn id="65" dur="500"/>
                                            <p:tgtEl>
                                              <p:spTgt spid="45"/>
                                            </p:tgtEl>
                                          </p:cBhvr>
                                        </p:animEffect>
                                      </p:childTnLst>
                                    </p:cTn>
                                  </p:par>
                                </p:childTnLst>
                              </p:cTn>
                            </p:par>
                            <p:par>
                              <p:cTn id="66" fill="hold">
                                <p:stCondLst>
                                  <p:cond delay="4900"/>
                                </p:stCondLst>
                                <p:childTnLst>
                                  <p:par>
                                    <p:cTn id="67" presetID="22" presetClass="entr" presetSubtype="8" fill="hold" grpId="0" nodeType="afterEffect">
                                      <p:stCondLst>
                                        <p:cond delay="0"/>
                                      </p:stCondLst>
                                      <p:childTnLst>
                                        <p:set>
                                          <p:cBhvr>
                                            <p:cTn id="68" dur="1" fill="hold">
                                              <p:stCondLst>
                                                <p:cond delay="0"/>
                                              </p:stCondLst>
                                            </p:cTn>
                                            <p:tgtEl>
                                              <p:spTgt spid="56"/>
                                            </p:tgtEl>
                                            <p:attrNameLst>
                                              <p:attrName>style.visibility</p:attrName>
                                            </p:attrNameLst>
                                          </p:cBhvr>
                                          <p:to>
                                            <p:strVal val="visible"/>
                                          </p:to>
                                        </p:set>
                                        <p:animEffect transition="in" filter="wipe(left)">
                                          <p:cBhvr>
                                            <p:cTn id="69" dur="500"/>
                                            <p:tgtEl>
                                              <p:spTgt spid="56"/>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55"/>
                                            </p:tgtEl>
                                            <p:attrNameLst>
                                              <p:attrName>style.visibility</p:attrName>
                                            </p:attrNameLst>
                                          </p:cBhvr>
                                          <p:to>
                                            <p:strVal val="visible"/>
                                          </p:to>
                                        </p:set>
                                        <p:animEffect transition="in" filter="wipe(left)">
                                          <p:cBhvr>
                                            <p:cTn id="7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animBg="1"/>
          <p:bldP spid="34" grpId="0" animBg="1"/>
          <p:bldP spid="48" grpId="0" animBg="1"/>
          <p:bldP spid="49" grpId="0"/>
          <p:bldP spid="50" grpId="0"/>
          <p:bldP spid="51" grpId="0"/>
          <p:bldP spid="52" grpId="0"/>
          <p:bldP spid="53" grpId="0"/>
          <p:bldP spid="54" grpId="0"/>
          <p:bldP spid="55" grpId="0"/>
          <p:bldP spid="5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30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0-#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stCondLst>
                                        <p:cond delay="60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par>
                                    <p:cTn id="17" presetID="2" presetClass="entr" presetSubtype="2" fill="hold" nodeType="withEffect">
                                      <p:stCondLst>
                                        <p:cond delay="90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1+#ppt_w/2"/>
                                              </p:val>
                                            </p:tav>
                                            <p:tav tm="100000">
                                              <p:val>
                                                <p:strVal val="#ppt_x"/>
                                              </p:val>
                                            </p:tav>
                                          </p:tavLst>
                                        </p:anim>
                                        <p:anim calcmode="lin" valueType="num">
                                          <p:cBhvr additive="base">
                                            <p:cTn id="20" dur="500" fill="hold"/>
                                            <p:tgtEl>
                                              <p:spTgt spid="30"/>
                                            </p:tgtEl>
                                            <p:attrNameLst>
                                              <p:attrName>ppt_y</p:attrName>
                                            </p:attrNameLst>
                                          </p:cBhvr>
                                          <p:tavLst>
                                            <p:tav tm="0">
                                              <p:val>
                                                <p:strVal val="#ppt_y"/>
                                              </p:val>
                                            </p:tav>
                                            <p:tav tm="100000">
                                              <p:val>
                                                <p:strVal val="#ppt_y"/>
                                              </p:val>
                                            </p:tav>
                                          </p:tavLst>
                                        </p:anim>
                                      </p:childTnLst>
                                    </p:cTn>
                                  </p:par>
                                </p:childTnLst>
                              </p:cTn>
                            </p:par>
                            <p:par>
                              <p:cTn id="21" fill="hold">
                                <p:stCondLst>
                                  <p:cond delay="1400"/>
                                </p:stCondLst>
                                <p:childTnLst>
                                  <p:par>
                                    <p:cTn id="22" presetID="53" presetClass="entr" presetSubtype="16" fill="hold" grpId="0" nodeType="afterEffect">
                                      <p:stCondLst>
                                        <p:cond delay="0"/>
                                      </p:stCondLst>
                                      <p:childTnLst>
                                        <p:set>
                                          <p:cBhvr>
                                            <p:cTn id="23" dur="1" fill="hold">
                                              <p:stCondLst>
                                                <p:cond delay="0"/>
                                              </p:stCondLst>
                                            </p:cTn>
                                            <p:tgtEl>
                                              <p:spTgt spid="48"/>
                                            </p:tgtEl>
                                            <p:attrNameLst>
                                              <p:attrName>style.visibility</p:attrName>
                                            </p:attrNameLst>
                                          </p:cBhvr>
                                          <p:to>
                                            <p:strVal val="visible"/>
                                          </p:to>
                                        </p:set>
                                        <p:anim calcmode="lin" valueType="num">
                                          <p:cBhvr>
                                            <p:cTn id="24" dur="500" fill="hold"/>
                                            <p:tgtEl>
                                              <p:spTgt spid="48"/>
                                            </p:tgtEl>
                                            <p:attrNameLst>
                                              <p:attrName>ppt_w</p:attrName>
                                            </p:attrNameLst>
                                          </p:cBhvr>
                                          <p:tavLst>
                                            <p:tav tm="0">
                                              <p:val>
                                                <p:fltVal val="0"/>
                                              </p:val>
                                            </p:tav>
                                            <p:tav tm="100000">
                                              <p:val>
                                                <p:strVal val="#ppt_w"/>
                                              </p:val>
                                            </p:tav>
                                          </p:tavLst>
                                        </p:anim>
                                        <p:anim calcmode="lin" valueType="num">
                                          <p:cBhvr>
                                            <p:cTn id="25" dur="500" fill="hold"/>
                                            <p:tgtEl>
                                              <p:spTgt spid="48"/>
                                            </p:tgtEl>
                                            <p:attrNameLst>
                                              <p:attrName>ppt_h</p:attrName>
                                            </p:attrNameLst>
                                          </p:cBhvr>
                                          <p:tavLst>
                                            <p:tav tm="0">
                                              <p:val>
                                                <p:fltVal val="0"/>
                                              </p:val>
                                            </p:tav>
                                            <p:tav tm="100000">
                                              <p:val>
                                                <p:strVal val="#ppt_h"/>
                                              </p:val>
                                            </p:tav>
                                          </p:tavLst>
                                        </p:anim>
                                        <p:animEffect transition="in" filter="fade">
                                          <p:cBhvr>
                                            <p:cTn id="26" dur="500"/>
                                            <p:tgtEl>
                                              <p:spTgt spid="48"/>
                                            </p:tgtEl>
                                          </p:cBhvr>
                                        </p:animEffect>
                                      </p:childTnLst>
                                    </p:cTn>
                                  </p:par>
                                </p:childTnLst>
                              </p:cTn>
                            </p:par>
                            <p:par>
                              <p:cTn id="27" fill="hold">
                                <p:stCondLst>
                                  <p:cond delay="1900"/>
                                </p:stCondLst>
                                <p:childTnLst>
                                  <p:par>
                                    <p:cTn id="28" presetID="22" presetClass="entr" presetSubtype="8" fill="hold" grpId="0" nodeType="after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wipe(left)">
                                          <p:cBhvr>
                                            <p:cTn id="30" dur="500"/>
                                            <p:tgtEl>
                                              <p:spTgt spid="50"/>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wipe(left)">
                                          <p:cBhvr>
                                            <p:cTn id="33" dur="500"/>
                                            <p:tgtEl>
                                              <p:spTgt spid="49"/>
                                            </p:tgtEl>
                                          </p:cBhvr>
                                        </p:animEffect>
                                      </p:childTnLst>
                                    </p:cTn>
                                  </p:par>
                                </p:childTnLst>
                              </p:cTn>
                            </p:par>
                            <p:par>
                              <p:cTn id="34" fill="hold">
                                <p:stCondLst>
                                  <p:cond delay="2400"/>
                                </p:stCondLst>
                                <p:childTnLst>
                                  <p:par>
                                    <p:cTn id="35" presetID="53" presetClass="entr" presetSubtype="16" fill="hold" grpId="0" nodeType="after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p:cTn id="37" dur="500" fill="hold"/>
                                            <p:tgtEl>
                                              <p:spTgt spid="34"/>
                                            </p:tgtEl>
                                            <p:attrNameLst>
                                              <p:attrName>ppt_w</p:attrName>
                                            </p:attrNameLst>
                                          </p:cBhvr>
                                          <p:tavLst>
                                            <p:tav tm="0">
                                              <p:val>
                                                <p:fltVal val="0"/>
                                              </p:val>
                                            </p:tav>
                                            <p:tav tm="100000">
                                              <p:val>
                                                <p:strVal val="#ppt_w"/>
                                              </p:val>
                                            </p:tav>
                                          </p:tavLst>
                                        </p:anim>
                                        <p:anim calcmode="lin" valueType="num">
                                          <p:cBhvr>
                                            <p:cTn id="38" dur="500" fill="hold"/>
                                            <p:tgtEl>
                                              <p:spTgt spid="34"/>
                                            </p:tgtEl>
                                            <p:attrNameLst>
                                              <p:attrName>ppt_h</p:attrName>
                                            </p:attrNameLst>
                                          </p:cBhvr>
                                          <p:tavLst>
                                            <p:tav tm="0">
                                              <p:val>
                                                <p:fltVal val="0"/>
                                              </p:val>
                                            </p:tav>
                                            <p:tav tm="100000">
                                              <p:val>
                                                <p:strVal val="#ppt_h"/>
                                              </p:val>
                                            </p:tav>
                                          </p:tavLst>
                                        </p:anim>
                                        <p:animEffect transition="in" filter="fade">
                                          <p:cBhvr>
                                            <p:cTn id="39" dur="500"/>
                                            <p:tgtEl>
                                              <p:spTgt spid="34"/>
                                            </p:tgtEl>
                                          </p:cBhvr>
                                        </p:animEffect>
                                      </p:childTnLst>
                                    </p:cTn>
                                  </p:par>
                                </p:childTnLst>
                              </p:cTn>
                            </p:par>
                            <p:par>
                              <p:cTn id="40" fill="hold">
                                <p:stCondLst>
                                  <p:cond delay="2900"/>
                                </p:stCondLst>
                                <p:childTnLst>
                                  <p:par>
                                    <p:cTn id="41" presetID="22" presetClass="entr" presetSubtype="8" fill="hold" grpId="0" nodeType="after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wipe(left)">
                                          <p:cBhvr>
                                            <p:cTn id="43" dur="500"/>
                                            <p:tgtEl>
                                              <p:spTgt spid="52"/>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wipe(left)">
                                          <p:cBhvr>
                                            <p:cTn id="46" dur="500"/>
                                            <p:tgtEl>
                                              <p:spTgt spid="51"/>
                                            </p:tgtEl>
                                          </p:cBhvr>
                                        </p:animEffect>
                                      </p:childTnLst>
                                    </p:cTn>
                                  </p:par>
                                </p:childTnLst>
                              </p:cTn>
                            </p:par>
                            <p:par>
                              <p:cTn id="47" fill="hold">
                                <p:stCondLst>
                                  <p:cond delay="3400"/>
                                </p:stCondLst>
                                <p:childTnLst>
                                  <p:par>
                                    <p:cTn id="48" presetID="53" presetClass="entr" presetSubtype="16" fill="hold" nodeType="afterEffect">
                                      <p:stCondLst>
                                        <p:cond delay="0"/>
                                      </p:stCondLst>
                                      <p:childTnLst>
                                        <p:set>
                                          <p:cBhvr>
                                            <p:cTn id="49" dur="1" fill="hold">
                                              <p:stCondLst>
                                                <p:cond delay="0"/>
                                              </p:stCondLst>
                                            </p:cTn>
                                            <p:tgtEl>
                                              <p:spTgt spid="35"/>
                                            </p:tgtEl>
                                            <p:attrNameLst>
                                              <p:attrName>style.visibility</p:attrName>
                                            </p:attrNameLst>
                                          </p:cBhvr>
                                          <p:to>
                                            <p:strVal val="visible"/>
                                          </p:to>
                                        </p:set>
                                        <p:anim calcmode="lin" valueType="num">
                                          <p:cBhvr>
                                            <p:cTn id="50" dur="500" fill="hold"/>
                                            <p:tgtEl>
                                              <p:spTgt spid="35"/>
                                            </p:tgtEl>
                                            <p:attrNameLst>
                                              <p:attrName>ppt_w</p:attrName>
                                            </p:attrNameLst>
                                          </p:cBhvr>
                                          <p:tavLst>
                                            <p:tav tm="0">
                                              <p:val>
                                                <p:fltVal val="0"/>
                                              </p:val>
                                            </p:tav>
                                            <p:tav tm="100000">
                                              <p:val>
                                                <p:strVal val="#ppt_w"/>
                                              </p:val>
                                            </p:tav>
                                          </p:tavLst>
                                        </p:anim>
                                        <p:anim calcmode="lin" valueType="num">
                                          <p:cBhvr>
                                            <p:cTn id="51" dur="500" fill="hold"/>
                                            <p:tgtEl>
                                              <p:spTgt spid="35"/>
                                            </p:tgtEl>
                                            <p:attrNameLst>
                                              <p:attrName>ppt_h</p:attrName>
                                            </p:attrNameLst>
                                          </p:cBhvr>
                                          <p:tavLst>
                                            <p:tav tm="0">
                                              <p:val>
                                                <p:fltVal val="0"/>
                                              </p:val>
                                            </p:tav>
                                            <p:tav tm="100000">
                                              <p:val>
                                                <p:strVal val="#ppt_h"/>
                                              </p:val>
                                            </p:tav>
                                          </p:tavLst>
                                        </p:anim>
                                        <p:animEffect transition="in" filter="fade">
                                          <p:cBhvr>
                                            <p:cTn id="52" dur="500"/>
                                            <p:tgtEl>
                                              <p:spTgt spid="35"/>
                                            </p:tgtEl>
                                          </p:cBhvr>
                                        </p:animEffect>
                                      </p:childTnLst>
                                    </p:cTn>
                                  </p:par>
                                </p:childTnLst>
                              </p:cTn>
                            </p:par>
                            <p:par>
                              <p:cTn id="53" fill="hold">
                                <p:stCondLst>
                                  <p:cond delay="3900"/>
                                </p:stCondLst>
                                <p:childTnLst>
                                  <p:par>
                                    <p:cTn id="54" presetID="22" presetClass="entr" presetSubtype="8" fill="hold" grpId="0" nodeType="afterEffect">
                                      <p:stCondLst>
                                        <p:cond delay="0"/>
                                      </p:stCondLst>
                                      <p:childTnLst>
                                        <p:set>
                                          <p:cBhvr>
                                            <p:cTn id="55" dur="1" fill="hold">
                                              <p:stCondLst>
                                                <p:cond delay="0"/>
                                              </p:stCondLst>
                                            </p:cTn>
                                            <p:tgtEl>
                                              <p:spTgt spid="54"/>
                                            </p:tgtEl>
                                            <p:attrNameLst>
                                              <p:attrName>style.visibility</p:attrName>
                                            </p:attrNameLst>
                                          </p:cBhvr>
                                          <p:to>
                                            <p:strVal val="visible"/>
                                          </p:to>
                                        </p:set>
                                        <p:animEffect transition="in" filter="wipe(left)">
                                          <p:cBhvr>
                                            <p:cTn id="56" dur="500"/>
                                            <p:tgtEl>
                                              <p:spTgt spid="54"/>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53"/>
                                            </p:tgtEl>
                                            <p:attrNameLst>
                                              <p:attrName>style.visibility</p:attrName>
                                            </p:attrNameLst>
                                          </p:cBhvr>
                                          <p:to>
                                            <p:strVal val="visible"/>
                                          </p:to>
                                        </p:set>
                                        <p:animEffect transition="in" filter="wipe(left)">
                                          <p:cBhvr>
                                            <p:cTn id="59" dur="500"/>
                                            <p:tgtEl>
                                              <p:spTgt spid="53"/>
                                            </p:tgtEl>
                                          </p:cBhvr>
                                        </p:animEffect>
                                      </p:childTnLst>
                                    </p:cTn>
                                  </p:par>
                                </p:childTnLst>
                              </p:cTn>
                            </p:par>
                            <p:par>
                              <p:cTn id="60" fill="hold">
                                <p:stCondLst>
                                  <p:cond delay="4400"/>
                                </p:stCondLst>
                                <p:childTnLst>
                                  <p:par>
                                    <p:cTn id="61" presetID="53" presetClass="entr" presetSubtype="16" fill="hold" nodeType="afterEffect">
                                      <p:stCondLst>
                                        <p:cond delay="0"/>
                                      </p:stCondLst>
                                      <p:childTnLst>
                                        <p:set>
                                          <p:cBhvr>
                                            <p:cTn id="62" dur="1" fill="hold">
                                              <p:stCondLst>
                                                <p:cond delay="0"/>
                                              </p:stCondLst>
                                            </p:cTn>
                                            <p:tgtEl>
                                              <p:spTgt spid="45"/>
                                            </p:tgtEl>
                                            <p:attrNameLst>
                                              <p:attrName>style.visibility</p:attrName>
                                            </p:attrNameLst>
                                          </p:cBhvr>
                                          <p:to>
                                            <p:strVal val="visible"/>
                                          </p:to>
                                        </p:set>
                                        <p:anim calcmode="lin" valueType="num">
                                          <p:cBhvr>
                                            <p:cTn id="63" dur="500" fill="hold"/>
                                            <p:tgtEl>
                                              <p:spTgt spid="45"/>
                                            </p:tgtEl>
                                            <p:attrNameLst>
                                              <p:attrName>ppt_w</p:attrName>
                                            </p:attrNameLst>
                                          </p:cBhvr>
                                          <p:tavLst>
                                            <p:tav tm="0">
                                              <p:val>
                                                <p:fltVal val="0"/>
                                              </p:val>
                                            </p:tav>
                                            <p:tav tm="100000">
                                              <p:val>
                                                <p:strVal val="#ppt_w"/>
                                              </p:val>
                                            </p:tav>
                                          </p:tavLst>
                                        </p:anim>
                                        <p:anim calcmode="lin" valueType="num">
                                          <p:cBhvr>
                                            <p:cTn id="64" dur="500" fill="hold"/>
                                            <p:tgtEl>
                                              <p:spTgt spid="45"/>
                                            </p:tgtEl>
                                            <p:attrNameLst>
                                              <p:attrName>ppt_h</p:attrName>
                                            </p:attrNameLst>
                                          </p:cBhvr>
                                          <p:tavLst>
                                            <p:tav tm="0">
                                              <p:val>
                                                <p:fltVal val="0"/>
                                              </p:val>
                                            </p:tav>
                                            <p:tav tm="100000">
                                              <p:val>
                                                <p:strVal val="#ppt_h"/>
                                              </p:val>
                                            </p:tav>
                                          </p:tavLst>
                                        </p:anim>
                                        <p:animEffect transition="in" filter="fade">
                                          <p:cBhvr>
                                            <p:cTn id="65" dur="500"/>
                                            <p:tgtEl>
                                              <p:spTgt spid="45"/>
                                            </p:tgtEl>
                                          </p:cBhvr>
                                        </p:animEffect>
                                      </p:childTnLst>
                                    </p:cTn>
                                  </p:par>
                                </p:childTnLst>
                              </p:cTn>
                            </p:par>
                            <p:par>
                              <p:cTn id="66" fill="hold">
                                <p:stCondLst>
                                  <p:cond delay="4900"/>
                                </p:stCondLst>
                                <p:childTnLst>
                                  <p:par>
                                    <p:cTn id="67" presetID="22" presetClass="entr" presetSubtype="8" fill="hold" grpId="0" nodeType="afterEffect">
                                      <p:stCondLst>
                                        <p:cond delay="0"/>
                                      </p:stCondLst>
                                      <p:childTnLst>
                                        <p:set>
                                          <p:cBhvr>
                                            <p:cTn id="68" dur="1" fill="hold">
                                              <p:stCondLst>
                                                <p:cond delay="0"/>
                                              </p:stCondLst>
                                            </p:cTn>
                                            <p:tgtEl>
                                              <p:spTgt spid="56"/>
                                            </p:tgtEl>
                                            <p:attrNameLst>
                                              <p:attrName>style.visibility</p:attrName>
                                            </p:attrNameLst>
                                          </p:cBhvr>
                                          <p:to>
                                            <p:strVal val="visible"/>
                                          </p:to>
                                        </p:set>
                                        <p:animEffect transition="in" filter="wipe(left)">
                                          <p:cBhvr>
                                            <p:cTn id="69" dur="500"/>
                                            <p:tgtEl>
                                              <p:spTgt spid="56"/>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55"/>
                                            </p:tgtEl>
                                            <p:attrNameLst>
                                              <p:attrName>style.visibility</p:attrName>
                                            </p:attrNameLst>
                                          </p:cBhvr>
                                          <p:to>
                                            <p:strVal val="visible"/>
                                          </p:to>
                                        </p:set>
                                        <p:animEffect transition="in" filter="wipe(left)">
                                          <p:cBhvr>
                                            <p:cTn id="7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animBg="1"/>
          <p:bldP spid="34" grpId="0" animBg="1"/>
          <p:bldP spid="48" grpId="0" animBg="1"/>
          <p:bldP spid="49" grpId="0"/>
          <p:bldP spid="50" grpId="0"/>
          <p:bldP spid="51" grpId="0"/>
          <p:bldP spid="52" grpId="0"/>
          <p:bldP spid="53" grpId="0"/>
          <p:bldP spid="54" grpId="0"/>
          <p:bldP spid="55" grpId="0"/>
          <p:bldP spid="56"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b="13325"/>
          <a:stretch/>
        </p:blipFill>
        <p:spPr>
          <a:xfrm>
            <a:off x="-419956" y="1935896"/>
            <a:ext cx="1567618" cy="3215479"/>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7899" y="1953182"/>
            <a:ext cx="1248760" cy="3183395"/>
          </a:xfrm>
          <a:prstGeom prst="rect">
            <a:avLst/>
          </a:prstGeom>
        </p:spPr>
      </p:pic>
      <p:sp>
        <p:nvSpPr>
          <p:cNvPr id="9" name="TextBox 8"/>
          <p:cNvSpPr txBox="1"/>
          <p:nvPr/>
        </p:nvSpPr>
        <p:spPr>
          <a:xfrm>
            <a:off x="1035208" y="3457028"/>
            <a:ext cx="1336995" cy="553998"/>
          </a:xfrm>
          <a:prstGeom prst="rect">
            <a:avLst/>
          </a:prstGeom>
          <a:noFill/>
        </p:spPr>
        <p:txBody>
          <a:bodyPr vert="horz" wrap="square" rtlCol="0">
            <a:spAutoFit/>
          </a:bodyPr>
          <a:lstStyle/>
          <a:p>
            <a:pPr algn="ctr"/>
            <a:r>
              <a:rPr lang="zh-CN" altLang="en-US" sz="1500" dirty="0">
                <a:latin typeface="微软雅黑" pitchFamily="34" charset="-122"/>
                <a:ea typeface="微软雅黑" pitchFamily="34" charset="-122"/>
              </a:rPr>
              <a:t>高速立柱广告</a:t>
            </a:r>
            <a:r>
              <a:rPr lang="en-US" altLang="zh-CN" sz="1500" dirty="0">
                <a:latin typeface="微软雅黑" pitchFamily="34" charset="-122"/>
                <a:ea typeface="微软雅黑" pitchFamily="34" charset="-122"/>
              </a:rPr>
              <a:t>202</a:t>
            </a:r>
            <a:r>
              <a:rPr lang="zh-CN" altLang="en-US" sz="1500" dirty="0">
                <a:latin typeface="微软雅黑" pitchFamily="34" charset="-122"/>
                <a:ea typeface="微软雅黑" pitchFamily="34" charset="-122"/>
              </a:rPr>
              <a:t>块</a:t>
            </a:r>
          </a:p>
        </p:txBody>
      </p:sp>
      <p:sp>
        <p:nvSpPr>
          <p:cNvPr id="10" name="TextBox 9"/>
          <p:cNvSpPr txBox="1"/>
          <p:nvPr/>
        </p:nvSpPr>
        <p:spPr>
          <a:xfrm>
            <a:off x="2372203" y="2807744"/>
            <a:ext cx="1335701" cy="553998"/>
          </a:xfrm>
          <a:prstGeom prst="rect">
            <a:avLst/>
          </a:prstGeom>
          <a:noFill/>
        </p:spPr>
        <p:txBody>
          <a:bodyPr vert="horz" wrap="square" rtlCol="0">
            <a:spAutoFit/>
          </a:bodyPr>
          <a:lstStyle/>
          <a:p>
            <a:pPr algn="ctr"/>
            <a:r>
              <a:rPr lang="zh-CN" altLang="en-US" sz="1500" dirty="0">
                <a:latin typeface="微软雅黑" pitchFamily="34" charset="-122"/>
                <a:ea typeface="微软雅黑" pitchFamily="34" charset="-122"/>
              </a:rPr>
              <a:t>楼宇电梯视频</a:t>
            </a:r>
            <a:r>
              <a:rPr lang="en-US" altLang="zh-CN" sz="1500" dirty="0">
                <a:latin typeface="微软雅黑" pitchFamily="34" charset="-122"/>
                <a:ea typeface="微软雅黑" pitchFamily="34" charset="-122"/>
              </a:rPr>
              <a:t>3000</a:t>
            </a:r>
            <a:r>
              <a:rPr lang="zh-CN" altLang="en-US" sz="1500" dirty="0">
                <a:latin typeface="微软雅黑" pitchFamily="34" charset="-122"/>
                <a:ea typeface="微软雅黑" pitchFamily="34" charset="-122"/>
              </a:rPr>
              <a:t>台</a:t>
            </a:r>
          </a:p>
        </p:txBody>
      </p:sp>
      <p:sp>
        <p:nvSpPr>
          <p:cNvPr id="11" name="TextBox 10"/>
          <p:cNvSpPr txBox="1"/>
          <p:nvPr/>
        </p:nvSpPr>
        <p:spPr>
          <a:xfrm>
            <a:off x="3940481" y="2643758"/>
            <a:ext cx="1248616" cy="553998"/>
          </a:xfrm>
          <a:prstGeom prst="rect">
            <a:avLst/>
          </a:prstGeom>
          <a:noFill/>
        </p:spPr>
        <p:txBody>
          <a:bodyPr vert="horz" wrap="square" rtlCol="0">
            <a:spAutoFit/>
          </a:bodyPr>
          <a:lstStyle/>
          <a:p>
            <a:pPr algn="ctr"/>
            <a:r>
              <a:rPr lang="zh-CN" altLang="en-US" sz="1500" dirty="0">
                <a:latin typeface="微软雅黑" pitchFamily="34" charset="-122"/>
                <a:ea typeface="微软雅黑" pitchFamily="34" charset="-122"/>
              </a:rPr>
              <a:t>大型楼体广告位</a:t>
            </a:r>
            <a:r>
              <a:rPr lang="en-US" altLang="zh-CN" sz="1500" dirty="0">
                <a:latin typeface="微软雅黑" pitchFamily="34" charset="-122"/>
                <a:ea typeface="微软雅黑" pitchFamily="34" charset="-122"/>
              </a:rPr>
              <a:t>102</a:t>
            </a:r>
            <a:r>
              <a:rPr lang="zh-CN" altLang="en-US" sz="1500" dirty="0">
                <a:latin typeface="微软雅黑" pitchFamily="34" charset="-122"/>
                <a:ea typeface="微软雅黑" pitchFamily="34" charset="-122"/>
              </a:rPr>
              <a:t>块</a:t>
            </a:r>
          </a:p>
        </p:txBody>
      </p:sp>
      <p:sp>
        <p:nvSpPr>
          <p:cNvPr id="12" name="TextBox 11"/>
          <p:cNvSpPr txBox="1"/>
          <p:nvPr/>
        </p:nvSpPr>
        <p:spPr>
          <a:xfrm>
            <a:off x="5436096" y="2764531"/>
            <a:ext cx="1368152" cy="553998"/>
          </a:xfrm>
          <a:prstGeom prst="rect">
            <a:avLst/>
          </a:prstGeom>
          <a:noFill/>
        </p:spPr>
        <p:txBody>
          <a:bodyPr vert="horz" wrap="square" rtlCol="0">
            <a:spAutoFit/>
          </a:bodyPr>
          <a:lstStyle/>
          <a:p>
            <a:pPr algn="ctr"/>
            <a:r>
              <a:rPr lang="zh-CN" altLang="en-US" sz="1500" dirty="0">
                <a:latin typeface="微软雅黑" pitchFamily="34" charset="-122"/>
                <a:ea typeface="微软雅黑" pitchFamily="34" charset="-122"/>
              </a:rPr>
              <a:t>地铁风亭广告位</a:t>
            </a:r>
            <a:r>
              <a:rPr lang="en-US" altLang="zh-CN" sz="1500" dirty="0">
                <a:latin typeface="微软雅黑" pitchFamily="34" charset="-122"/>
                <a:ea typeface="微软雅黑" pitchFamily="34" charset="-122"/>
              </a:rPr>
              <a:t>46</a:t>
            </a:r>
            <a:r>
              <a:rPr lang="zh-CN" altLang="en-US" sz="1500" dirty="0">
                <a:latin typeface="微软雅黑" pitchFamily="34" charset="-122"/>
                <a:ea typeface="微软雅黑" pitchFamily="34" charset="-122"/>
              </a:rPr>
              <a:t>个</a:t>
            </a:r>
          </a:p>
        </p:txBody>
      </p:sp>
      <p:sp>
        <p:nvSpPr>
          <p:cNvPr id="13" name="TextBox 12"/>
          <p:cNvSpPr txBox="1"/>
          <p:nvPr/>
        </p:nvSpPr>
        <p:spPr>
          <a:xfrm>
            <a:off x="6876256" y="3385904"/>
            <a:ext cx="1368152" cy="553998"/>
          </a:xfrm>
          <a:prstGeom prst="rect">
            <a:avLst/>
          </a:prstGeom>
          <a:noFill/>
        </p:spPr>
        <p:txBody>
          <a:bodyPr vert="horz" wrap="square" rtlCol="0">
            <a:spAutoFit/>
          </a:bodyPr>
          <a:lstStyle/>
          <a:p>
            <a:pPr algn="ctr"/>
            <a:r>
              <a:rPr lang="zh-CN" altLang="en-US" sz="1500" dirty="0">
                <a:latin typeface="微软雅黑" pitchFamily="34" charset="-122"/>
                <a:ea typeface="微软雅黑" pitchFamily="34" charset="-122"/>
              </a:rPr>
              <a:t>机场媒体广告</a:t>
            </a:r>
            <a:r>
              <a:rPr lang="en-US" altLang="zh-CN" sz="1500" dirty="0">
                <a:latin typeface="微软雅黑" pitchFamily="34" charset="-122"/>
                <a:ea typeface="微软雅黑" pitchFamily="34" charset="-122"/>
              </a:rPr>
              <a:t>78</a:t>
            </a:r>
            <a:r>
              <a:rPr lang="zh-CN" altLang="en-US" sz="1500" dirty="0">
                <a:latin typeface="微软雅黑" pitchFamily="34" charset="-122"/>
                <a:ea typeface="微软雅黑" pitchFamily="34" charset="-122"/>
              </a:rPr>
              <a:t>个</a:t>
            </a:r>
          </a:p>
        </p:txBody>
      </p:sp>
      <p:sp>
        <p:nvSpPr>
          <p:cNvPr id="14" name="TextBox 13"/>
          <p:cNvSpPr txBox="1"/>
          <p:nvPr/>
        </p:nvSpPr>
        <p:spPr>
          <a:xfrm>
            <a:off x="2323584" y="3976774"/>
            <a:ext cx="4487644" cy="692497"/>
          </a:xfrm>
          <a:prstGeom prst="rect">
            <a:avLst/>
          </a:prstGeom>
          <a:noFill/>
        </p:spPr>
        <p:txBody>
          <a:bodyPr wrap="square" lIns="0" tIns="0" rIns="0" bIns="0" rtlCol="0">
            <a:spAutoFit/>
          </a:bodyPr>
          <a:lstStyle/>
          <a:p>
            <a:pPr algn="just">
              <a:lnSpc>
                <a:spcPct val="150000"/>
              </a:lnSpc>
            </a:pPr>
            <a:r>
              <a:rPr lang="zh-CN" altLang="en-US" sz="1000" dirty="0">
                <a:latin typeface="微软雅黑 Light" pitchFamily="34" charset="-122"/>
                <a:ea typeface="微软雅黑 Light" pitchFamily="34" charset="-122"/>
              </a:rPr>
              <a:t>点击输入简要文字内容，文字内容需概括精炼，不用多余的文字修饰，言简意赅的说明分项内容。点击输入简要文字内容，文字内容需概括精炼，不用多余的文字修饰，言简意赅的说明分项内容</a:t>
            </a:r>
            <a:r>
              <a:rPr lang="en-US" altLang="zh-CN" sz="1000" dirty="0" smtClean="0">
                <a:latin typeface="微软雅黑 Light" pitchFamily="34" charset="-122"/>
                <a:ea typeface="微软雅黑 Light" pitchFamily="34" charset="-122"/>
              </a:rPr>
              <a:t>……</a:t>
            </a:r>
            <a:endParaRPr lang="en-US" altLang="zh-CN" sz="1000" dirty="0">
              <a:latin typeface="微软雅黑 Light" pitchFamily="34" charset="-122"/>
              <a:ea typeface="微软雅黑 Light" pitchFamily="34" charset="-122"/>
            </a:endParaRPr>
          </a:p>
        </p:txBody>
      </p:sp>
      <p:sp>
        <p:nvSpPr>
          <p:cNvPr id="15" name="Freeform 5"/>
          <p:cNvSpPr>
            <a:spLocks/>
          </p:cNvSpPr>
          <p:nvPr/>
        </p:nvSpPr>
        <p:spPr bwMode="auto">
          <a:xfrm>
            <a:off x="2018016" y="3981409"/>
            <a:ext cx="177720" cy="729369"/>
          </a:xfrm>
          <a:custGeom>
            <a:avLst/>
            <a:gdLst/>
            <a:ahLst/>
            <a:cxnLst/>
            <a:rect l="l" t="t" r="r" b="b"/>
            <a:pathLst>
              <a:path w="931331" h="3822203">
                <a:moveTo>
                  <a:pt x="931331" y="0"/>
                </a:moveTo>
                <a:lnTo>
                  <a:pt x="931331" y="43438"/>
                </a:lnTo>
                <a:lnTo>
                  <a:pt x="929692" y="43241"/>
                </a:lnTo>
                <a:cubicBezTo>
                  <a:pt x="720560" y="43241"/>
                  <a:pt x="548753" y="233651"/>
                  <a:pt x="531759" y="477070"/>
                </a:cubicBezTo>
                <a:cubicBezTo>
                  <a:pt x="531001" y="481589"/>
                  <a:pt x="530505" y="486178"/>
                  <a:pt x="530592" y="490864"/>
                </a:cubicBezTo>
                <a:lnTo>
                  <a:pt x="527965" y="521911"/>
                </a:lnTo>
                <a:cubicBezTo>
                  <a:pt x="527965" y="524355"/>
                  <a:pt x="527981" y="526795"/>
                  <a:pt x="528584" y="529223"/>
                </a:cubicBezTo>
                <a:cubicBezTo>
                  <a:pt x="525896" y="549213"/>
                  <a:pt x="525319" y="570030"/>
                  <a:pt x="525319" y="591585"/>
                </a:cubicBezTo>
                <a:lnTo>
                  <a:pt x="525319" y="1420695"/>
                </a:lnTo>
                <a:cubicBezTo>
                  <a:pt x="525319" y="1644311"/>
                  <a:pt x="418363" y="1909396"/>
                  <a:pt x="152419" y="1909396"/>
                </a:cubicBezTo>
                <a:lnTo>
                  <a:pt x="152419" y="1917007"/>
                </a:lnTo>
                <a:cubicBezTo>
                  <a:pt x="411268" y="1917007"/>
                  <a:pt x="525319" y="2180779"/>
                  <a:pt x="525319" y="2401508"/>
                </a:cubicBezTo>
                <a:lnTo>
                  <a:pt x="525319" y="3229831"/>
                </a:lnTo>
                <a:lnTo>
                  <a:pt x="528395" y="3285086"/>
                </a:lnTo>
                <a:lnTo>
                  <a:pt x="527965" y="3290166"/>
                </a:lnTo>
                <a:cubicBezTo>
                  <a:pt x="527965" y="3298449"/>
                  <a:pt x="528142" y="3306682"/>
                  <a:pt x="530049" y="3314794"/>
                </a:cubicBezTo>
                <a:cubicBezTo>
                  <a:pt x="529872" y="3323297"/>
                  <a:pt x="530775" y="3331587"/>
                  <a:pt x="532157" y="3339708"/>
                </a:cubicBezTo>
                <a:cubicBezTo>
                  <a:pt x="550979" y="3580884"/>
                  <a:pt x="721914" y="3768836"/>
                  <a:pt x="929692" y="3768836"/>
                </a:cubicBezTo>
                <a:cubicBezTo>
                  <a:pt x="930239" y="3768836"/>
                  <a:pt x="930786" y="3768835"/>
                  <a:pt x="931331" y="3768639"/>
                </a:cubicBezTo>
                <a:lnTo>
                  <a:pt x="931331" y="3822203"/>
                </a:lnTo>
                <a:cubicBezTo>
                  <a:pt x="739757" y="3822203"/>
                  <a:pt x="598112" y="3773911"/>
                  <a:pt x="507975" y="3678638"/>
                </a:cubicBezTo>
                <a:cubicBezTo>
                  <a:pt x="417575" y="3582577"/>
                  <a:pt x="372901" y="3410141"/>
                  <a:pt x="372901" y="3162642"/>
                </a:cubicBezTo>
                <a:lnTo>
                  <a:pt x="372901" y="2435365"/>
                </a:lnTo>
                <a:cubicBezTo>
                  <a:pt x="372901" y="2299674"/>
                  <a:pt x="350301" y="2189965"/>
                  <a:pt x="304838" y="2105453"/>
                </a:cubicBezTo>
                <a:cubicBezTo>
                  <a:pt x="260163" y="2021204"/>
                  <a:pt x="158200" y="1972649"/>
                  <a:pt x="0" y="1961888"/>
                </a:cubicBezTo>
                <a:lnTo>
                  <a:pt x="0" y="1860316"/>
                </a:lnTo>
                <a:cubicBezTo>
                  <a:pt x="146638" y="1837744"/>
                  <a:pt x="245710" y="1792339"/>
                  <a:pt x="296166" y="1724624"/>
                </a:cubicBezTo>
                <a:cubicBezTo>
                  <a:pt x="347410" y="1657434"/>
                  <a:pt x="372901" y="1544052"/>
                  <a:pt x="372901" y="1386838"/>
                </a:cubicBezTo>
                <a:lnTo>
                  <a:pt x="372901" y="659562"/>
                </a:lnTo>
                <a:cubicBezTo>
                  <a:pt x="372901" y="411275"/>
                  <a:pt x="417575" y="239626"/>
                  <a:pt x="507975" y="143566"/>
                </a:cubicBezTo>
                <a:cubicBezTo>
                  <a:pt x="598112" y="47505"/>
                  <a:pt x="739757" y="0"/>
                  <a:pt x="931331"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dirty="0">
              <a:ea typeface="微软雅黑" pitchFamily="34" charset="-122"/>
            </a:endParaRPr>
          </a:p>
        </p:txBody>
      </p:sp>
      <p:sp>
        <p:nvSpPr>
          <p:cNvPr id="16" name="Freeform 5"/>
          <p:cNvSpPr>
            <a:spLocks/>
          </p:cNvSpPr>
          <p:nvPr/>
        </p:nvSpPr>
        <p:spPr bwMode="auto">
          <a:xfrm flipH="1">
            <a:off x="6957280" y="3939902"/>
            <a:ext cx="177720" cy="729369"/>
          </a:xfrm>
          <a:custGeom>
            <a:avLst/>
            <a:gdLst/>
            <a:ahLst/>
            <a:cxnLst/>
            <a:rect l="l" t="t" r="r" b="b"/>
            <a:pathLst>
              <a:path w="931331" h="3822203">
                <a:moveTo>
                  <a:pt x="931331" y="0"/>
                </a:moveTo>
                <a:lnTo>
                  <a:pt x="931331" y="43438"/>
                </a:lnTo>
                <a:lnTo>
                  <a:pt x="929692" y="43241"/>
                </a:lnTo>
                <a:cubicBezTo>
                  <a:pt x="720560" y="43241"/>
                  <a:pt x="548753" y="233651"/>
                  <a:pt x="531759" y="477070"/>
                </a:cubicBezTo>
                <a:cubicBezTo>
                  <a:pt x="531001" y="481589"/>
                  <a:pt x="530505" y="486178"/>
                  <a:pt x="530592" y="490864"/>
                </a:cubicBezTo>
                <a:lnTo>
                  <a:pt x="527965" y="521911"/>
                </a:lnTo>
                <a:cubicBezTo>
                  <a:pt x="527965" y="524355"/>
                  <a:pt x="527981" y="526795"/>
                  <a:pt x="528584" y="529223"/>
                </a:cubicBezTo>
                <a:cubicBezTo>
                  <a:pt x="525896" y="549213"/>
                  <a:pt x="525319" y="570030"/>
                  <a:pt x="525319" y="591585"/>
                </a:cubicBezTo>
                <a:lnTo>
                  <a:pt x="525319" y="1420695"/>
                </a:lnTo>
                <a:cubicBezTo>
                  <a:pt x="525319" y="1644311"/>
                  <a:pt x="418363" y="1909396"/>
                  <a:pt x="152419" y="1909396"/>
                </a:cubicBezTo>
                <a:lnTo>
                  <a:pt x="152419" y="1917007"/>
                </a:lnTo>
                <a:cubicBezTo>
                  <a:pt x="411268" y="1917007"/>
                  <a:pt x="525319" y="2180779"/>
                  <a:pt x="525319" y="2401508"/>
                </a:cubicBezTo>
                <a:lnTo>
                  <a:pt x="525319" y="3229831"/>
                </a:lnTo>
                <a:lnTo>
                  <a:pt x="528395" y="3285086"/>
                </a:lnTo>
                <a:lnTo>
                  <a:pt x="527965" y="3290166"/>
                </a:lnTo>
                <a:cubicBezTo>
                  <a:pt x="527965" y="3298449"/>
                  <a:pt x="528142" y="3306682"/>
                  <a:pt x="530049" y="3314794"/>
                </a:cubicBezTo>
                <a:cubicBezTo>
                  <a:pt x="529872" y="3323297"/>
                  <a:pt x="530775" y="3331587"/>
                  <a:pt x="532157" y="3339708"/>
                </a:cubicBezTo>
                <a:cubicBezTo>
                  <a:pt x="550979" y="3580884"/>
                  <a:pt x="721914" y="3768836"/>
                  <a:pt x="929692" y="3768836"/>
                </a:cubicBezTo>
                <a:cubicBezTo>
                  <a:pt x="930239" y="3768836"/>
                  <a:pt x="930786" y="3768835"/>
                  <a:pt x="931331" y="3768639"/>
                </a:cubicBezTo>
                <a:lnTo>
                  <a:pt x="931331" y="3822203"/>
                </a:lnTo>
                <a:cubicBezTo>
                  <a:pt x="739757" y="3822203"/>
                  <a:pt x="598112" y="3773911"/>
                  <a:pt x="507975" y="3678638"/>
                </a:cubicBezTo>
                <a:cubicBezTo>
                  <a:pt x="417575" y="3582577"/>
                  <a:pt x="372901" y="3410141"/>
                  <a:pt x="372901" y="3162642"/>
                </a:cubicBezTo>
                <a:lnTo>
                  <a:pt x="372901" y="2435365"/>
                </a:lnTo>
                <a:cubicBezTo>
                  <a:pt x="372901" y="2299674"/>
                  <a:pt x="350301" y="2189965"/>
                  <a:pt x="304838" y="2105453"/>
                </a:cubicBezTo>
                <a:cubicBezTo>
                  <a:pt x="260163" y="2021204"/>
                  <a:pt x="158200" y="1972649"/>
                  <a:pt x="0" y="1961888"/>
                </a:cubicBezTo>
                <a:lnTo>
                  <a:pt x="0" y="1860316"/>
                </a:lnTo>
                <a:cubicBezTo>
                  <a:pt x="146638" y="1837744"/>
                  <a:pt x="245710" y="1792339"/>
                  <a:pt x="296166" y="1724624"/>
                </a:cubicBezTo>
                <a:cubicBezTo>
                  <a:pt x="347410" y="1657434"/>
                  <a:pt x="372901" y="1544052"/>
                  <a:pt x="372901" y="1386838"/>
                </a:cubicBezTo>
                <a:lnTo>
                  <a:pt x="372901" y="659562"/>
                </a:lnTo>
                <a:cubicBezTo>
                  <a:pt x="372901" y="411275"/>
                  <a:pt x="417575" y="239626"/>
                  <a:pt x="507975" y="143566"/>
                </a:cubicBezTo>
                <a:cubicBezTo>
                  <a:pt x="598112" y="47505"/>
                  <a:pt x="739757" y="0"/>
                  <a:pt x="931331"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dirty="0">
              <a:ea typeface="微软雅黑" pitchFamily="34" charset="-122"/>
            </a:endParaRPr>
          </a:p>
        </p:txBody>
      </p:sp>
      <p:grpSp>
        <p:nvGrpSpPr>
          <p:cNvPr id="24" name="组合 23"/>
          <p:cNvGrpSpPr/>
          <p:nvPr/>
        </p:nvGrpSpPr>
        <p:grpSpPr>
          <a:xfrm>
            <a:off x="1009576" y="1973556"/>
            <a:ext cx="1314008" cy="1314008"/>
            <a:chOff x="792868" y="618113"/>
            <a:chExt cx="1314008" cy="1314008"/>
          </a:xfrm>
        </p:grpSpPr>
        <p:grpSp>
          <p:nvGrpSpPr>
            <p:cNvPr id="20" name="组合 19"/>
            <p:cNvGrpSpPr/>
            <p:nvPr/>
          </p:nvGrpSpPr>
          <p:grpSpPr>
            <a:xfrm>
              <a:off x="792868" y="618113"/>
              <a:ext cx="1314008" cy="1314008"/>
              <a:chOff x="304800" y="673100"/>
              <a:chExt cx="4000500" cy="4000500"/>
            </a:xfrm>
            <a:effectLst>
              <a:outerShdw blurRad="444500" dist="254000" dir="8100000" algn="tr" rotWithShape="0">
                <a:prstClr val="black">
                  <a:alpha val="50000"/>
                </a:prstClr>
              </a:outerShdw>
            </a:effectLst>
          </p:grpSpPr>
          <p:sp>
            <p:nvSpPr>
              <p:cNvPr id="21" name="同心圆 2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2" name="椭圆 21"/>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 name="椭圆 22"/>
            <p:cNvSpPr/>
            <p:nvPr/>
          </p:nvSpPr>
          <p:spPr>
            <a:xfrm>
              <a:off x="859391" y="680166"/>
              <a:ext cx="1188000" cy="1188000"/>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p:cNvGrpSpPr/>
          <p:nvPr/>
        </p:nvGrpSpPr>
        <p:grpSpPr>
          <a:xfrm>
            <a:off x="2393896" y="1257742"/>
            <a:ext cx="1314008" cy="1314008"/>
            <a:chOff x="792868" y="618113"/>
            <a:chExt cx="1314008" cy="1314008"/>
          </a:xfrm>
        </p:grpSpPr>
        <p:grpSp>
          <p:nvGrpSpPr>
            <p:cNvPr id="36" name="组合 35"/>
            <p:cNvGrpSpPr/>
            <p:nvPr/>
          </p:nvGrpSpPr>
          <p:grpSpPr>
            <a:xfrm>
              <a:off x="792868" y="618113"/>
              <a:ext cx="1314008" cy="1314008"/>
              <a:chOff x="304800" y="673100"/>
              <a:chExt cx="4000500" cy="4000500"/>
            </a:xfrm>
            <a:effectLst>
              <a:outerShdw blurRad="444500" dist="254000" dir="8100000" algn="tr" rotWithShape="0">
                <a:prstClr val="black">
                  <a:alpha val="50000"/>
                </a:prstClr>
              </a:outerShdw>
            </a:effectLst>
          </p:grpSpPr>
          <p:sp>
            <p:nvSpPr>
              <p:cNvPr id="38" name="同心圆 3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9" name="椭圆 38"/>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7" name="椭圆 36"/>
            <p:cNvSpPr/>
            <p:nvPr/>
          </p:nvSpPr>
          <p:spPr>
            <a:xfrm>
              <a:off x="859391" y="680166"/>
              <a:ext cx="1188000" cy="1188000"/>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0" name="组合 39"/>
          <p:cNvGrpSpPr/>
          <p:nvPr/>
        </p:nvGrpSpPr>
        <p:grpSpPr>
          <a:xfrm>
            <a:off x="3978072" y="1059582"/>
            <a:ext cx="1314008" cy="1314008"/>
            <a:chOff x="792868" y="618113"/>
            <a:chExt cx="1314008" cy="1314008"/>
          </a:xfrm>
        </p:grpSpPr>
        <p:grpSp>
          <p:nvGrpSpPr>
            <p:cNvPr id="41" name="组合 40"/>
            <p:cNvGrpSpPr/>
            <p:nvPr/>
          </p:nvGrpSpPr>
          <p:grpSpPr>
            <a:xfrm>
              <a:off x="792868" y="618113"/>
              <a:ext cx="1314008" cy="1314008"/>
              <a:chOff x="304800" y="673100"/>
              <a:chExt cx="4000500" cy="4000500"/>
            </a:xfrm>
            <a:effectLst>
              <a:outerShdw blurRad="444500" dist="254000" dir="8100000" algn="tr" rotWithShape="0">
                <a:prstClr val="black">
                  <a:alpha val="50000"/>
                </a:prstClr>
              </a:outerShdw>
            </a:effectLst>
          </p:grpSpPr>
          <p:sp>
            <p:nvSpPr>
              <p:cNvPr id="43" name="同心圆 4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4" name="椭圆 4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2" name="椭圆 41"/>
            <p:cNvSpPr/>
            <p:nvPr/>
          </p:nvSpPr>
          <p:spPr>
            <a:xfrm>
              <a:off x="859391" y="680166"/>
              <a:ext cx="1188000" cy="1188000"/>
            </a:xfrm>
            <a:prstGeom prst="ellipse">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5" name="组合 44"/>
          <p:cNvGrpSpPr/>
          <p:nvPr/>
        </p:nvGrpSpPr>
        <p:grpSpPr>
          <a:xfrm>
            <a:off x="5516268" y="1257742"/>
            <a:ext cx="1314008" cy="1314008"/>
            <a:chOff x="792868" y="618113"/>
            <a:chExt cx="1314008" cy="1314008"/>
          </a:xfrm>
        </p:grpSpPr>
        <p:grpSp>
          <p:nvGrpSpPr>
            <p:cNvPr id="46" name="组合 45"/>
            <p:cNvGrpSpPr/>
            <p:nvPr/>
          </p:nvGrpSpPr>
          <p:grpSpPr>
            <a:xfrm>
              <a:off x="792868" y="618113"/>
              <a:ext cx="1314008" cy="1314008"/>
              <a:chOff x="304800" y="673100"/>
              <a:chExt cx="4000500" cy="4000500"/>
            </a:xfrm>
            <a:effectLst>
              <a:outerShdw blurRad="444500" dist="254000" dir="8100000" algn="tr" rotWithShape="0">
                <a:prstClr val="black">
                  <a:alpha val="50000"/>
                </a:prstClr>
              </a:outerShdw>
            </a:effectLst>
          </p:grpSpPr>
          <p:sp>
            <p:nvSpPr>
              <p:cNvPr id="48" name="同心圆 4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9" name="椭圆 48"/>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7" name="椭圆 46"/>
            <p:cNvSpPr/>
            <p:nvPr/>
          </p:nvSpPr>
          <p:spPr>
            <a:xfrm>
              <a:off x="859391" y="680166"/>
              <a:ext cx="1188000" cy="1188000"/>
            </a:xfrm>
            <a:prstGeom prst="ellipse">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0" name="组合 49"/>
          <p:cNvGrpSpPr/>
          <p:nvPr/>
        </p:nvGrpSpPr>
        <p:grpSpPr>
          <a:xfrm>
            <a:off x="6912466" y="1977822"/>
            <a:ext cx="1314008" cy="1314008"/>
            <a:chOff x="792868" y="618113"/>
            <a:chExt cx="1314008" cy="1314008"/>
          </a:xfrm>
        </p:grpSpPr>
        <p:grpSp>
          <p:nvGrpSpPr>
            <p:cNvPr id="51" name="组合 50"/>
            <p:cNvGrpSpPr/>
            <p:nvPr/>
          </p:nvGrpSpPr>
          <p:grpSpPr>
            <a:xfrm>
              <a:off x="792868" y="618113"/>
              <a:ext cx="1314008" cy="1314008"/>
              <a:chOff x="304800" y="673100"/>
              <a:chExt cx="4000500" cy="4000500"/>
            </a:xfrm>
            <a:effectLst>
              <a:outerShdw blurRad="444500" dist="254000" dir="8100000" algn="tr" rotWithShape="0">
                <a:prstClr val="black">
                  <a:alpha val="50000"/>
                </a:prstClr>
              </a:outerShdw>
            </a:effectLst>
          </p:grpSpPr>
          <p:sp>
            <p:nvSpPr>
              <p:cNvPr id="53" name="同心圆 5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4" name="椭圆 5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2" name="椭圆 51"/>
            <p:cNvSpPr/>
            <p:nvPr/>
          </p:nvSpPr>
          <p:spPr>
            <a:xfrm>
              <a:off x="859391" y="680166"/>
              <a:ext cx="1188000" cy="1188000"/>
            </a:xfrm>
            <a:prstGeom prst="ellipse">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6" name="TextBox 55"/>
          <p:cNvSpPr txBox="1"/>
          <p:nvPr/>
        </p:nvSpPr>
        <p:spPr>
          <a:xfrm>
            <a:off x="3563888" y="475567"/>
            <a:ext cx="2016224" cy="307777"/>
          </a:xfrm>
          <a:prstGeom prst="rect">
            <a:avLst/>
          </a:prstGeom>
          <a:noFill/>
        </p:spPr>
        <p:txBody>
          <a:bodyPr wrap="square" lIns="0" tIns="0" rIns="0" bIns="0" rtlCol="0">
            <a:spAutoFit/>
          </a:bodyPr>
          <a:lstStyle/>
          <a:p>
            <a:pPr algn="ctr"/>
            <a:r>
              <a:rPr lang="zh-CN" altLang="en-US" sz="2000" b="1" dirty="0" smtClean="0">
                <a:latin typeface="微软雅黑" pitchFamily="34" charset="-122"/>
                <a:ea typeface="微软雅黑" pitchFamily="34" charset="-122"/>
              </a:rPr>
              <a:t>线下推广方案</a:t>
            </a:r>
            <a:endParaRPr lang="zh-CN" altLang="en-US" sz="1000" dirty="0">
              <a:latin typeface="微软雅黑" pitchFamily="34" charset="-122"/>
              <a:ea typeface="微软雅黑" pitchFamily="34" charset="-122"/>
            </a:endParaRPr>
          </a:p>
        </p:txBody>
      </p:sp>
    </p:spTree>
    <p:extLst>
      <p:ext uri="{BB962C8B-B14F-4D97-AF65-F5344CB8AC3E}">
        <p14:creationId xmlns:p14="http://schemas.microsoft.com/office/powerpoint/2010/main" val="1496858999"/>
      </p:ext>
    </p:extLst>
  </p:cSld>
  <p:clrMapOvr>
    <a:masterClrMapping/>
  </p:clrMapOvr>
  <p:transition spd="slow" advTm="0">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accel="50000" decel="50000" fill="hold" nodeType="withEffect">
                                      <p:stCondLst>
                                        <p:cond delay="0"/>
                                      </p:stCondLst>
                                      <p:childTnLst>
                                        <p:animMotion origin="layout" path="M 0 0 L 0.25 0 E" pathEditMode="relative" ptsTypes="">
                                          <p:cBhvr>
                                            <p:cTn id="9" dur="2000" spd="-100000" fill="hold"/>
                                            <p:tgtEl>
                                              <p:spTgt spid="2"/>
                                            </p:tgtEl>
                                            <p:attrNameLst>
                                              <p:attrName>ppt_x</p:attrName>
                                              <p:attrName>ppt_y</p:attrName>
                                            </p:attrNameLst>
                                          </p:cBhvr>
                                        </p:animMotion>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63" presetClass="path" presetSubtype="0" accel="50000" decel="50000" fill="hold" nodeType="withEffect">
                                      <p:stCondLst>
                                        <p:cond delay="0"/>
                                      </p:stCondLst>
                                      <p:childTnLst>
                                        <p:animMotion origin="layout" path="M 4.41264E-6 3.7037E-6 L -0.2862 -0.00324 " pathEditMode="relative" rAng="0" ptsTypes="AA">
                                          <p:cBhvr>
                                            <p:cTn id="14" dur="2000" spd="-100000" fill="hold"/>
                                            <p:tgtEl>
                                              <p:spTgt spid="3"/>
                                            </p:tgtEl>
                                            <p:attrNameLst>
                                              <p:attrName>ppt_x</p:attrName>
                                              <p:attrName>ppt_y</p:attrName>
                                            </p:attrNameLst>
                                          </p:cBhvr>
                                          <p:rCtr x="-14310" y="-162"/>
                                        </p:animMotion>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0"/>
                                              </p:stCondLst>
                                            </p:cTn>
                                            <p:tgtEl>
                                              <p:spTgt spid="24"/>
                                            </p:tgtEl>
                                            <p:attrNameLst>
                                              <p:attrName>style.visibility</p:attrName>
                                            </p:attrNameLst>
                                          </p:cBhvr>
                                          <p:to>
                                            <p:strVal val="visible"/>
                                          </p:to>
                                        </p:set>
                                      </p:childTnLst>
                                    </p:cTn>
                                  </p:par>
                                  <p:par>
                                    <p:cTn id="18" presetID="49" presetClass="path" presetSubtype="0" accel="50000" fill="hold" nodeType="withEffect">
                                      <p:stCondLst>
                                        <p:cond delay="0"/>
                                      </p:stCondLst>
                                      <p:childTnLst>
                                        <p:animMotion origin="layout" path="M -1.66667E-6 -1.95619E-6 L 0.31771 0.73033 " pathEditMode="relative" rAng="0" ptsTypes="AA">
                                          <p:cBhvr>
                                            <p:cTn id="19" dur="600" spd="-100000" fill="hold"/>
                                            <p:tgtEl>
                                              <p:spTgt spid="24"/>
                                            </p:tgtEl>
                                            <p:attrNameLst>
                                              <p:attrName>ppt_x</p:attrName>
                                              <p:attrName>ppt_y</p:attrName>
                                            </p:attrNameLst>
                                          </p:cBhvr>
                                          <p:rCtr x="15885" y="36501"/>
                                        </p:animMotion>
                                      </p:childTnLst>
                                    </p:cTn>
                                  </p:par>
                                  <p:par>
                                    <p:cTn id="20" presetID="1" presetClass="entr" presetSubtype="0" fill="hold" nodeType="withEffect">
                                      <p:stCondLst>
                                        <p:cond delay="200"/>
                                      </p:stCondLst>
                                      <p:childTnLst>
                                        <p:set>
                                          <p:cBhvr>
                                            <p:cTn id="21" dur="1" fill="hold">
                                              <p:stCondLst>
                                                <p:cond delay="0"/>
                                              </p:stCondLst>
                                            </p:cTn>
                                            <p:tgtEl>
                                              <p:spTgt spid="35"/>
                                            </p:tgtEl>
                                            <p:attrNameLst>
                                              <p:attrName>style.visibility</p:attrName>
                                            </p:attrNameLst>
                                          </p:cBhvr>
                                          <p:to>
                                            <p:strVal val="visible"/>
                                          </p:to>
                                        </p:set>
                                      </p:childTnLst>
                                    </p:cTn>
                                  </p:par>
                                  <p:par>
                                    <p:cTn id="22" presetID="49" presetClass="path" presetSubtype="0" accel="50000" fill="hold" nodeType="withEffect">
                                      <p:stCondLst>
                                        <p:cond delay="200"/>
                                      </p:stCondLst>
                                      <p:childTnLst>
                                        <p:animMotion origin="layout" path="M 1.38889E-6 3.45679E-6 L 0.17066 0.86913 " pathEditMode="relative" rAng="0" ptsTypes="AA">
                                          <p:cBhvr>
                                            <p:cTn id="23" dur="600" spd="-100000" fill="hold"/>
                                            <p:tgtEl>
                                              <p:spTgt spid="35"/>
                                            </p:tgtEl>
                                            <p:attrNameLst>
                                              <p:attrName>ppt_x</p:attrName>
                                              <p:attrName>ppt_y</p:attrName>
                                            </p:attrNameLst>
                                          </p:cBhvr>
                                          <p:rCtr x="8524" y="43457"/>
                                        </p:animMotion>
                                      </p:childTnLst>
                                    </p:cTn>
                                  </p:par>
                                  <p:par>
                                    <p:cTn id="24" presetID="1" presetClass="entr" presetSubtype="0" fill="hold" nodeType="withEffect">
                                      <p:stCondLst>
                                        <p:cond delay="400"/>
                                      </p:stCondLst>
                                      <p:childTnLst>
                                        <p:set>
                                          <p:cBhvr>
                                            <p:cTn id="25" dur="1" fill="hold">
                                              <p:stCondLst>
                                                <p:cond delay="0"/>
                                              </p:stCondLst>
                                            </p:cTn>
                                            <p:tgtEl>
                                              <p:spTgt spid="40"/>
                                            </p:tgtEl>
                                            <p:attrNameLst>
                                              <p:attrName>style.visibility</p:attrName>
                                            </p:attrNameLst>
                                          </p:cBhvr>
                                          <p:to>
                                            <p:strVal val="visible"/>
                                          </p:to>
                                        </p:set>
                                      </p:childTnLst>
                                    </p:cTn>
                                  </p:par>
                                  <p:par>
                                    <p:cTn id="26" presetID="49" presetClass="path" presetSubtype="0" accel="50000" fill="hold" nodeType="withEffect">
                                      <p:stCondLst>
                                        <p:cond delay="400"/>
                                      </p:stCondLst>
                                      <p:childTnLst>
                                        <p:animMotion origin="layout" path="M 0 2.00555E-6 L 0 0.88121 " pathEditMode="relative" rAng="0" ptsTypes="AA">
                                          <p:cBhvr>
                                            <p:cTn id="27" dur="600" spd="-100000" fill="hold"/>
                                            <p:tgtEl>
                                              <p:spTgt spid="40"/>
                                            </p:tgtEl>
                                            <p:attrNameLst>
                                              <p:attrName>ppt_x</p:attrName>
                                              <p:attrName>ppt_y</p:attrName>
                                            </p:attrNameLst>
                                          </p:cBhvr>
                                          <p:rCtr x="0" y="44060"/>
                                        </p:animMotion>
                                      </p:childTnLst>
                                    </p:cTn>
                                  </p:par>
                                  <p:par>
                                    <p:cTn id="28" presetID="1" presetClass="entr" presetSubtype="0" fill="hold" nodeType="withEffect">
                                      <p:stCondLst>
                                        <p:cond delay="600"/>
                                      </p:stCondLst>
                                      <p:childTnLst>
                                        <p:set>
                                          <p:cBhvr>
                                            <p:cTn id="29" dur="1" fill="hold">
                                              <p:stCondLst>
                                                <p:cond delay="0"/>
                                              </p:stCondLst>
                                            </p:cTn>
                                            <p:tgtEl>
                                              <p:spTgt spid="45"/>
                                            </p:tgtEl>
                                            <p:attrNameLst>
                                              <p:attrName>style.visibility</p:attrName>
                                            </p:attrNameLst>
                                          </p:cBhvr>
                                          <p:to>
                                            <p:strVal val="visible"/>
                                          </p:to>
                                        </p:set>
                                      </p:childTnLst>
                                    </p:cTn>
                                  </p:par>
                                  <p:par>
                                    <p:cTn id="30" presetID="49" presetClass="path" presetSubtype="0" accel="50000" fill="hold" nodeType="withEffect">
                                      <p:stCondLst>
                                        <p:cond delay="600"/>
                                      </p:stCondLst>
                                      <p:childTnLst>
                                        <p:animMotion origin="layout" path="M 3.88889E-6 -4.29497E-6 L -0.17049 0.86671 " pathEditMode="relative" rAng="0" ptsTypes="AA">
                                          <p:cBhvr>
                                            <p:cTn id="31" dur="600" spd="-100000" fill="hold"/>
                                            <p:tgtEl>
                                              <p:spTgt spid="45"/>
                                            </p:tgtEl>
                                            <p:attrNameLst>
                                              <p:attrName>ppt_x</p:attrName>
                                              <p:attrName>ppt_y</p:attrName>
                                            </p:attrNameLst>
                                          </p:cBhvr>
                                          <p:rCtr x="-8524" y="43320"/>
                                        </p:animMotion>
                                      </p:childTnLst>
                                    </p:cTn>
                                  </p:par>
                                  <p:par>
                                    <p:cTn id="32" presetID="1" presetClass="entr" presetSubtype="0" fill="hold" nodeType="withEffect">
                                      <p:stCondLst>
                                        <p:cond delay="800"/>
                                      </p:stCondLst>
                                      <p:childTnLst>
                                        <p:set>
                                          <p:cBhvr>
                                            <p:cTn id="33" dur="1" fill="hold">
                                              <p:stCondLst>
                                                <p:cond delay="0"/>
                                              </p:stCondLst>
                                            </p:cTn>
                                            <p:tgtEl>
                                              <p:spTgt spid="50"/>
                                            </p:tgtEl>
                                            <p:attrNameLst>
                                              <p:attrName>style.visibility</p:attrName>
                                            </p:attrNameLst>
                                          </p:cBhvr>
                                          <p:to>
                                            <p:strVal val="visible"/>
                                          </p:to>
                                        </p:set>
                                      </p:childTnLst>
                                    </p:cTn>
                                  </p:par>
                                  <p:par>
                                    <p:cTn id="34" presetID="49" presetClass="path" presetSubtype="0" accel="50000" fill="hold" nodeType="withEffect">
                                      <p:stCondLst>
                                        <p:cond delay="800"/>
                                      </p:stCondLst>
                                      <p:childTnLst>
                                        <p:animMotion origin="layout" path="M 2.22222E-6 2.89108E-6 L -0.32778 0.75902 " pathEditMode="relative" rAng="0" ptsTypes="AA">
                                          <p:cBhvr>
                                            <p:cTn id="35" dur="600" spd="-100000" fill="hold"/>
                                            <p:tgtEl>
                                              <p:spTgt spid="50"/>
                                            </p:tgtEl>
                                            <p:attrNameLst>
                                              <p:attrName>ppt_x</p:attrName>
                                              <p:attrName>ppt_y</p:attrName>
                                            </p:attrNameLst>
                                          </p:cBhvr>
                                          <p:rCtr x="-16389" y="37951"/>
                                        </p:animMotion>
                                      </p:childTnLst>
                                    </p:cTn>
                                  </p:par>
                                </p:childTnLst>
                              </p:cTn>
                            </p:par>
                            <p:par>
                              <p:cTn id="36" fill="hold">
                                <p:stCondLst>
                                  <p:cond delay="3400"/>
                                </p:stCondLst>
                                <p:childTnLst>
                                  <p:par>
                                    <p:cTn id="37" presetID="2" presetClass="entr" presetSubtype="4" fill="hold" grpId="0" nodeType="afterEffect" p14:presetBounceEnd="20000">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14:bounceEnd="20000">
                                          <p:cBhvr additive="base">
                                            <p:cTn id="39" dur="500" fill="hold"/>
                                            <p:tgtEl>
                                              <p:spTgt spid="9"/>
                                            </p:tgtEl>
                                            <p:attrNameLst>
                                              <p:attrName>ppt_x</p:attrName>
                                            </p:attrNameLst>
                                          </p:cBhvr>
                                          <p:tavLst>
                                            <p:tav tm="0">
                                              <p:val>
                                                <p:strVal val="#ppt_x"/>
                                              </p:val>
                                            </p:tav>
                                            <p:tav tm="100000">
                                              <p:val>
                                                <p:strVal val="#ppt_x"/>
                                              </p:val>
                                            </p:tav>
                                          </p:tavLst>
                                        </p:anim>
                                        <p:anim calcmode="lin" valueType="num" p14:bounceEnd="20000">
                                          <p:cBhvr additive="base">
                                            <p:cTn id="40" dur="500" fill="hold"/>
                                            <p:tgtEl>
                                              <p:spTgt spid="9"/>
                                            </p:tgtEl>
                                            <p:attrNameLst>
                                              <p:attrName>ppt_y</p:attrName>
                                            </p:attrNameLst>
                                          </p:cBhvr>
                                          <p:tavLst>
                                            <p:tav tm="0">
                                              <p:val>
                                                <p:strVal val="1+#ppt_h/2"/>
                                              </p:val>
                                            </p:tav>
                                            <p:tav tm="100000">
                                              <p:val>
                                                <p:strVal val="#ppt_y"/>
                                              </p:val>
                                            </p:tav>
                                          </p:tavLst>
                                        </p:anim>
                                      </p:childTnLst>
                                    </p:cTn>
                                  </p:par>
                                </p:childTnLst>
                              </p:cTn>
                            </p:par>
                            <p:par>
                              <p:cTn id="41" fill="hold">
                                <p:stCondLst>
                                  <p:cond delay="3900"/>
                                </p:stCondLst>
                                <p:childTnLst>
                                  <p:par>
                                    <p:cTn id="42" presetID="2" presetClass="entr" presetSubtype="4" fill="hold" grpId="0" nodeType="afterEffect" p14:presetBounceEnd="20000">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14:bounceEnd="20000">
                                          <p:cBhvr additive="base">
                                            <p:cTn id="44" dur="500" fill="hold"/>
                                            <p:tgtEl>
                                              <p:spTgt spid="10"/>
                                            </p:tgtEl>
                                            <p:attrNameLst>
                                              <p:attrName>ppt_x</p:attrName>
                                            </p:attrNameLst>
                                          </p:cBhvr>
                                          <p:tavLst>
                                            <p:tav tm="0">
                                              <p:val>
                                                <p:strVal val="#ppt_x"/>
                                              </p:val>
                                            </p:tav>
                                            <p:tav tm="100000">
                                              <p:val>
                                                <p:strVal val="#ppt_x"/>
                                              </p:val>
                                            </p:tav>
                                          </p:tavLst>
                                        </p:anim>
                                        <p:anim calcmode="lin" valueType="num" p14:bounceEnd="20000">
                                          <p:cBhvr additive="base">
                                            <p:cTn id="45" dur="500" fill="hold"/>
                                            <p:tgtEl>
                                              <p:spTgt spid="10"/>
                                            </p:tgtEl>
                                            <p:attrNameLst>
                                              <p:attrName>ppt_y</p:attrName>
                                            </p:attrNameLst>
                                          </p:cBhvr>
                                          <p:tavLst>
                                            <p:tav tm="0">
                                              <p:val>
                                                <p:strVal val="1+#ppt_h/2"/>
                                              </p:val>
                                            </p:tav>
                                            <p:tav tm="100000">
                                              <p:val>
                                                <p:strVal val="#ppt_y"/>
                                              </p:val>
                                            </p:tav>
                                          </p:tavLst>
                                        </p:anim>
                                      </p:childTnLst>
                                    </p:cTn>
                                  </p:par>
                                </p:childTnLst>
                              </p:cTn>
                            </p:par>
                            <p:par>
                              <p:cTn id="46" fill="hold">
                                <p:stCondLst>
                                  <p:cond delay="4400"/>
                                </p:stCondLst>
                                <p:childTnLst>
                                  <p:par>
                                    <p:cTn id="47" presetID="2" presetClass="entr" presetSubtype="4" fill="hold" grpId="0" nodeType="afterEffect" p14:presetBounceEnd="20000">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14:bounceEnd="20000">
                                          <p:cBhvr additive="base">
                                            <p:cTn id="49" dur="500" fill="hold"/>
                                            <p:tgtEl>
                                              <p:spTgt spid="11"/>
                                            </p:tgtEl>
                                            <p:attrNameLst>
                                              <p:attrName>ppt_x</p:attrName>
                                            </p:attrNameLst>
                                          </p:cBhvr>
                                          <p:tavLst>
                                            <p:tav tm="0">
                                              <p:val>
                                                <p:strVal val="#ppt_x"/>
                                              </p:val>
                                            </p:tav>
                                            <p:tav tm="100000">
                                              <p:val>
                                                <p:strVal val="#ppt_x"/>
                                              </p:val>
                                            </p:tav>
                                          </p:tavLst>
                                        </p:anim>
                                        <p:anim calcmode="lin" valueType="num" p14:bounceEnd="20000">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par>
                              <p:cTn id="51" fill="hold">
                                <p:stCondLst>
                                  <p:cond delay="4900"/>
                                </p:stCondLst>
                                <p:childTnLst>
                                  <p:par>
                                    <p:cTn id="52" presetID="2" presetClass="entr" presetSubtype="4" fill="hold" grpId="0" nodeType="afterEffect" p14:presetBounceEnd="20000">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14:bounceEnd="20000">
                                          <p:cBhvr additive="base">
                                            <p:cTn id="54" dur="500" fill="hold"/>
                                            <p:tgtEl>
                                              <p:spTgt spid="12"/>
                                            </p:tgtEl>
                                            <p:attrNameLst>
                                              <p:attrName>ppt_x</p:attrName>
                                            </p:attrNameLst>
                                          </p:cBhvr>
                                          <p:tavLst>
                                            <p:tav tm="0">
                                              <p:val>
                                                <p:strVal val="#ppt_x"/>
                                              </p:val>
                                            </p:tav>
                                            <p:tav tm="100000">
                                              <p:val>
                                                <p:strVal val="#ppt_x"/>
                                              </p:val>
                                            </p:tav>
                                          </p:tavLst>
                                        </p:anim>
                                        <p:anim calcmode="lin" valueType="num" p14:bounceEnd="20000">
                                          <p:cBhvr additive="base">
                                            <p:cTn id="55" dur="500" fill="hold"/>
                                            <p:tgtEl>
                                              <p:spTgt spid="12"/>
                                            </p:tgtEl>
                                            <p:attrNameLst>
                                              <p:attrName>ppt_y</p:attrName>
                                            </p:attrNameLst>
                                          </p:cBhvr>
                                          <p:tavLst>
                                            <p:tav tm="0">
                                              <p:val>
                                                <p:strVal val="1+#ppt_h/2"/>
                                              </p:val>
                                            </p:tav>
                                            <p:tav tm="100000">
                                              <p:val>
                                                <p:strVal val="#ppt_y"/>
                                              </p:val>
                                            </p:tav>
                                          </p:tavLst>
                                        </p:anim>
                                      </p:childTnLst>
                                    </p:cTn>
                                  </p:par>
                                </p:childTnLst>
                              </p:cTn>
                            </p:par>
                            <p:par>
                              <p:cTn id="56" fill="hold">
                                <p:stCondLst>
                                  <p:cond delay="5400"/>
                                </p:stCondLst>
                                <p:childTnLst>
                                  <p:par>
                                    <p:cTn id="57" presetID="2" presetClass="entr" presetSubtype="4" fill="hold" grpId="0" nodeType="afterEffect" p14:presetBounceEnd="20000">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14:bounceEnd="20000">
                                          <p:cBhvr additive="base">
                                            <p:cTn id="59" dur="500" fill="hold"/>
                                            <p:tgtEl>
                                              <p:spTgt spid="13"/>
                                            </p:tgtEl>
                                            <p:attrNameLst>
                                              <p:attrName>ppt_x</p:attrName>
                                            </p:attrNameLst>
                                          </p:cBhvr>
                                          <p:tavLst>
                                            <p:tav tm="0">
                                              <p:val>
                                                <p:strVal val="#ppt_x"/>
                                              </p:val>
                                            </p:tav>
                                            <p:tav tm="100000">
                                              <p:val>
                                                <p:strVal val="#ppt_x"/>
                                              </p:val>
                                            </p:tav>
                                          </p:tavLst>
                                        </p:anim>
                                        <p:anim calcmode="lin" valueType="num" p14:bounceEnd="20000">
                                          <p:cBhvr additive="base">
                                            <p:cTn id="60" dur="500" fill="hold"/>
                                            <p:tgtEl>
                                              <p:spTgt spid="13"/>
                                            </p:tgtEl>
                                            <p:attrNameLst>
                                              <p:attrName>ppt_y</p:attrName>
                                            </p:attrNameLst>
                                          </p:cBhvr>
                                          <p:tavLst>
                                            <p:tav tm="0">
                                              <p:val>
                                                <p:strVal val="1+#ppt_h/2"/>
                                              </p:val>
                                            </p:tav>
                                            <p:tav tm="100000">
                                              <p:val>
                                                <p:strVal val="#ppt_y"/>
                                              </p:val>
                                            </p:tav>
                                          </p:tavLst>
                                        </p:anim>
                                      </p:childTnLst>
                                    </p:cTn>
                                  </p:par>
                                </p:childTnLst>
                              </p:cTn>
                            </p:par>
                            <p:par>
                              <p:cTn id="61" fill="hold">
                                <p:stCondLst>
                                  <p:cond delay="5900"/>
                                </p:stCondLst>
                                <p:childTnLst>
                                  <p:par>
                                    <p:cTn id="62" presetID="2" presetClass="entr" presetSubtype="2" fill="hold" grpId="0" nodeType="afterEffect">
                                      <p:stCondLst>
                                        <p:cond delay="0"/>
                                      </p:stCondLst>
                                      <p:childTnLst>
                                        <p:set>
                                          <p:cBhvr>
                                            <p:cTn id="63" dur="1" fill="hold">
                                              <p:stCondLst>
                                                <p:cond delay="0"/>
                                              </p:stCondLst>
                                            </p:cTn>
                                            <p:tgtEl>
                                              <p:spTgt spid="15"/>
                                            </p:tgtEl>
                                            <p:attrNameLst>
                                              <p:attrName>style.visibility</p:attrName>
                                            </p:attrNameLst>
                                          </p:cBhvr>
                                          <p:to>
                                            <p:strVal val="visible"/>
                                          </p:to>
                                        </p:set>
                                        <p:anim calcmode="lin" valueType="num">
                                          <p:cBhvr additive="base">
                                            <p:cTn id="64" dur="500" fill="hold"/>
                                            <p:tgtEl>
                                              <p:spTgt spid="15"/>
                                            </p:tgtEl>
                                            <p:attrNameLst>
                                              <p:attrName>ppt_x</p:attrName>
                                            </p:attrNameLst>
                                          </p:cBhvr>
                                          <p:tavLst>
                                            <p:tav tm="0">
                                              <p:val>
                                                <p:strVal val="1+#ppt_w/2"/>
                                              </p:val>
                                            </p:tav>
                                            <p:tav tm="100000">
                                              <p:val>
                                                <p:strVal val="#ppt_x"/>
                                              </p:val>
                                            </p:tav>
                                          </p:tavLst>
                                        </p:anim>
                                        <p:anim calcmode="lin" valueType="num">
                                          <p:cBhvr additive="base">
                                            <p:cTn id="65" dur="500" fill="hold"/>
                                            <p:tgtEl>
                                              <p:spTgt spid="15"/>
                                            </p:tgtEl>
                                            <p:attrNameLst>
                                              <p:attrName>ppt_y</p:attrName>
                                            </p:attrNameLst>
                                          </p:cBhvr>
                                          <p:tavLst>
                                            <p:tav tm="0">
                                              <p:val>
                                                <p:strVal val="#ppt_y"/>
                                              </p:val>
                                            </p:tav>
                                            <p:tav tm="100000">
                                              <p:val>
                                                <p:strVal val="#ppt_y"/>
                                              </p:val>
                                            </p:tav>
                                          </p:tavLst>
                                        </p:anim>
                                      </p:childTnLst>
                                    </p:cTn>
                                  </p:par>
                                  <p:par>
                                    <p:cTn id="66" presetID="2" presetClass="entr" presetSubtype="8" fill="hold" grpId="0" nodeType="withEffect">
                                      <p:stCondLst>
                                        <p:cond delay="0"/>
                                      </p:stCondLst>
                                      <p:childTnLst>
                                        <p:set>
                                          <p:cBhvr>
                                            <p:cTn id="67" dur="1" fill="hold">
                                              <p:stCondLst>
                                                <p:cond delay="0"/>
                                              </p:stCondLst>
                                            </p:cTn>
                                            <p:tgtEl>
                                              <p:spTgt spid="16"/>
                                            </p:tgtEl>
                                            <p:attrNameLst>
                                              <p:attrName>style.visibility</p:attrName>
                                            </p:attrNameLst>
                                          </p:cBhvr>
                                          <p:to>
                                            <p:strVal val="visible"/>
                                          </p:to>
                                        </p:set>
                                        <p:anim calcmode="lin" valueType="num">
                                          <p:cBhvr additive="base">
                                            <p:cTn id="68" dur="500" fill="hold"/>
                                            <p:tgtEl>
                                              <p:spTgt spid="16"/>
                                            </p:tgtEl>
                                            <p:attrNameLst>
                                              <p:attrName>ppt_x</p:attrName>
                                            </p:attrNameLst>
                                          </p:cBhvr>
                                          <p:tavLst>
                                            <p:tav tm="0">
                                              <p:val>
                                                <p:strVal val="0-#ppt_w/2"/>
                                              </p:val>
                                            </p:tav>
                                            <p:tav tm="100000">
                                              <p:val>
                                                <p:strVal val="#ppt_x"/>
                                              </p:val>
                                            </p:tav>
                                          </p:tavLst>
                                        </p:anim>
                                        <p:anim calcmode="lin" valueType="num">
                                          <p:cBhvr additive="base">
                                            <p:cTn id="69" dur="500" fill="hold"/>
                                            <p:tgtEl>
                                              <p:spTgt spid="16"/>
                                            </p:tgtEl>
                                            <p:attrNameLst>
                                              <p:attrName>ppt_y</p:attrName>
                                            </p:attrNameLst>
                                          </p:cBhvr>
                                          <p:tavLst>
                                            <p:tav tm="0">
                                              <p:val>
                                                <p:strVal val="#ppt_y"/>
                                              </p:val>
                                            </p:tav>
                                            <p:tav tm="100000">
                                              <p:val>
                                                <p:strVal val="#ppt_y"/>
                                              </p:val>
                                            </p:tav>
                                          </p:tavLst>
                                        </p:anim>
                                      </p:childTnLst>
                                    </p:cTn>
                                  </p:par>
                                  <p:par>
                                    <p:cTn id="70" presetID="16" presetClass="entr" presetSubtype="21" fill="hold" grpId="0" nodeType="with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barn(inVertical)">
                                          <p:cBhvr>
                                            <p:cTn id="7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animBg="1"/>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accel="50000" decel="50000" fill="hold" nodeType="withEffect">
                                      <p:stCondLst>
                                        <p:cond delay="0"/>
                                      </p:stCondLst>
                                      <p:childTnLst>
                                        <p:animMotion origin="layout" path="M 0 0 L 0.25 0 E" pathEditMode="relative" ptsTypes="">
                                          <p:cBhvr>
                                            <p:cTn id="9" dur="2000" spd="-100000" fill="hold"/>
                                            <p:tgtEl>
                                              <p:spTgt spid="2"/>
                                            </p:tgtEl>
                                            <p:attrNameLst>
                                              <p:attrName>ppt_x</p:attrName>
                                              <p:attrName>ppt_y</p:attrName>
                                            </p:attrNameLst>
                                          </p:cBhvr>
                                        </p:animMotion>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63" presetClass="path" presetSubtype="0" accel="50000" decel="50000" fill="hold" nodeType="withEffect">
                                      <p:stCondLst>
                                        <p:cond delay="0"/>
                                      </p:stCondLst>
                                      <p:childTnLst>
                                        <p:animMotion origin="layout" path="M 4.41264E-6 3.7037E-6 L -0.2862 -0.00324 " pathEditMode="relative" rAng="0" ptsTypes="AA">
                                          <p:cBhvr>
                                            <p:cTn id="14" dur="2000" spd="-100000" fill="hold"/>
                                            <p:tgtEl>
                                              <p:spTgt spid="3"/>
                                            </p:tgtEl>
                                            <p:attrNameLst>
                                              <p:attrName>ppt_x</p:attrName>
                                              <p:attrName>ppt_y</p:attrName>
                                            </p:attrNameLst>
                                          </p:cBhvr>
                                          <p:rCtr x="-14310" y="-162"/>
                                        </p:animMotion>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0"/>
                                              </p:stCondLst>
                                            </p:cTn>
                                            <p:tgtEl>
                                              <p:spTgt spid="24"/>
                                            </p:tgtEl>
                                            <p:attrNameLst>
                                              <p:attrName>style.visibility</p:attrName>
                                            </p:attrNameLst>
                                          </p:cBhvr>
                                          <p:to>
                                            <p:strVal val="visible"/>
                                          </p:to>
                                        </p:set>
                                      </p:childTnLst>
                                    </p:cTn>
                                  </p:par>
                                  <p:par>
                                    <p:cTn id="18" presetID="49" presetClass="path" presetSubtype="0" accel="50000" fill="hold" nodeType="withEffect">
                                      <p:stCondLst>
                                        <p:cond delay="0"/>
                                      </p:stCondLst>
                                      <p:childTnLst>
                                        <p:animMotion origin="layout" path="M -1.66667E-6 -1.95619E-6 L 0.31771 0.73033 " pathEditMode="relative" rAng="0" ptsTypes="AA">
                                          <p:cBhvr>
                                            <p:cTn id="19" dur="600" spd="-100000" fill="hold"/>
                                            <p:tgtEl>
                                              <p:spTgt spid="24"/>
                                            </p:tgtEl>
                                            <p:attrNameLst>
                                              <p:attrName>ppt_x</p:attrName>
                                              <p:attrName>ppt_y</p:attrName>
                                            </p:attrNameLst>
                                          </p:cBhvr>
                                          <p:rCtr x="15885" y="36501"/>
                                        </p:animMotion>
                                      </p:childTnLst>
                                    </p:cTn>
                                  </p:par>
                                  <p:par>
                                    <p:cTn id="20" presetID="1" presetClass="entr" presetSubtype="0" fill="hold" nodeType="withEffect">
                                      <p:stCondLst>
                                        <p:cond delay="200"/>
                                      </p:stCondLst>
                                      <p:childTnLst>
                                        <p:set>
                                          <p:cBhvr>
                                            <p:cTn id="21" dur="1" fill="hold">
                                              <p:stCondLst>
                                                <p:cond delay="0"/>
                                              </p:stCondLst>
                                            </p:cTn>
                                            <p:tgtEl>
                                              <p:spTgt spid="35"/>
                                            </p:tgtEl>
                                            <p:attrNameLst>
                                              <p:attrName>style.visibility</p:attrName>
                                            </p:attrNameLst>
                                          </p:cBhvr>
                                          <p:to>
                                            <p:strVal val="visible"/>
                                          </p:to>
                                        </p:set>
                                      </p:childTnLst>
                                    </p:cTn>
                                  </p:par>
                                  <p:par>
                                    <p:cTn id="22" presetID="49" presetClass="path" presetSubtype="0" accel="50000" fill="hold" nodeType="withEffect">
                                      <p:stCondLst>
                                        <p:cond delay="200"/>
                                      </p:stCondLst>
                                      <p:childTnLst>
                                        <p:animMotion origin="layout" path="M 1.38889E-6 3.45679E-6 L 0.17066 0.86913 " pathEditMode="relative" rAng="0" ptsTypes="AA">
                                          <p:cBhvr>
                                            <p:cTn id="23" dur="600" spd="-100000" fill="hold"/>
                                            <p:tgtEl>
                                              <p:spTgt spid="35"/>
                                            </p:tgtEl>
                                            <p:attrNameLst>
                                              <p:attrName>ppt_x</p:attrName>
                                              <p:attrName>ppt_y</p:attrName>
                                            </p:attrNameLst>
                                          </p:cBhvr>
                                          <p:rCtr x="8524" y="43457"/>
                                        </p:animMotion>
                                      </p:childTnLst>
                                    </p:cTn>
                                  </p:par>
                                  <p:par>
                                    <p:cTn id="24" presetID="1" presetClass="entr" presetSubtype="0" fill="hold" nodeType="withEffect">
                                      <p:stCondLst>
                                        <p:cond delay="400"/>
                                      </p:stCondLst>
                                      <p:childTnLst>
                                        <p:set>
                                          <p:cBhvr>
                                            <p:cTn id="25" dur="1" fill="hold">
                                              <p:stCondLst>
                                                <p:cond delay="0"/>
                                              </p:stCondLst>
                                            </p:cTn>
                                            <p:tgtEl>
                                              <p:spTgt spid="40"/>
                                            </p:tgtEl>
                                            <p:attrNameLst>
                                              <p:attrName>style.visibility</p:attrName>
                                            </p:attrNameLst>
                                          </p:cBhvr>
                                          <p:to>
                                            <p:strVal val="visible"/>
                                          </p:to>
                                        </p:set>
                                      </p:childTnLst>
                                    </p:cTn>
                                  </p:par>
                                  <p:par>
                                    <p:cTn id="26" presetID="49" presetClass="path" presetSubtype="0" accel="50000" fill="hold" nodeType="withEffect">
                                      <p:stCondLst>
                                        <p:cond delay="400"/>
                                      </p:stCondLst>
                                      <p:childTnLst>
                                        <p:animMotion origin="layout" path="M 0 2.00555E-6 L 0 0.88121 " pathEditMode="relative" rAng="0" ptsTypes="AA">
                                          <p:cBhvr>
                                            <p:cTn id="27" dur="600" spd="-100000" fill="hold"/>
                                            <p:tgtEl>
                                              <p:spTgt spid="40"/>
                                            </p:tgtEl>
                                            <p:attrNameLst>
                                              <p:attrName>ppt_x</p:attrName>
                                              <p:attrName>ppt_y</p:attrName>
                                            </p:attrNameLst>
                                          </p:cBhvr>
                                          <p:rCtr x="0" y="44060"/>
                                        </p:animMotion>
                                      </p:childTnLst>
                                    </p:cTn>
                                  </p:par>
                                  <p:par>
                                    <p:cTn id="28" presetID="1" presetClass="entr" presetSubtype="0" fill="hold" nodeType="withEffect">
                                      <p:stCondLst>
                                        <p:cond delay="600"/>
                                      </p:stCondLst>
                                      <p:childTnLst>
                                        <p:set>
                                          <p:cBhvr>
                                            <p:cTn id="29" dur="1" fill="hold">
                                              <p:stCondLst>
                                                <p:cond delay="0"/>
                                              </p:stCondLst>
                                            </p:cTn>
                                            <p:tgtEl>
                                              <p:spTgt spid="45"/>
                                            </p:tgtEl>
                                            <p:attrNameLst>
                                              <p:attrName>style.visibility</p:attrName>
                                            </p:attrNameLst>
                                          </p:cBhvr>
                                          <p:to>
                                            <p:strVal val="visible"/>
                                          </p:to>
                                        </p:set>
                                      </p:childTnLst>
                                    </p:cTn>
                                  </p:par>
                                  <p:par>
                                    <p:cTn id="30" presetID="49" presetClass="path" presetSubtype="0" accel="50000" fill="hold" nodeType="withEffect">
                                      <p:stCondLst>
                                        <p:cond delay="600"/>
                                      </p:stCondLst>
                                      <p:childTnLst>
                                        <p:animMotion origin="layout" path="M 3.88889E-6 -4.29497E-6 L -0.17049 0.86671 " pathEditMode="relative" rAng="0" ptsTypes="AA">
                                          <p:cBhvr>
                                            <p:cTn id="31" dur="600" spd="-100000" fill="hold"/>
                                            <p:tgtEl>
                                              <p:spTgt spid="45"/>
                                            </p:tgtEl>
                                            <p:attrNameLst>
                                              <p:attrName>ppt_x</p:attrName>
                                              <p:attrName>ppt_y</p:attrName>
                                            </p:attrNameLst>
                                          </p:cBhvr>
                                          <p:rCtr x="-8524" y="43320"/>
                                        </p:animMotion>
                                      </p:childTnLst>
                                    </p:cTn>
                                  </p:par>
                                  <p:par>
                                    <p:cTn id="32" presetID="1" presetClass="entr" presetSubtype="0" fill="hold" nodeType="withEffect">
                                      <p:stCondLst>
                                        <p:cond delay="800"/>
                                      </p:stCondLst>
                                      <p:childTnLst>
                                        <p:set>
                                          <p:cBhvr>
                                            <p:cTn id="33" dur="1" fill="hold">
                                              <p:stCondLst>
                                                <p:cond delay="0"/>
                                              </p:stCondLst>
                                            </p:cTn>
                                            <p:tgtEl>
                                              <p:spTgt spid="50"/>
                                            </p:tgtEl>
                                            <p:attrNameLst>
                                              <p:attrName>style.visibility</p:attrName>
                                            </p:attrNameLst>
                                          </p:cBhvr>
                                          <p:to>
                                            <p:strVal val="visible"/>
                                          </p:to>
                                        </p:set>
                                      </p:childTnLst>
                                    </p:cTn>
                                  </p:par>
                                  <p:par>
                                    <p:cTn id="34" presetID="49" presetClass="path" presetSubtype="0" accel="50000" fill="hold" nodeType="withEffect">
                                      <p:stCondLst>
                                        <p:cond delay="800"/>
                                      </p:stCondLst>
                                      <p:childTnLst>
                                        <p:animMotion origin="layout" path="M 2.22222E-6 2.89108E-6 L -0.32778 0.75902 " pathEditMode="relative" rAng="0" ptsTypes="AA">
                                          <p:cBhvr>
                                            <p:cTn id="35" dur="600" spd="-100000" fill="hold"/>
                                            <p:tgtEl>
                                              <p:spTgt spid="50"/>
                                            </p:tgtEl>
                                            <p:attrNameLst>
                                              <p:attrName>ppt_x</p:attrName>
                                              <p:attrName>ppt_y</p:attrName>
                                            </p:attrNameLst>
                                          </p:cBhvr>
                                          <p:rCtr x="-16389" y="37951"/>
                                        </p:animMotion>
                                      </p:childTnLst>
                                    </p:cTn>
                                  </p:par>
                                </p:childTnLst>
                              </p:cTn>
                            </p:par>
                            <p:par>
                              <p:cTn id="36" fill="hold">
                                <p:stCondLst>
                                  <p:cond delay="3400"/>
                                </p:stCondLst>
                                <p:childTnLst>
                                  <p:par>
                                    <p:cTn id="37" presetID="2" presetClass="entr" presetSubtype="4"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childTnLst>
                              </p:cTn>
                            </p:par>
                            <p:par>
                              <p:cTn id="41" fill="hold">
                                <p:stCondLst>
                                  <p:cond delay="3900"/>
                                </p:stCondLst>
                                <p:childTnLst>
                                  <p:par>
                                    <p:cTn id="42" presetID="2" presetClass="entr" presetSubtype="4"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500" fill="hold"/>
                                            <p:tgtEl>
                                              <p:spTgt spid="10"/>
                                            </p:tgtEl>
                                            <p:attrNameLst>
                                              <p:attrName>ppt_x</p:attrName>
                                            </p:attrNameLst>
                                          </p:cBhvr>
                                          <p:tavLst>
                                            <p:tav tm="0">
                                              <p:val>
                                                <p:strVal val="#ppt_x"/>
                                              </p:val>
                                            </p:tav>
                                            <p:tav tm="100000">
                                              <p:val>
                                                <p:strVal val="#ppt_x"/>
                                              </p:val>
                                            </p:tav>
                                          </p:tavLst>
                                        </p:anim>
                                        <p:anim calcmode="lin" valueType="num">
                                          <p:cBhvr additive="base">
                                            <p:cTn id="45" dur="500" fill="hold"/>
                                            <p:tgtEl>
                                              <p:spTgt spid="10"/>
                                            </p:tgtEl>
                                            <p:attrNameLst>
                                              <p:attrName>ppt_y</p:attrName>
                                            </p:attrNameLst>
                                          </p:cBhvr>
                                          <p:tavLst>
                                            <p:tav tm="0">
                                              <p:val>
                                                <p:strVal val="1+#ppt_h/2"/>
                                              </p:val>
                                            </p:tav>
                                            <p:tav tm="100000">
                                              <p:val>
                                                <p:strVal val="#ppt_y"/>
                                              </p:val>
                                            </p:tav>
                                          </p:tavLst>
                                        </p:anim>
                                      </p:childTnLst>
                                    </p:cTn>
                                  </p:par>
                                </p:childTnLst>
                              </p:cTn>
                            </p:par>
                            <p:par>
                              <p:cTn id="46" fill="hold">
                                <p:stCondLst>
                                  <p:cond delay="4400"/>
                                </p:stCondLst>
                                <p:childTnLst>
                                  <p:par>
                                    <p:cTn id="47" presetID="2" presetClass="entr" presetSubtype="4"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par>
                              <p:cTn id="51" fill="hold">
                                <p:stCondLst>
                                  <p:cond delay="4900"/>
                                </p:stCondLst>
                                <p:childTnLst>
                                  <p:par>
                                    <p:cTn id="52" presetID="2" presetClass="entr" presetSubtype="4" fill="hold" grpId="0" nodeType="after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additive="base">
                                            <p:cTn id="54" dur="500" fill="hold"/>
                                            <p:tgtEl>
                                              <p:spTgt spid="12"/>
                                            </p:tgtEl>
                                            <p:attrNameLst>
                                              <p:attrName>ppt_x</p:attrName>
                                            </p:attrNameLst>
                                          </p:cBhvr>
                                          <p:tavLst>
                                            <p:tav tm="0">
                                              <p:val>
                                                <p:strVal val="#ppt_x"/>
                                              </p:val>
                                            </p:tav>
                                            <p:tav tm="100000">
                                              <p:val>
                                                <p:strVal val="#ppt_x"/>
                                              </p:val>
                                            </p:tav>
                                          </p:tavLst>
                                        </p:anim>
                                        <p:anim calcmode="lin" valueType="num">
                                          <p:cBhvr additive="base">
                                            <p:cTn id="55" dur="500" fill="hold"/>
                                            <p:tgtEl>
                                              <p:spTgt spid="12"/>
                                            </p:tgtEl>
                                            <p:attrNameLst>
                                              <p:attrName>ppt_y</p:attrName>
                                            </p:attrNameLst>
                                          </p:cBhvr>
                                          <p:tavLst>
                                            <p:tav tm="0">
                                              <p:val>
                                                <p:strVal val="1+#ppt_h/2"/>
                                              </p:val>
                                            </p:tav>
                                            <p:tav tm="100000">
                                              <p:val>
                                                <p:strVal val="#ppt_y"/>
                                              </p:val>
                                            </p:tav>
                                          </p:tavLst>
                                        </p:anim>
                                      </p:childTnLst>
                                    </p:cTn>
                                  </p:par>
                                </p:childTnLst>
                              </p:cTn>
                            </p:par>
                            <p:par>
                              <p:cTn id="56" fill="hold">
                                <p:stCondLst>
                                  <p:cond delay="5400"/>
                                </p:stCondLst>
                                <p:childTnLst>
                                  <p:par>
                                    <p:cTn id="57" presetID="2" presetClass="entr" presetSubtype="4" fill="hold" grpId="0" nodeType="after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additive="base">
                                            <p:cTn id="59" dur="500" fill="hold"/>
                                            <p:tgtEl>
                                              <p:spTgt spid="13"/>
                                            </p:tgtEl>
                                            <p:attrNameLst>
                                              <p:attrName>ppt_x</p:attrName>
                                            </p:attrNameLst>
                                          </p:cBhvr>
                                          <p:tavLst>
                                            <p:tav tm="0">
                                              <p:val>
                                                <p:strVal val="#ppt_x"/>
                                              </p:val>
                                            </p:tav>
                                            <p:tav tm="100000">
                                              <p:val>
                                                <p:strVal val="#ppt_x"/>
                                              </p:val>
                                            </p:tav>
                                          </p:tavLst>
                                        </p:anim>
                                        <p:anim calcmode="lin" valueType="num">
                                          <p:cBhvr additive="base">
                                            <p:cTn id="60" dur="500" fill="hold"/>
                                            <p:tgtEl>
                                              <p:spTgt spid="13"/>
                                            </p:tgtEl>
                                            <p:attrNameLst>
                                              <p:attrName>ppt_y</p:attrName>
                                            </p:attrNameLst>
                                          </p:cBhvr>
                                          <p:tavLst>
                                            <p:tav tm="0">
                                              <p:val>
                                                <p:strVal val="1+#ppt_h/2"/>
                                              </p:val>
                                            </p:tav>
                                            <p:tav tm="100000">
                                              <p:val>
                                                <p:strVal val="#ppt_y"/>
                                              </p:val>
                                            </p:tav>
                                          </p:tavLst>
                                        </p:anim>
                                      </p:childTnLst>
                                    </p:cTn>
                                  </p:par>
                                </p:childTnLst>
                              </p:cTn>
                            </p:par>
                            <p:par>
                              <p:cTn id="61" fill="hold">
                                <p:stCondLst>
                                  <p:cond delay="5900"/>
                                </p:stCondLst>
                                <p:childTnLst>
                                  <p:par>
                                    <p:cTn id="62" presetID="2" presetClass="entr" presetSubtype="2" fill="hold" grpId="0" nodeType="afterEffect">
                                      <p:stCondLst>
                                        <p:cond delay="0"/>
                                      </p:stCondLst>
                                      <p:childTnLst>
                                        <p:set>
                                          <p:cBhvr>
                                            <p:cTn id="63" dur="1" fill="hold">
                                              <p:stCondLst>
                                                <p:cond delay="0"/>
                                              </p:stCondLst>
                                            </p:cTn>
                                            <p:tgtEl>
                                              <p:spTgt spid="15"/>
                                            </p:tgtEl>
                                            <p:attrNameLst>
                                              <p:attrName>style.visibility</p:attrName>
                                            </p:attrNameLst>
                                          </p:cBhvr>
                                          <p:to>
                                            <p:strVal val="visible"/>
                                          </p:to>
                                        </p:set>
                                        <p:anim calcmode="lin" valueType="num">
                                          <p:cBhvr additive="base">
                                            <p:cTn id="64" dur="500" fill="hold"/>
                                            <p:tgtEl>
                                              <p:spTgt spid="15"/>
                                            </p:tgtEl>
                                            <p:attrNameLst>
                                              <p:attrName>ppt_x</p:attrName>
                                            </p:attrNameLst>
                                          </p:cBhvr>
                                          <p:tavLst>
                                            <p:tav tm="0">
                                              <p:val>
                                                <p:strVal val="1+#ppt_w/2"/>
                                              </p:val>
                                            </p:tav>
                                            <p:tav tm="100000">
                                              <p:val>
                                                <p:strVal val="#ppt_x"/>
                                              </p:val>
                                            </p:tav>
                                          </p:tavLst>
                                        </p:anim>
                                        <p:anim calcmode="lin" valueType="num">
                                          <p:cBhvr additive="base">
                                            <p:cTn id="65" dur="500" fill="hold"/>
                                            <p:tgtEl>
                                              <p:spTgt spid="15"/>
                                            </p:tgtEl>
                                            <p:attrNameLst>
                                              <p:attrName>ppt_y</p:attrName>
                                            </p:attrNameLst>
                                          </p:cBhvr>
                                          <p:tavLst>
                                            <p:tav tm="0">
                                              <p:val>
                                                <p:strVal val="#ppt_y"/>
                                              </p:val>
                                            </p:tav>
                                            <p:tav tm="100000">
                                              <p:val>
                                                <p:strVal val="#ppt_y"/>
                                              </p:val>
                                            </p:tav>
                                          </p:tavLst>
                                        </p:anim>
                                      </p:childTnLst>
                                    </p:cTn>
                                  </p:par>
                                  <p:par>
                                    <p:cTn id="66" presetID="2" presetClass="entr" presetSubtype="8" fill="hold" grpId="0" nodeType="withEffect">
                                      <p:stCondLst>
                                        <p:cond delay="0"/>
                                      </p:stCondLst>
                                      <p:childTnLst>
                                        <p:set>
                                          <p:cBhvr>
                                            <p:cTn id="67" dur="1" fill="hold">
                                              <p:stCondLst>
                                                <p:cond delay="0"/>
                                              </p:stCondLst>
                                            </p:cTn>
                                            <p:tgtEl>
                                              <p:spTgt spid="16"/>
                                            </p:tgtEl>
                                            <p:attrNameLst>
                                              <p:attrName>style.visibility</p:attrName>
                                            </p:attrNameLst>
                                          </p:cBhvr>
                                          <p:to>
                                            <p:strVal val="visible"/>
                                          </p:to>
                                        </p:set>
                                        <p:anim calcmode="lin" valueType="num">
                                          <p:cBhvr additive="base">
                                            <p:cTn id="68" dur="500" fill="hold"/>
                                            <p:tgtEl>
                                              <p:spTgt spid="16"/>
                                            </p:tgtEl>
                                            <p:attrNameLst>
                                              <p:attrName>ppt_x</p:attrName>
                                            </p:attrNameLst>
                                          </p:cBhvr>
                                          <p:tavLst>
                                            <p:tav tm="0">
                                              <p:val>
                                                <p:strVal val="0-#ppt_w/2"/>
                                              </p:val>
                                            </p:tav>
                                            <p:tav tm="100000">
                                              <p:val>
                                                <p:strVal val="#ppt_x"/>
                                              </p:val>
                                            </p:tav>
                                          </p:tavLst>
                                        </p:anim>
                                        <p:anim calcmode="lin" valueType="num">
                                          <p:cBhvr additive="base">
                                            <p:cTn id="69" dur="500" fill="hold"/>
                                            <p:tgtEl>
                                              <p:spTgt spid="16"/>
                                            </p:tgtEl>
                                            <p:attrNameLst>
                                              <p:attrName>ppt_y</p:attrName>
                                            </p:attrNameLst>
                                          </p:cBhvr>
                                          <p:tavLst>
                                            <p:tav tm="0">
                                              <p:val>
                                                <p:strVal val="#ppt_y"/>
                                              </p:val>
                                            </p:tav>
                                            <p:tav tm="100000">
                                              <p:val>
                                                <p:strVal val="#ppt_y"/>
                                              </p:val>
                                            </p:tav>
                                          </p:tavLst>
                                        </p:anim>
                                      </p:childTnLst>
                                    </p:cTn>
                                  </p:par>
                                  <p:par>
                                    <p:cTn id="70" presetID="16" presetClass="entr" presetSubtype="21" fill="hold" grpId="0" nodeType="with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barn(inVertical)">
                                          <p:cBhvr>
                                            <p:cTn id="7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animBg="1"/>
          <p:bldP spid="16"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904733" y="3579862"/>
            <a:ext cx="1409353" cy="923330"/>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itchFamily="34" charset="-122"/>
                <a:ea typeface="微软雅黑" pitchFamily="34" charset="-122"/>
              </a:defRPr>
            </a:lvl1pPr>
          </a:lstStyle>
          <a:p>
            <a:r>
              <a:rPr lang="zh-CN" altLang="en-US" dirty="0">
                <a:solidFill>
                  <a:schemeClr val="tx1">
                    <a:lumMod val="75000"/>
                    <a:lumOff val="25000"/>
                  </a:schemeClr>
                </a:solidFill>
              </a:rPr>
              <a:t>点击输入简要文字内容，文字内容需概括精炼，不用多余的文字修饰，言简意赅的说明分项内容</a:t>
            </a:r>
            <a:r>
              <a:rPr lang="en-US" altLang="zh-CN" dirty="0">
                <a:solidFill>
                  <a:schemeClr val="tx1">
                    <a:lumMod val="75000"/>
                    <a:lumOff val="25000"/>
                  </a:schemeClr>
                </a:solidFill>
              </a:rPr>
              <a:t>……</a:t>
            </a:r>
          </a:p>
        </p:txBody>
      </p:sp>
      <p:sp>
        <p:nvSpPr>
          <p:cNvPr id="32" name="TextBox 31"/>
          <p:cNvSpPr txBox="1"/>
          <p:nvPr/>
        </p:nvSpPr>
        <p:spPr>
          <a:xfrm>
            <a:off x="2912509" y="3579862"/>
            <a:ext cx="1409353" cy="923330"/>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itchFamily="34" charset="-122"/>
                <a:ea typeface="微软雅黑" pitchFamily="34" charset="-122"/>
              </a:defRPr>
            </a:lvl1pPr>
          </a:lstStyle>
          <a:p>
            <a:r>
              <a:rPr lang="zh-CN" altLang="en-US" dirty="0">
                <a:solidFill>
                  <a:schemeClr val="tx1">
                    <a:lumMod val="75000"/>
                    <a:lumOff val="25000"/>
                  </a:schemeClr>
                </a:solidFill>
              </a:rPr>
              <a:t>点击输入简要文字内容，文字内容需概括精炼，不用多余的文字修饰，言简意赅的说明分项内容</a:t>
            </a:r>
            <a:r>
              <a:rPr lang="en-US" altLang="zh-CN" dirty="0">
                <a:solidFill>
                  <a:schemeClr val="tx1">
                    <a:lumMod val="75000"/>
                    <a:lumOff val="25000"/>
                  </a:schemeClr>
                </a:solidFill>
              </a:rPr>
              <a:t>……</a:t>
            </a:r>
          </a:p>
        </p:txBody>
      </p:sp>
      <p:sp>
        <p:nvSpPr>
          <p:cNvPr id="33" name="TextBox 32"/>
          <p:cNvSpPr txBox="1"/>
          <p:nvPr/>
        </p:nvSpPr>
        <p:spPr>
          <a:xfrm>
            <a:off x="4907111" y="3587827"/>
            <a:ext cx="1409353" cy="923330"/>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itchFamily="34" charset="-122"/>
                <a:ea typeface="微软雅黑" pitchFamily="34" charset="-122"/>
              </a:defRPr>
            </a:lvl1pPr>
          </a:lstStyle>
          <a:p>
            <a:r>
              <a:rPr lang="zh-CN" altLang="en-US" dirty="0">
                <a:solidFill>
                  <a:schemeClr val="tx1">
                    <a:lumMod val="75000"/>
                    <a:lumOff val="25000"/>
                  </a:schemeClr>
                </a:solidFill>
              </a:rPr>
              <a:t>点击输入简要文字内容，文字内容需概括精炼，不用多余的文字修饰，言简意赅的说明分项内容</a:t>
            </a:r>
            <a:r>
              <a:rPr lang="en-US" altLang="zh-CN" dirty="0">
                <a:solidFill>
                  <a:schemeClr val="tx1">
                    <a:lumMod val="75000"/>
                    <a:lumOff val="25000"/>
                  </a:schemeClr>
                </a:solidFill>
              </a:rPr>
              <a:t>……</a:t>
            </a:r>
          </a:p>
        </p:txBody>
      </p:sp>
      <p:sp>
        <p:nvSpPr>
          <p:cNvPr id="34" name="TextBox 33"/>
          <p:cNvSpPr txBox="1"/>
          <p:nvPr/>
        </p:nvSpPr>
        <p:spPr>
          <a:xfrm>
            <a:off x="6870379" y="3587827"/>
            <a:ext cx="1409353" cy="923330"/>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itchFamily="34" charset="-122"/>
                <a:ea typeface="微软雅黑" pitchFamily="34" charset="-122"/>
              </a:defRPr>
            </a:lvl1pPr>
          </a:lstStyle>
          <a:p>
            <a:r>
              <a:rPr lang="zh-CN" altLang="en-US" dirty="0">
                <a:solidFill>
                  <a:schemeClr val="tx1">
                    <a:lumMod val="75000"/>
                    <a:lumOff val="25000"/>
                  </a:schemeClr>
                </a:solidFill>
              </a:rPr>
              <a:t>点击输入简要文字内容，文字内容需概括精炼，不用多余的文字修饰，言简意赅的说明分项内容</a:t>
            </a:r>
            <a:r>
              <a:rPr lang="en-US" altLang="zh-CN" dirty="0">
                <a:solidFill>
                  <a:schemeClr val="tx1">
                    <a:lumMod val="75000"/>
                    <a:lumOff val="25000"/>
                  </a:schemeClr>
                </a:solidFill>
              </a:rPr>
              <a:t>……</a:t>
            </a:r>
          </a:p>
        </p:txBody>
      </p:sp>
      <p:sp>
        <p:nvSpPr>
          <p:cNvPr id="35" name="燕尾形箭头 34"/>
          <p:cNvSpPr/>
          <p:nvPr/>
        </p:nvSpPr>
        <p:spPr>
          <a:xfrm>
            <a:off x="467544" y="2427734"/>
            <a:ext cx="8208912" cy="228600"/>
          </a:xfrm>
          <a:prstGeom prst="notched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anchor="ctr"/>
          <a:lstStyle/>
          <a:p>
            <a:pPr algn="ctr" defTabSz="914332" fontAlgn="auto">
              <a:spcBef>
                <a:spcPts val="0"/>
              </a:spcBef>
              <a:spcAft>
                <a:spcPts val="0"/>
              </a:spcAft>
              <a:defRPr/>
            </a:pPr>
            <a:endParaRPr lang="zh-CN" altLang="en-US" sz="2489">
              <a:latin typeface="Arial" panose="020B0604020202020204" pitchFamily="34" charset="0"/>
              <a:ea typeface="微软雅黑" panose="020B0503020204020204" pitchFamily="34" charset="-122"/>
              <a:cs typeface="Arial" panose="020B0604020202020204" pitchFamily="34" charset="0"/>
            </a:endParaRPr>
          </a:p>
        </p:txBody>
      </p:sp>
      <p:grpSp>
        <p:nvGrpSpPr>
          <p:cNvPr id="2" name="组合 1"/>
          <p:cNvGrpSpPr/>
          <p:nvPr/>
        </p:nvGrpSpPr>
        <p:grpSpPr>
          <a:xfrm>
            <a:off x="783076" y="1635646"/>
            <a:ext cx="1697385" cy="1697385"/>
            <a:chOff x="1278794" y="3334906"/>
            <a:chExt cx="914014" cy="914014"/>
          </a:xfrm>
        </p:grpSpPr>
        <p:grpSp>
          <p:nvGrpSpPr>
            <p:cNvPr id="3" name="组合 2"/>
            <p:cNvGrpSpPr/>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5" name="同心圆 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schemeClr val="tx1"/>
                  </a:solidFill>
                </a:endParaRPr>
              </a:p>
            </p:txBody>
          </p:sp>
          <p:sp>
            <p:nvSpPr>
              <p:cNvPr id="6" name="椭圆 5"/>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p>
            </p:txBody>
          </p:sp>
        </p:grpSp>
        <p:sp>
          <p:nvSpPr>
            <p:cNvPr id="4" name="TextBox 3"/>
            <p:cNvSpPr txBox="1"/>
            <p:nvPr/>
          </p:nvSpPr>
          <p:spPr>
            <a:xfrm>
              <a:off x="1477939" y="3742514"/>
              <a:ext cx="513772" cy="174019"/>
            </a:xfrm>
            <a:prstGeom prst="rect">
              <a:avLst/>
            </a:prstGeom>
            <a:noFill/>
          </p:spPr>
          <p:txBody>
            <a:bodyPr wrap="none" rtlCol="0">
              <a:spAutoFit/>
            </a:bodyPr>
            <a:lstStyle/>
            <a:p>
              <a:pPr algn="ctr"/>
              <a:r>
                <a:rPr lang="zh-CN" altLang="en-US" sz="1500" b="1" dirty="0">
                  <a:latin typeface="微软雅黑" pitchFamily="34" charset="-122"/>
                  <a:ea typeface="微软雅黑" pitchFamily="34" charset="-122"/>
                </a:rPr>
                <a:t>日程安排</a:t>
              </a:r>
            </a:p>
          </p:txBody>
        </p:sp>
      </p:grpSp>
      <p:grpSp>
        <p:nvGrpSpPr>
          <p:cNvPr id="7" name="组合 6"/>
          <p:cNvGrpSpPr/>
          <p:nvPr/>
        </p:nvGrpSpPr>
        <p:grpSpPr>
          <a:xfrm>
            <a:off x="2746134" y="1639356"/>
            <a:ext cx="1697385" cy="1697385"/>
            <a:chOff x="1278794" y="3334906"/>
            <a:chExt cx="914014" cy="914014"/>
          </a:xfrm>
        </p:grpSpPr>
        <p:grpSp>
          <p:nvGrpSpPr>
            <p:cNvPr id="8" name="组合 7"/>
            <p:cNvGrpSpPr/>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10" name="同心圆 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schemeClr val="tx1"/>
                  </a:solidFill>
                </a:endParaRPr>
              </a:p>
            </p:txBody>
          </p:sp>
          <p:sp>
            <p:nvSpPr>
              <p:cNvPr id="11" name="椭圆 10"/>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p>
            </p:txBody>
          </p:sp>
        </p:grpSp>
        <p:sp>
          <p:nvSpPr>
            <p:cNvPr id="9" name="TextBox 8"/>
            <p:cNvSpPr txBox="1"/>
            <p:nvPr/>
          </p:nvSpPr>
          <p:spPr>
            <a:xfrm>
              <a:off x="1477939" y="3740516"/>
              <a:ext cx="513772" cy="174019"/>
            </a:xfrm>
            <a:prstGeom prst="rect">
              <a:avLst/>
            </a:prstGeom>
            <a:noFill/>
          </p:spPr>
          <p:txBody>
            <a:bodyPr wrap="none" rtlCol="0">
              <a:spAutoFit/>
            </a:bodyPr>
            <a:lstStyle/>
            <a:p>
              <a:pPr algn="ctr"/>
              <a:r>
                <a:rPr lang="zh-CN" altLang="en-US" sz="1500" b="1" dirty="0">
                  <a:latin typeface="微软雅黑" pitchFamily="34" charset="-122"/>
                  <a:ea typeface="微软雅黑" pitchFamily="34" charset="-122"/>
                </a:rPr>
                <a:t>行动策略</a:t>
              </a:r>
            </a:p>
          </p:txBody>
        </p:sp>
      </p:grpSp>
      <p:grpSp>
        <p:nvGrpSpPr>
          <p:cNvPr id="12" name="组合 11"/>
          <p:cNvGrpSpPr/>
          <p:nvPr/>
        </p:nvGrpSpPr>
        <p:grpSpPr>
          <a:xfrm>
            <a:off x="4688516" y="1635646"/>
            <a:ext cx="1697385" cy="1697385"/>
            <a:chOff x="1278794" y="3334906"/>
            <a:chExt cx="914014" cy="914014"/>
          </a:xfrm>
        </p:grpSpPr>
        <p:grpSp>
          <p:nvGrpSpPr>
            <p:cNvPr id="13" name="组合 12"/>
            <p:cNvGrpSpPr/>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15" name="同心圆 1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schemeClr val="tx1"/>
                  </a:solidFill>
                </a:endParaRPr>
              </a:p>
            </p:txBody>
          </p:sp>
          <p:sp>
            <p:nvSpPr>
              <p:cNvPr id="16" name="椭圆 15"/>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p>
            </p:txBody>
          </p:sp>
        </p:grpSp>
        <p:sp>
          <p:nvSpPr>
            <p:cNvPr id="14" name="TextBox 13"/>
            <p:cNvSpPr txBox="1"/>
            <p:nvPr/>
          </p:nvSpPr>
          <p:spPr>
            <a:xfrm>
              <a:off x="1477939" y="3742514"/>
              <a:ext cx="513772" cy="174019"/>
            </a:xfrm>
            <a:prstGeom prst="rect">
              <a:avLst/>
            </a:prstGeom>
            <a:noFill/>
          </p:spPr>
          <p:txBody>
            <a:bodyPr wrap="none" rtlCol="0">
              <a:spAutoFit/>
            </a:bodyPr>
            <a:lstStyle/>
            <a:p>
              <a:pPr algn="ctr"/>
              <a:r>
                <a:rPr lang="zh-CN" altLang="en-US" sz="1500" b="1" dirty="0">
                  <a:latin typeface="微软雅黑" pitchFamily="34" charset="-122"/>
                  <a:ea typeface="微软雅黑" pitchFamily="34" charset="-122"/>
                </a:rPr>
                <a:t>客户服务</a:t>
              </a:r>
            </a:p>
          </p:txBody>
        </p:sp>
      </p:grpSp>
      <p:grpSp>
        <p:nvGrpSpPr>
          <p:cNvPr id="17" name="组合 16"/>
          <p:cNvGrpSpPr/>
          <p:nvPr/>
        </p:nvGrpSpPr>
        <p:grpSpPr>
          <a:xfrm>
            <a:off x="6619031" y="1642521"/>
            <a:ext cx="1697385" cy="1697385"/>
            <a:chOff x="1278794" y="3334906"/>
            <a:chExt cx="914014" cy="914014"/>
          </a:xfrm>
        </p:grpSpPr>
        <p:grpSp>
          <p:nvGrpSpPr>
            <p:cNvPr id="18" name="组合 17"/>
            <p:cNvGrpSpPr/>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20" name="同心圆 1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schemeClr val="tx1"/>
                  </a:solidFill>
                </a:endParaRPr>
              </a:p>
            </p:txBody>
          </p:sp>
          <p:sp>
            <p:nvSpPr>
              <p:cNvPr id="21" name="椭圆 20"/>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p>
            </p:txBody>
          </p:sp>
        </p:grpSp>
        <p:sp>
          <p:nvSpPr>
            <p:cNvPr id="19" name="TextBox 18"/>
            <p:cNvSpPr txBox="1"/>
            <p:nvPr/>
          </p:nvSpPr>
          <p:spPr>
            <a:xfrm>
              <a:off x="1477939" y="3738812"/>
              <a:ext cx="513772" cy="174019"/>
            </a:xfrm>
            <a:prstGeom prst="rect">
              <a:avLst/>
            </a:prstGeom>
            <a:noFill/>
          </p:spPr>
          <p:txBody>
            <a:bodyPr wrap="none" rtlCol="0">
              <a:spAutoFit/>
            </a:bodyPr>
            <a:lstStyle/>
            <a:p>
              <a:pPr algn="ctr"/>
              <a:r>
                <a:rPr lang="zh-CN" altLang="en-US" sz="1500" b="1" dirty="0">
                  <a:latin typeface="微软雅黑" pitchFamily="34" charset="-122"/>
                  <a:ea typeface="微软雅黑" pitchFamily="34" charset="-122"/>
                </a:rPr>
                <a:t>后勤保障</a:t>
              </a:r>
            </a:p>
          </p:txBody>
        </p:sp>
      </p:grpSp>
      <p:sp>
        <p:nvSpPr>
          <p:cNvPr id="22" name="椭圆 21"/>
          <p:cNvSpPr/>
          <p:nvPr/>
        </p:nvSpPr>
        <p:spPr>
          <a:xfrm>
            <a:off x="824277" y="1491630"/>
            <a:ext cx="645364" cy="645364"/>
          </a:xfrm>
          <a:prstGeom prst="ellipse">
            <a:avLst/>
          </a:prstGeom>
          <a:solidFill>
            <a:schemeClr val="tx1">
              <a:lumMod val="95000"/>
              <a:lumOff val="5000"/>
            </a:schemeClr>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dirty="0"/>
          </a:p>
        </p:txBody>
      </p:sp>
      <p:sp>
        <p:nvSpPr>
          <p:cNvPr id="23" name="椭圆 22"/>
          <p:cNvSpPr/>
          <p:nvPr/>
        </p:nvSpPr>
        <p:spPr>
          <a:xfrm>
            <a:off x="2783180" y="1491630"/>
            <a:ext cx="645364" cy="645364"/>
          </a:xfrm>
          <a:prstGeom prst="ellipse">
            <a:avLst/>
          </a:prstGeom>
          <a:solidFill>
            <a:schemeClr val="tx1">
              <a:lumMod val="95000"/>
              <a:lumOff val="5000"/>
            </a:schemeClr>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dirty="0"/>
          </a:p>
        </p:txBody>
      </p:sp>
      <p:sp>
        <p:nvSpPr>
          <p:cNvPr id="24" name="椭圆 23"/>
          <p:cNvSpPr/>
          <p:nvPr/>
        </p:nvSpPr>
        <p:spPr>
          <a:xfrm>
            <a:off x="4760524" y="1498175"/>
            <a:ext cx="645364" cy="645364"/>
          </a:xfrm>
          <a:prstGeom prst="ellipse">
            <a:avLst/>
          </a:prstGeom>
          <a:solidFill>
            <a:schemeClr val="tx1">
              <a:lumMod val="95000"/>
              <a:lumOff val="5000"/>
            </a:schemeClr>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dirty="0"/>
          </a:p>
        </p:txBody>
      </p:sp>
      <p:sp>
        <p:nvSpPr>
          <p:cNvPr id="25" name="椭圆 24"/>
          <p:cNvSpPr/>
          <p:nvPr/>
        </p:nvSpPr>
        <p:spPr>
          <a:xfrm>
            <a:off x="6707078" y="1498175"/>
            <a:ext cx="645364" cy="645364"/>
          </a:xfrm>
          <a:prstGeom prst="ellipse">
            <a:avLst/>
          </a:prstGeom>
          <a:solidFill>
            <a:schemeClr val="tx1">
              <a:lumMod val="95000"/>
              <a:lumOff val="5000"/>
            </a:schemeClr>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dirty="0"/>
          </a:p>
        </p:txBody>
      </p:sp>
      <p:sp>
        <p:nvSpPr>
          <p:cNvPr id="26" name="Freeform 34"/>
          <p:cNvSpPr>
            <a:spLocks noEditPoints="1"/>
          </p:cNvSpPr>
          <p:nvPr/>
        </p:nvSpPr>
        <p:spPr bwMode="auto">
          <a:xfrm>
            <a:off x="1000830" y="1642521"/>
            <a:ext cx="334257" cy="343054"/>
          </a:xfrm>
          <a:custGeom>
            <a:avLst/>
            <a:gdLst>
              <a:gd name="T0" fmla="*/ 261 w 447"/>
              <a:gd name="T1" fmla="*/ 25 h 460"/>
              <a:gd name="T2" fmla="*/ 286 w 447"/>
              <a:gd name="T3" fmla="*/ 99 h 460"/>
              <a:gd name="T4" fmla="*/ 310 w 447"/>
              <a:gd name="T5" fmla="*/ 25 h 460"/>
              <a:gd name="T6" fmla="*/ 124 w 447"/>
              <a:gd name="T7" fmla="*/ 3 h 460"/>
              <a:gd name="T8" fmla="*/ 100 w 447"/>
              <a:gd name="T9" fmla="*/ 28 h 460"/>
              <a:gd name="T10" fmla="*/ 125 w 447"/>
              <a:gd name="T11" fmla="*/ 103 h 460"/>
              <a:gd name="T12" fmla="*/ 149 w 447"/>
              <a:gd name="T13" fmla="*/ 28 h 460"/>
              <a:gd name="T14" fmla="*/ 31 w 447"/>
              <a:gd name="T15" fmla="*/ 70 h 460"/>
              <a:gd name="T16" fmla="*/ 7 w 447"/>
              <a:gd name="T17" fmla="*/ 82 h 460"/>
              <a:gd name="T18" fmla="*/ 0 w 447"/>
              <a:gd name="T19" fmla="*/ 401 h 460"/>
              <a:gd name="T20" fmla="*/ 31 w 447"/>
              <a:gd name="T21" fmla="*/ 436 h 460"/>
              <a:gd name="T22" fmla="*/ 237 w 447"/>
              <a:gd name="T23" fmla="*/ 397 h 460"/>
              <a:gd name="T24" fmla="*/ 153 w 447"/>
              <a:gd name="T25" fmla="*/ 302 h 460"/>
              <a:gd name="T26" fmla="*/ 241 w 447"/>
              <a:gd name="T27" fmla="*/ 314 h 460"/>
              <a:gd name="T28" fmla="*/ 265 w 447"/>
              <a:gd name="T29" fmla="*/ 278 h 460"/>
              <a:gd name="T30" fmla="*/ 359 w 447"/>
              <a:gd name="T31" fmla="*/ 174 h 460"/>
              <a:gd name="T32" fmla="*/ 399 w 447"/>
              <a:gd name="T33" fmla="*/ 267 h 460"/>
              <a:gd name="T34" fmla="*/ 392 w 447"/>
              <a:gd name="T35" fmla="*/ 82 h 460"/>
              <a:gd name="T36" fmla="*/ 325 w 447"/>
              <a:gd name="T37" fmla="*/ 70 h 460"/>
              <a:gd name="T38" fmla="*/ 313 w 447"/>
              <a:gd name="T39" fmla="*/ 108 h 460"/>
              <a:gd name="T40" fmla="*/ 256 w 447"/>
              <a:gd name="T41" fmla="*/ 108 h 460"/>
              <a:gd name="T42" fmla="*/ 245 w 447"/>
              <a:gd name="T43" fmla="*/ 70 h 460"/>
              <a:gd name="T44" fmla="*/ 165 w 447"/>
              <a:gd name="T45" fmla="*/ 91 h 460"/>
              <a:gd name="T46" fmla="*/ 125 w 447"/>
              <a:gd name="T47" fmla="*/ 115 h 460"/>
              <a:gd name="T48" fmla="*/ 85 w 447"/>
              <a:gd name="T49" fmla="*/ 91 h 460"/>
              <a:gd name="T50" fmla="*/ 31 w 447"/>
              <a:gd name="T51" fmla="*/ 70 h 460"/>
              <a:gd name="T52" fmla="*/ 40 w 447"/>
              <a:gd name="T53" fmla="*/ 174 h 460"/>
              <a:gd name="T54" fmla="*/ 129 w 447"/>
              <a:gd name="T55" fmla="*/ 278 h 460"/>
              <a:gd name="T56" fmla="*/ 40 w 447"/>
              <a:gd name="T57" fmla="*/ 174 h 460"/>
              <a:gd name="T58" fmla="*/ 153 w 447"/>
              <a:gd name="T59" fmla="*/ 174 h 460"/>
              <a:gd name="T60" fmla="*/ 241 w 447"/>
              <a:gd name="T61" fmla="*/ 278 h 460"/>
              <a:gd name="T62" fmla="*/ 153 w 447"/>
              <a:gd name="T63" fmla="*/ 174 h 460"/>
              <a:gd name="T64" fmla="*/ 352 w 447"/>
              <a:gd name="T65" fmla="*/ 281 h 460"/>
              <a:gd name="T66" fmla="*/ 357 w 447"/>
              <a:gd name="T67" fmla="*/ 460 h 460"/>
              <a:gd name="T68" fmla="*/ 357 w 447"/>
              <a:gd name="T69" fmla="*/ 281 h 460"/>
              <a:gd name="T70" fmla="*/ 40 w 447"/>
              <a:gd name="T71" fmla="*/ 302 h 460"/>
              <a:gd name="T72" fmla="*/ 129 w 447"/>
              <a:gd name="T73" fmla="*/ 302 h 460"/>
              <a:gd name="T74" fmla="*/ 40 w 447"/>
              <a:gd name="T75" fmla="*/ 397 h 460"/>
              <a:gd name="T76" fmla="*/ 319 w 447"/>
              <a:gd name="T77" fmla="*/ 316 h 460"/>
              <a:gd name="T78" fmla="*/ 414 w 447"/>
              <a:gd name="T79" fmla="*/ 316 h 460"/>
              <a:gd name="T80" fmla="*/ 364 w 447"/>
              <a:gd name="T81" fmla="*/ 432 h 460"/>
              <a:gd name="T82" fmla="*/ 371 w 447"/>
              <a:gd name="T83" fmla="*/ 345 h 460"/>
              <a:gd name="T84" fmla="*/ 352 w 447"/>
              <a:gd name="T85" fmla="*/ 345 h 460"/>
              <a:gd name="T86" fmla="*/ 316 w 447"/>
              <a:gd name="T87" fmla="*/ 346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7" h="460">
                <a:moveTo>
                  <a:pt x="285" y="0"/>
                </a:moveTo>
                <a:cubicBezTo>
                  <a:pt x="272" y="0"/>
                  <a:pt x="261" y="12"/>
                  <a:pt x="261" y="25"/>
                </a:cubicBezTo>
                <a:lnTo>
                  <a:pt x="261" y="75"/>
                </a:lnTo>
                <a:cubicBezTo>
                  <a:pt x="261" y="88"/>
                  <a:pt x="273" y="99"/>
                  <a:pt x="286" y="99"/>
                </a:cubicBezTo>
                <a:cubicBezTo>
                  <a:pt x="298" y="99"/>
                  <a:pt x="310" y="88"/>
                  <a:pt x="310" y="75"/>
                </a:cubicBezTo>
                <a:lnTo>
                  <a:pt x="310" y="25"/>
                </a:lnTo>
                <a:cubicBezTo>
                  <a:pt x="310" y="12"/>
                  <a:pt x="298" y="0"/>
                  <a:pt x="285" y="0"/>
                </a:cubicBezTo>
                <a:close/>
                <a:moveTo>
                  <a:pt x="124" y="3"/>
                </a:moveTo>
                <a:lnTo>
                  <a:pt x="124" y="3"/>
                </a:lnTo>
                <a:cubicBezTo>
                  <a:pt x="111" y="3"/>
                  <a:pt x="100" y="15"/>
                  <a:pt x="100" y="28"/>
                </a:cubicBezTo>
                <a:lnTo>
                  <a:pt x="100" y="78"/>
                </a:lnTo>
                <a:cubicBezTo>
                  <a:pt x="100" y="91"/>
                  <a:pt x="112" y="103"/>
                  <a:pt x="125" y="103"/>
                </a:cubicBezTo>
                <a:cubicBezTo>
                  <a:pt x="138" y="103"/>
                  <a:pt x="149" y="91"/>
                  <a:pt x="149" y="78"/>
                </a:cubicBezTo>
                <a:lnTo>
                  <a:pt x="149" y="28"/>
                </a:lnTo>
                <a:cubicBezTo>
                  <a:pt x="150" y="15"/>
                  <a:pt x="138" y="3"/>
                  <a:pt x="124" y="3"/>
                </a:cubicBezTo>
                <a:close/>
                <a:moveTo>
                  <a:pt x="31" y="70"/>
                </a:moveTo>
                <a:lnTo>
                  <a:pt x="31" y="70"/>
                </a:lnTo>
                <a:cubicBezTo>
                  <a:pt x="21" y="70"/>
                  <a:pt x="13" y="75"/>
                  <a:pt x="7" y="82"/>
                </a:cubicBezTo>
                <a:cubicBezTo>
                  <a:pt x="2" y="89"/>
                  <a:pt x="0" y="97"/>
                  <a:pt x="0" y="105"/>
                </a:cubicBezTo>
                <a:lnTo>
                  <a:pt x="0" y="401"/>
                </a:lnTo>
                <a:cubicBezTo>
                  <a:pt x="0" y="410"/>
                  <a:pt x="2" y="418"/>
                  <a:pt x="7" y="424"/>
                </a:cubicBezTo>
                <a:cubicBezTo>
                  <a:pt x="13" y="431"/>
                  <a:pt x="21" y="436"/>
                  <a:pt x="31" y="436"/>
                </a:cubicBezTo>
                <a:lnTo>
                  <a:pt x="262" y="436"/>
                </a:lnTo>
                <a:cubicBezTo>
                  <a:pt x="251" y="425"/>
                  <a:pt x="243" y="412"/>
                  <a:pt x="237" y="397"/>
                </a:cubicBezTo>
                <a:lnTo>
                  <a:pt x="153" y="397"/>
                </a:lnTo>
                <a:lnTo>
                  <a:pt x="153" y="302"/>
                </a:lnTo>
                <a:lnTo>
                  <a:pt x="241" y="302"/>
                </a:lnTo>
                <a:lnTo>
                  <a:pt x="241" y="314"/>
                </a:lnTo>
                <a:cubicBezTo>
                  <a:pt x="247" y="301"/>
                  <a:pt x="256" y="288"/>
                  <a:pt x="267" y="278"/>
                </a:cubicBezTo>
                <a:lnTo>
                  <a:pt x="265" y="278"/>
                </a:lnTo>
                <a:lnTo>
                  <a:pt x="265" y="174"/>
                </a:lnTo>
                <a:lnTo>
                  <a:pt x="359" y="174"/>
                </a:lnTo>
                <a:lnTo>
                  <a:pt x="359" y="251"/>
                </a:lnTo>
                <a:cubicBezTo>
                  <a:pt x="374" y="254"/>
                  <a:pt x="387" y="259"/>
                  <a:pt x="399" y="267"/>
                </a:cubicBezTo>
                <a:lnTo>
                  <a:pt x="399" y="105"/>
                </a:lnTo>
                <a:cubicBezTo>
                  <a:pt x="399" y="97"/>
                  <a:pt x="397" y="89"/>
                  <a:pt x="392" y="82"/>
                </a:cubicBezTo>
                <a:cubicBezTo>
                  <a:pt x="386" y="75"/>
                  <a:pt x="377" y="70"/>
                  <a:pt x="367" y="70"/>
                </a:cubicBezTo>
                <a:lnTo>
                  <a:pt x="325" y="70"/>
                </a:lnTo>
                <a:lnTo>
                  <a:pt x="325" y="91"/>
                </a:lnTo>
                <a:cubicBezTo>
                  <a:pt x="325" y="97"/>
                  <a:pt x="321" y="103"/>
                  <a:pt x="313" y="108"/>
                </a:cubicBezTo>
                <a:cubicBezTo>
                  <a:pt x="306" y="112"/>
                  <a:pt x="295" y="115"/>
                  <a:pt x="285" y="115"/>
                </a:cubicBezTo>
                <a:cubicBezTo>
                  <a:pt x="274" y="115"/>
                  <a:pt x="264" y="112"/>
                  <a:pt x="256" y="108"/>
                </a:cubicBezTo>
                <a:cubicBezTo>
                  <a:pt x="249" y="103"/>
                  <a:pt x="245" y="97"/>
                  <a:pt x="245" y="91"/>
                </a:cubicBezTo>
                <a:lnTo>
                  <a:pt x="245" y="70"/>
                </a:lnTo>
                <a:lnTo>
                  <a:pt x="165" y="70"/>
                </a:lnTo>
                <a:lnTo>
                  <a:pt x="165" y="91"/>
                </a:lnTo>
                <a:cubicBezTo>
                  <a:pt x="165" y="97"/>
                  <a:pt x="161" y="103"/>
                  <a:pt x="153" y="108"/>
                </a:cubicBezTo>
                <a:cubicBezTo>
                  <a:pt x="146" y="112"/>
                  <a:pt x="135" y="115"/>
                  <a:pt x="125" y="115"/>
                </a:cubicBezTo>
                <a:cubicBezTo>
                  <a:pt x="114" y="115"/>
                  <a:pt x="104" y="112"/>
                  <a:pt x="96" y="108"/>
                </a:cubicBezTo>
                <a:cubicBezTo>
                  <a:pt x="89" y="103"/>
                  <a:pt x="85" y="97"/>
                  <a:pt x="85" y="91"/>
                </a:cubicBezTo>
                <a:lnTo>
                  <a:pt x="85" y="70"/>
                </a:lnTo>
                <a:lnTo>
                  <a:pt x="31" y="70"/>
                </a:lnTo>
                <a:close/>
                <a:moveTo>
                  <a:pt x="40" y="174"/>
                </a:moveTo>
                <a:lnTo>
                  <a:pt x="40" y="174"/>
                </a:lnTo>
                <a:lnTo>
                  <a:pt x="129" y="174"/>
                </a:lnTo>
                <a:lnTo>
                  <a:pt x="129" y="278"/>
                </a:lnTo>
                <a:lnTo>
                  <a:pt x="40" y="278"/>
                </a:lnTo>
                <a:lnTo>
                  <a:pt x="40" y="174"/>
                </a:lnTo>
                <a:close/>
                <a:moveTo>
                  <a:pt x="153" y="174"/>
                </a:moveTo>
                <a:lnTo>
                  <a:pt x="153" y="174"/>
                </a:lnTo>
                <a:lnTo>
                  <a:pt x="241" y="174"/>
                </a:lnTo>
                <a:lnTo>
                  <a:pt x="241" y="278"/>
                </a:lnTo>
                <a:lnTo>
                  <a:pt x="153" y="278"/>
                </a:lnTo>
                <a:lnTo>
                  <a:pt x="153" y="174"/>
                </a:lnTo>
                <a:close/>
                <a:moveTo>
                  <a:pt x="352" y="281"/>
                </a:moveTo>
                <a:lnTo>
                  <a:pt x="352" y="281"/>
                </a:lnTo>
                <a:cubicBezTo>
                  <a:pt x="305" y="283"/>
                  <a:pt x="267" y="322"/>
                  <a:pt x="267" y="370"/>
                </a:cubicBezTo>
                <a:cubicBezTo>
                  <a:pt x="267" y="420"/>
                  <a:pt x="307" y="460"/>
                  <a:pt x="357" y="460"/>
                </a:cubicBezTo>
                <a:cubicBezTo>
                  <a:pt x="407" y="460"/>
                  <a:pt x="447" y="420"/>
                  <a:pt x="447" y="370"/>
                </a:cubicBezTo>
                <a:cubicBezTo>
                  <a:pt x="447" y="321"/>
                  <a:pt x="407" y="281"/>
                  <a:pt x="357" y="281"/>
                </a:cubicBezTo>
                <a:cubicBezTo>
                  <a:pt x="355" y="281"/>
                  <a:pt x="354" y="281"/>
                  <a:pt x="352" y="281"/>
                </a:cubicBezTo>
                <a:close/>
                <a:moveTo>
                  <a:pt x="40" y="302"/>
                </a:moveTo>
                <a:lnTo>
                  <a:pt x="40" y="302"/>
                </a:lnTo>
                <a:lnTo>
                  <a:pt x="129" y="302"/>
                </a:lnTo>
                <a:lnTo>
                  <a:pt x="129" y="397"/>
                </a:lnTo>
                <a:lnTo>
                  <a:pt x="40" y="397"/>
                </a:lnTo>
                <a:lnTo>
                  <a:pt x="40" y="302"/>
                </a:lnTo>
                <a:close/>
                <a:moveTo>
                  <a:pt x="319" y="316"/>
                </a:moveTo>
                <a:lnTo>
                  <a:pt x="319" y="316"/>
                </a:lnTo>
                <a:lnTo>
                  <a:pt x="414" y="316"/>
                </a:lnTo>
                <a:lnTo>
                  <a:pt x="414" y="330"/>
                </a:lnTo>
                <a:lnTo>
                  <a:pt x="364" y="432"/>
                </a:lnTo>
                <a:lnTo>
                  <a:pt x="329" y="432"/>
                </a:lnTo>
                <a:lnTo>
                  <a:pt x="371" y="345"/>
                </a:lnTo>
                <a:cubicBezTo>
                  <a:pt x="371" y="345"/>
                  <a:pt x="365" y="345"/>
                  <a:pt x="362" y="345"/>
                </a:cubicBezTo>
                <a:cubicBezTo>
                  <a:pt x="359" y="345"/>
                  <a:pt x="355" y="345"/>
                  <a:pt x="352" y="345"/>
                </a:cubicBezTo>
                <a:cubicBezTo>
                  <a:pt x="348" y="345"/>
                  <a:pt x="345" y="345"/>
                  <a:pt x="341" y="345"/>
                </a:cubicBezTo>
                <a:cubicBezTo>
                  <a:pt x="334" y="346"/>
                  <a:pt x="325" y="346"/>
                  <a:pt x="316" y="346"/>
                </a:cubicBezTo>
                <a:lnTo>
                  <a:pt x="319" y="316"/>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sz="1500"/>
          </a:p>
        </p:txBody>
      </p:sp>
      <p:sp>
        <p:nvSpPr>
          <p:cNvPr id="27" name="Freeform 26"/>
          <p:cNvSpPr>
            <a:spLocks noEditPoints="1"/>
          </p:cNvSpPr>
          <p:nvPr/>
        </p:nvSpPr>
        <p:spPr bwMode="auto">
          <a:xfrm>
            <a:off x="2952968" y="1663271"/>
            <a:ext cx="305788" cy="302082"/>
          </a:xfrm>
          <a:custGeom>
            <a:avLst/>
            <a:gdLst>
              <a:gd name="T0" fmla="*/ 351 w 389"/>
              <a:gd name="T1" fmla="*/ 332 h 385"/>
              <a:gd name="T2" fmla="*/ 311 w 389"/>
              <a:gd name="T3" fmla="*/ 332 h 385"/>
              <a:gd name="T4" fmla="*/ 255 w 389"/>
              <a:gd name="T5" fmla="*/ 224 h 385"/>
              <a:gd name="T6" fmla="*/ 249 w 389"/>
              <a:gd name="T7" fmla="*/ 245 h 385"/>
              <a:gd name="T8" fmla="*/ 218 w 389"/>
              <a:gd name="T9" fmla="*/ 269 h 385"/>
              <a:gd name="T10" fmla="*/ 319 w 389"/>
              <a:gd name="T11" fmla="*/ 380 h 385"/>
              <a:gd name="T12" fmla="*/ 384 w 389"/>
              <a:gd name="T13" fmla="*/ 337 h 385"/>
              <a:gd name="T14" fmla="*/ 336 w 389"/>
              <a:gd name="T15" fmla="*/ 287 h 385"/>
              <a:gd name="T16" fmla="*/ 265 w 389"/>
              <a:gd name="T17" fmla="*/ 229 h 385"/>
              <a:gd name="T18" fmla="*/ 140 w 389"/>
              <a:gd name="T19" fmla="*/ 137 h 385"/>
              <a:gd name="T20" fmla="*/ 162 w 389"/>
              <a:gd name="T21" fmla="*/ 131 h 385"/>
              <a:gd name="T22" fmla="*/ 167 w 389"/>
              <a:gd name="T23" fmla="*/ 110 h 385"/>
              <a:gd name="T24" fmla="*/ 172 w 389"/>
              <a:gd name="T25" fmla="*/ 90 h 385"/>
              <a:gd name="T26" fmla="*/ 75 w 389"/>
              <a:gd name="T27" fmla="*/ 9 h 385"/>
              <a:gd name="T28" fmla="*/ 61 w 389"/>
              <a:gd name="T29" fmla="*/ 109 h 385"/>
              <a:gd name="T30" fmla="*/ 0 w 389"/>
              <a:gd name="T31" fmla="*/ 84 h 385"/>
              <a:gd name="T32" fmla="*/ 115 w 389"/>
              <a:gd name="T33" fmla="*/ 166 h 385"/>
              <a:gd name="T34" fmla="*/ 130 w 389"/>
              <a:gd name="T35" fmla="*/ 147 h 385"/>
              <a:gd name="T36" fmla="*/ 375 w 389"/>
              <a:gd name="T37" fmla="*/ 37 h 385"/>
              <a:gd name="T38" fmla="*/ 322 w 389"/>
              <a:gd name="T39" fmla="*/ 0 h 385"/>
              <a:gd name="T40" fmla="*/ 183 w 389"/>
              <a:gd name="T41" fmla="*/ 125 h 385"/>
              <a:gd name="T42" fmla="*/ 163 w 389"/>
              <a:gd name="T43" fmla="*/ 154 h 385"/>
              <a:gd name="T44" fmla="*/ 146 w 389"/>
              <a:gd name="T45" fmla="*/ 162 h 385"/>
              <a:gd name="T46" fmla="*/ 147 w 389"/>
              <a:gd name="T47" fmla="*/ 215 h 385"/>
              <a:gd name="T48" fmla="*/ 34 w 389"/>
              <a:gd name="T49" fmla="*/ 313 h 385"/>
              <a:gd name="T50" fmla="*/ 22 w 389"/>
              <a:gd name="T51" fmla="*/ 385 h 385"/>
              <a:gd name="T52" fmla="*/ 80 w 389"/>
              <a:gd name="T53" fmla="*/ 327 h 385"/>
              <a:gd name="T54" fmla="*/ 172 w 389"/>
              <a:gd name="T55" fmla="*/ 240 h 385"/>
              <a:gd name="T56" fmla="*/ 224 w 389"/>
              <a:gd name="T57" fmla="*/ 240 h 385"/>
              <a:gd name="T58" fmla="*/ 238 w 389"/>
              <a:gd name="T59" fmla="*/ 208 h 385"/>
              <a:gd name="T60" fmla="*/ 261 w 389"/>
              <a:gd name="T61" fmla="*/ 203 h 385"/>
              <a:gd name="T62" fmla="*/ 375 w 389"/>
              <a:gd name="T63" fmla="*/ 37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9" h="385">
                <a:moveTo>
                  <a:pt x="331" y="312"/>
                </a:moveTo>
                <a:cubicBezTo>
                  <a:pt x="342" y="312"/>
                  <a:pt x="351" y="321"/>
                  <a:pt x="351" y="332"/>
                </a:cubicBezTo>
                <a:cubicBezTo>
                  <a:pt x="351" y="343"/>
                  <a:pt x="342" y="352"/>
                  <a:pt x="331" y="352"/>
                </a:cubicBezTo>
                <a:cubicBezTo>
                  <a:pt x="320" y="352"/>
                  <a:pt x="311" y="343"/>
                  <a:pt x="311" y="332"/>
                </a:cubicBezTo>
                <a:cubicBezTo>
                  <a:pt x="311" y="321"/>
                  <a:pt x="320" y="312"/>
                  <a:pt x="331" y="312"/>
                </a:cubicBezTo>
                <a:close/>
                <a:moveTo>
                  <a:pt x="255" y="224"/>
                </a:moveTo>
                <a:lnTo>
                  <a:pt x="260" y="234"/>
                </a:lnTo>
                <a:lnTo>
                  <a:pt x="249" y="245"/>
                </a:lnTo>
                <a:lnTo>
                  <a:pt x="239" y="255"/>
                </a:lnTo>
                <a:cubicBezTo>
                  <a:pt x="233" y="261"/>
                  <a:pt x="226" y="266"/>
                  <a:pt x="218" y="269"/>
                </a:cubicBezTo>
                <a:lnTo>
                  <a:pt x="286" y="337"/>
                </a:lnTo>
                <a:lnTo>
                  <a:pt x="319" y="380"/>
                </a:lnTo>
                <a:lnTo>
                  <a:pt x="336" y="385"/>
                </a:lnTo>
                <a:lnTo>
                  <a:pt x="384" y="337"/>
                </a:lnTo>
                <a:lnTo>
                  <a:pt x="379" y="319"/>
                </a:lnTo>
                <a:lnTo>
                  <a:pt x="336" y="287"/>
                </a:lnTo>
                <a:lnTo>
                  <a:pt x="271" y="223"/>
                </a:lnTo>
                <a:lnTo>
                  <a:pt x="265" y="229"/>
                </a:lnTo>
                <a:lnTo>
                  <a:pt x="255" y="224"/>
                </a:lnTo>
                <a:close/>
                <a:moveTo>
                  <a:pt x="140" y="137"/>
                </a:moveTo>
                <a:lnTo>
                  <a:pt x="151" y="126"/>
                </a:lnTo>
                <a:lnTo>
                  <a:pt x="162" y="131"/>
                </a:lnTo>
                <a:lnTo>
                  <a:pt x="156" y="121"/>
                </a:lnTo>
                <a:lnTo>
                  <a:pt x="167" y="110"/>
                </a:lnTo>
                <a:lnTo>
                  <a:pt x="168" y="109"/>
                </a:lnTo>
                <a:cubicBezTo>
                  <a:pt x="171" y="102"/>
                  <a:pt x="172" y="96"/>
                  <a:pt x="172" y="90"/>
                </a:cubicBezTo>
                <a:cubicBezTo>
                  <a:pt x="172" y="44"/>
                  <a:pt x="129" y="0"/>
                  <a:pt x="83" y="1"/>
                </a:cubicBezTo>
                <a:cubicBezTo>
                  <a:pt x="83" y="1"/>
                  <a:pt x="78" y="6"/>
                  <a:pt x="75" y="9"/>
                </a:cubicBezTo>
                <a:cubicBezTo>
                  <a:pt x="111" y="45"/>
                  <a:pt x="108" y="39"/>
                  <a:pt x="108" y="62"/>
                </a:cubicBezTo>
                <a:cubicBezTo>
                  <a:pt x="108" y="80"/>
                  <a:pt x="79" y="109"/>
                  <a:pt x="61" y="109"/>
                </a:cubicBezTo>
                <a:cubicBezTo>
                  <a:pt x="38" y="109"/>
                  <a:pt x="46" y="113"/>
                  <a:pt x="8" y="75"/>
                </a:cubicBezTo>
                <a:cubicBezTo>
                  <a:pt x="5" y="78"/>
                  <a:pt x="0" y="83"/>
                  <a:pt x="0" y="84"/>
                </a:cubicBezTo>
                <a:cubicBezTo>
                  <a:pt x="1" y="129"/>
                  <a:pt x="44" y="173"/>
                  <a:pt x="90" y="173"/>
                </a:cubicBezTo>
                <a:cubicBezTo>
                  <a:pt x="98" y="173"/>
                  <a:pt x="107" y="170"/>
                  <a:pt x="115" y="166"/>
                </a:cubicBezTo>
                <a:lnTo>
                  <a:pt x="117" y="168"/>
                </a:lnTo>
                <a:cubicBezTo>
                  <a:pt x="120" y="160"/>
                  <a:pt x="124" y="153"/>
                  <a:pt x="130" y="147"/>
                </a:cubicBezTo>
                <a:lnTo>
                  <a:pt x="140" y="137"/>
                </a:lnTo>
                <a:close/>
                <a:moveTo>
                  <a:pt x="375" y="37"/>
                </a:moveTo>
                <a:lnTo>
                  <a:pt x="348" y="11"/>
                </a:lnTo>
                <a:cubicBezTo>
                  <a:pt x="341" y="4"/>
                  <a:pt x="332" y="0"/>
                  <a:pt x="322" y="0"/>
                </a:cubicBezTo>
                <a:cubicBezTo>
                  <a:pt x="313" y="0"/>
                  <a:pt x="304" y="4"/>
                  <a:pt x="297" y="11"/>
                </a:cubicBezTo>
                <a:lnTo>
                  <a:pt x="183" y="125"/>
                </a:lnTo>
                <a:cubicBezTo>
                  <a:pt x="186" y="132"/>
                  <a:pt x="183" y="142"/>
                  <a:pt x="178" y="147"/>
                </a:cubicBezTo>
                <a:cubicBezTo>
                  <a:pt x="174" y="151"/>
                  <a:pt x="168" y="154"/>
                  <a:pt x="163" y="154"/>
                </a:cubicBezTo>
                <a:cubicBezTo>
                  <a:pt x="160" y="154"/>
                  <a:pt x="158" y="153"/>
                  <a:pt x="156" y="152"/>
                </a:cubicBezTo>
                <a:lnTo>
                  <a:pt x="146" y="162"/>
                </a:lnTo>
                <a:cubicBezTo>
                  <a:pt x="131" y="176"/>
                  <a:pt x="131" y="199"/>
                  <a:pt x="145" y="213"/>
                </a:cubicBezTo>
                <a:lnTo>
                  <a:pt x="147" y="215"/>
                </a:lnTo>
                <a:lnTo>
                  <a:pt x="58" y="304"/>
                </a:lnTo>
                <a:lnTo>
                  <a:pt x="34" y="313"/>
                </a:lnTo>
                <a:lnTo>
                  <a:pt x="0" y="363"/>
                </a:lnTo>
                <a:lnTo>
                  <a:pt x="22" y="385"/>
                </a:lnTo>
                <a:lnTo>
                  <a:pt x="71" y="351"/>
                </a:lnTo>
                <a:lnTo>
                  <a:pt x="80" y="327"/>
                </a:lnTo>
                <a:lnTo>
                  <a:pt x="170" y="237"/>
                </a:lnTo>
                <a:lnTo>
                  <a:pt x="172" y="240"/>
                </a:lnTo>
                <a:cubicBezTo>
                  <a:pt x="179" y="247"/>
                  <a:pt x="189" y="251"/>
                  <a:pt x="198" y="251"/>
                </a:cubicBezTo>
                <a:cubicBezTo>
                  <a:pt x="207" y="251"/>
                  <a:pt x="216" y="247"/>
                  <a:pt x="224" y="240"/>
                </a:cubicBezTo>
                <a:lnTo>
                  <a:pt x="234" y="230"/>
                </a:lnTo>
                <a:cubicBezTo>
                  <a:pt x="230" y="223"/>
                  <a:pt x="233" y="213"/>
                  <a:pt x="238" y="208"/>
                </a:cubicBezTo>
                <a:cubicBezTo>
                  <a:pt x="242" y="204"/>
                  <a:pt x="248" y="202"/>
                  <a:pt x="254" y="202"/>
                </a:cubicBezTo>
                <a:cubicBezTo>
                  <a:pt x="256" y="202"/>
                  <a:pt x="258" y="202"/>
                  <a:pt x="261" y="203"/>
                </a:cubicBezTo>
                <a:lnTo>
                  <a:pt x="375" y="89"/>
                </a:lnTo>
                <a:cubicBezTo>
                  <a:pt x="389" y="75"/>
                  <a:pt x="389" y="52"/>
                  <a:pt x="375" y="37"/>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sz="1500"/>
          </a:p>
        </p:txBody>
      </p:sp>
      <p:sp>
        <p:nvSpPr>
          <p:cNvPr id="28" name="Freeform 35"/>
          <p:cNvSpPr>
            <a:spLocks noEditPoints="1"/>
          </p:cNvSpPr>
          <p:nvPr/>
        </p:nvSpPr>
        <p:spPr bwMode="auto">
          <a:xfrm>
            <a:off x="6895784" y="1679567"/>
            <a:ext cx="294065" cy="318039"/>
          </a:xfrm>
          <a:custGeom>
            <a:avLst/>
            <a:gdLst>
              <a:gd name="T0" fmla="*/ 29 w 433"/>
              <a:gd name="T1" fmla="*/ 29 h 469"/>
              <a:gd name="T2" fmla="*/ 115 w 433"/>
              <a:gd name="T3" fmla="*/ 28 h 469"/>
              <a:gd name="T4" fmla="*/ 208 w 433"/>
              <a:gd name="T5" fmla="*/ 3 h 469"/>
              <a:gd name="T6" fmla="*/ 216 w 433"/>
              <a:gd name="T7" fmla="*/ 0 h 469"/>
              <a:gd name="T8" fmla="*/ 225 w 433"/>
              <a:gd name="T9" fmla="*/ 3 h 469"/>
              <a:gd name="T10" fmla="*/ 318 w 433"/>
              <a:gd name="T11" fmla="*/ 28 h 469"/>
              <a:gd name="T12" fmla="*/ 404 w 433"/>
              <a:gd name="T13" fmla="*/ 29 h 469"/>
              <a:gd name="T14" fmla="*/ 433 w 433"/>
              <a:gd name="T15" fmla="*/ 25 h 469"/>
              <a:gd name="T16" fmla="*/ 433 w 433"/>
              <a:gd name="T17" fmla="*/ 58 h 469"/>
              <a:gd name="T18" fmla="*/ 372 w 433"/>
              <a:gd name="T19" fmla="*/ 355 h 469"/>
              <a:gd name="T20" fmla="*/ 222 w 433"/>
              <a:gd name="T21" fmla="*/ 468 h 469"/>
              <a:gd name="T22" fmla="*/ 216 w 433"/>
              <a:gd name="T23" fmla="*/ 469 h 469"/>
              <a:gd name="T24" fmla="*/ 210 w 433"/>
              <a:gd name="T25" fmla="*/ 468 h 469"/>
              <a:gd name="T26" fmla="*/ 61 w 433"/>
              <a:gd name="T27" fmla="*/ 355 h 469"/>
              <a:gd name="T28" fmla="*/ 0 w 433"/>
              <a:gd name="T29" fmla="*/ 58 h 469"/>
              <a:gd name="T30" fmla="*/ 0 w 433"/>
              <a:gd name="T31" fmla="*/ 25 h 469"/>
              <a:gd name="T32" fmla="*/ 29 w 433"/>
              <a:gd name="T33" fmla="*/ 29 h 469"/>
              <a:gd name="T34" fmla="*/ 216 w 433"/>
              <a:gd name="T35" fmla="*/ 239 h 469"/>
              <a:gd name="T36" fmla="*/ 216 w 433"/>
              <a:gd name="T37" fmla="*/ 239 h 469"/>
              <a:gd name="T38" fmla="*/ 361 w 433"/>
              <a:gd name="T39" fmla="*/ 239 h 469"/>
              <a:gd name="T40" fmla="*/ 380 w 433"/>
              <a:gd name="T41" fmla="*/ 90 h 469"/>
              <a:gd name="T42" fmla="*/ 311 w 433"/>
              <a:gd name="T43" fmla="*/ 86 h 469"/>
              <a:gd name="T44" fmla="*/ 216 w 433"/>
              <a:gd name="T45" fmla="*/ 62 h 469"/>
              <a:gd name="T46" fmla="*/ 216 w 433"/>
              <a:gd name="T47" fmla="*/ 239 h 469"/>
              <a:gd name="T48" fmla="*/ 216 w 433"/>
              <a:gd name="T49" fmla="*/ 409 h 469"/>
              <a:gd name="T50" fmla="*/ 216 w 433"/>
              <a:gd name="T51" fmla="*/ 409 h 469"/>
              <a:gd name="T52" fmla="*/ 216 w 433"/>
              <a:gd name="T53" fmla="*/ 239 h 469"/>
              <a:gd name="T54" fmla="*/ 72 w 433"/>
              <a:gd name="T55" fmla="*/ 239 h 469"/>
              <a:gd name="T56" fmla="*/ 105 w 433"/>
              <a:gd name="T57" fmla="*/ 323 h 469"/>
              <a:gd name="T58" fmla="*/ 216 w 433"/>
              <a:gd name="T59" fmla="*/ 40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3" h="469">
                <a:moveTo>
                  <a:pt x="29" y="29"/>
                </a:moveTo>
                <a:cubicBezTo>
                  <a:pt x="57" y="32"/>
                  <a:pt x="85" y="32"/>
                  <a:pt x="115" y="28"/>
                </a:cubicBezTo>
                <a:cubicBezTo>
                  <a:pt x="145" y="24"/>
                  <a:pt x="176" y="16"/>
                  <a:pt x="208" y="3"/>
                </a:cubicBezTo>
                <a:lnTo>
                  <a:pt x="216" y="0"/>
                </a:lnTo>
                <a:lnTo>
                  <a:pt x="225" y="3"/>
                </a:lnTo>
                <a:cubicBezTo>
                  <a:pt x="257" y="16"/>
                  <a:pt x="288" y="24"/>
                  <a:pt x="318" y="28"/>
                </a:cubicBezTo>
                <a:cubicBezTo>
                  <a:pt x="347" y="32"/>
                  <a:pt x="376" y="32"/>
                  <a:pt x="404" y="29"/>
                </a:cubicBezTo>
                <a:lnTo>
                  <a:pt x="433" y="25"/>
                </a:lnTo>
                <a:lnTo>
                  <a:pt x="433" y="58"/>
                </a:lnTo>
                <a:cubicBezTo>
                  <a:pt x="431" y="199"/>
                  <a:pt x="409" y="293"/>
                  <a:pt x="372" y="355"/>
                </a:cubicBezTo>
                <a:cubicBezTo>
                  <a:pt x="334" y="421"/>
                  <a:pt x="281" y="452"/>
                  <a:pt x="222" y="468"/>
                </a:cubicBezTo>
                <a:lnTo>
                  <a:pt x="216" y="469"/>
                </a:lnTo>
                <a:lnTo>
                  <a:pt x="210" y="468"/>
                </a:lnTo>
                <a:cubicBezTo>
                  <a:pt x="151" y="452"/>
                  <a:pt x="99" y="421"/>
                  <a:pt x="61" y="355"/>
                </a:cubicBezTo>
                <a:cubicBezTo>
                  <a:pt x="24" y="293"/>
                  <a:pt x="1" y="199"/>
                  <a:pt x="0" y="58"/>
                </a:cubicBezTo>
                <a:lnTo>
                  <a:pt x="0" y="25"/>
                </a:lnTo>
                <a:lnTo>
                  <a:pt x="29" y="29"/>
                </a:lnTo>
                <a:close/>
                <a:moveTo>
                  <a:pt x="216" y="239"/>
                </a:moveTo>
                <a:lnTo>
                  <a:pt x="216" y="239"/>
                </a:lnTo>
                <a:lnTo>
                  <a:pt x="361" y="239"/>
                </a:lnTo>
                <a:cubicBezTo>
                  <a:pt x="371" y="198"/>
                  <a:pt x="377" y="149"/>
                  <a:pt x="380" y="90"/>
                </a:cubicBezTo>
                <a:cubicBezTo>
                  <a:pt x="357" y="91"/>
                  <a:pt x="335" y="90"/>
                  <a:pt x="311" y="86"/>
                </a:cubicBezTo>
                <a:cubicBezTo>
                  <a:pt x="281" y="82"/>
                  <a:pt x="249" y="74"/>
                  <a:pt x="216" y="62"/>
                </a:cubicBezTo>
                <a:lnTo>
                  <a:pt x="216" y="239"/>
                </a:lnTo>
                <a:close/>
                <a:moveTo>
                  <a:pt x="216" y="409"/>
                </a:moveTo>
                <a:lnTo>
                  <a:pt x="216" y="409"/>
                </a:lnTo>
                <a:lnTo>
                  <a:pt x="216" y="239"/>
                </a:lnTo>
                <a:lnTo>
                  <a:pt x="72" y="239"/>
                </a:lnTo>
                <a:cubicBezTo>
                  <a:pt x="80" y="273"/>
                  <a:pt x="92" y="301"/>
                  <a:pt x="105" y="323"/>
                </a:cubicBezTo>
                <a:cubicBezTo>
                  <a:pt x="133" y="372"/>
                  <a:pt x="172" y="396"/>
                  <a:pt x="216" y="409"/>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sz="1500"/>
          </a:p>
        </p:txBody>
      </p:sp>
      <p:sp>
        <p:nvSpPr>
          <p:cNvPr id="29" name="Freeform 20"/>
          <p:cNvSpPr>
            <a:spLocks noEditPoints="1"/>
          </p:cNvSpPr>
          <p:nvPr/>
        </p:nvSpPr>
        <p:spPr bwMode="auto">
          <a:xfrm>
            <a:off x="4949998" y="1635646"/>
            <a:ext cx="287664" cy="361960"/>
          </a:xfrm>
          <a:custGeom>
            <a:avLst/>
            <a:gdLst>
              <a:gd name="T0" fmla="*/ 41 w 355"/>
              <a:gd name="T1" fmla="*/ 121 h 447"/>
              <a:gd name="T2" fmla="*/ 60 w 355"/>
              <a:gd name="T3" fmla="*/ 238 h 447"/>
              <a:gd name="T4" fmla="*/ 174 w 355"/>
              <a:gd name="T5" fmla="*/ 22 h 447"/>
              <a:gd name="T6" fmla="*/ 291 w 355"/>
              <a:gd name="T7" fmla="*/ 235 h 447"/>
              <a:gd name="T8" fmla="*/ 213 w 355"/>
              <a:gd name="T9" fmla="*/ 296 h 447"/>
              <a:gd name="T10" fmla="*/ 217 w 355"/>
              <a:gd name="T11" fmla="*/ 310 h 447"/>
              <a:gd name="T12" fmla="*/ 304 w 355"/>
              <a:gd name="T13" fmla="*/ 236 h 447"/>
              <a:gd name="T14" fmla="*/ 312 w 355"/>
              <a:gd name="T15" fmla="*/ 122 h 447"/>
              <a:gd name="T16" fmla="*/ 167 w 355"/>
              <a:gd name="T17" fmla="*/ 0 h 447"/>
              <a:gd name="T18" fmla="*/ 175 w 355"/>
              <a:gd name="T19" fmla="*/ 57 h 447"/>
              <a:gd name="T20" fmla="*/ 213 w 355"/>
              <a:gd name="T21" fmla="*/ 96 h 447"/>
              <a:gd name="T22" fmla="*/ 175 w 355"/>
              <a:gd name="T23" fmla="*/ 57 h 447"/>
              <a:gd name="T24" fmla="*/ 132 w 355"/>
              <a:gd name="T25" fmla="*/ 173 h 447"/>
              <a:gd name="T26" fmla="*/ 132 w 355"/>
              <a:gd name="T27" fmla="*/ 209 h 447"/>
              <a:gd name="T28" fmla="*/ 132 w 355"/>
              <a:gd name="T29" fmla="*/ 173 h 447"/>
              <a:gd name="T30" fmla="*/ 223 w 355"/>
              <a:gd name="T31" fmla="*/ 173 h 447"/>
              <a:gd name="T32" fmla="*/ 223 w 355"/>
              <a:gd name="T33" fmla="*/ 209 h 447"/>
              <a:gd name="T34" fmla="*/ 223 w 355"/>
              <a:gd name="T35" fmla="*/ 173 h 447"/>
              <a:gd name="T36" fmla="*/ 190 w 355"/>
              <a:gd name="T37" fmla="*/ 292 h 447"/>
              <a:gd name="T38" fmla="*/ 157 w 355"/>
              <a:gd name="T39" fmla="*/ 303 h 447"/>
              <a:gd name="T40" fmla="*/ 171 w 355"/>
              <a:gd name="T41" fmla="*/ 325 h 447"/>
              <a:gd name="T42" fmla="*/ 204 w 355"/>
              <a:gd name="T43" fmla="*/ 313 h 447"/>
              <a:gd name="T44" fmla="*/ 190 w 355"/>
              <a:gd name="T45" fmla="*/ 292 h 447"/>
              <a:gd name="T46" fmla="*/ 252 w 355"/>
              <a:gd name="T47" fmla="*/ 312 h 447"/>
              <a:gd name="T48" fmla="*/ 223 w 355"/>
              <a:gd name="T49" fmla="*/ 447 h 447"/>
              <a:gd name="T50" fmla="*/ 252 w 355"/>
              <a:gd name="T51" fmla="*/ 312 h 447"/>
              <a:gd name="T52" fmla="*/ 108 w 355"/>
              <a:gd name="T53" fmla="*/ 315 h 447"/>
              <a:gd name="T54" fmla="*/ 132 w 355"/>
              <a:gd name="T55" fmla="*/ 447 h 447"/>
              <a:gd name="T56" fmla="*/ 108 w 355"/>
              <a:gd name="T57" fmla="*/ 315 h 447"/>
              <a:gd name="T58" fmla="*/ 156 w 355"/>
              <a:gd name="T59" fmla="*/ 341 h 447"/>
              <a:gd name="T60" fmla="*/ 157 w 355"/>
              <a:gd name="T61" fmla="*/ 447 h 447"/>
              <a:gd name="T62" fmla="*/ 205 w 355"/>
              <a:gd name="T63" fmla="*/ 344 h 447"/>
              <a:gd name="T64" fmla="*/ 156 w 355"/>
              <a:gd name="T65" fmla="*/ 341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5" h="447">
                <a:moveTo>
                  <a:pt x="167" y="0"/>
                </a:moveTo>
                <a:cubicBezTo>
                  <a:pt x="95" y="2"/>
                  <a:pt x="46" y="57"/>
                  <a:pt x="41" y="121"/>
                </a:cubicBezTo>
                <a:cubicBezTo>
                  <a:pt x="18" y="130"/>
                  <a:pt x="1" y="152"/>
                  <a:pt x="2" y="178"/>
                </a:cubicBezTo>
                <a:cubicBezTo>
                  <a:pt x="4" y="237"/>
                  <a:pt x="28" y="238"/>
                  <a:pt x="60" y="238"/>
                </a:cubicBezTo>
                <a:lnTo>
                  <a:pt x="60" y="125"/>
                </a:lnTo>
                <a:cubicBezTo>
                  <a:pt x="60" y="76"/>
                  <a:pt x="108" y="22"/>
                  <a:pt x="174" y="22"/>
                </a:cubicBezTo>
                <a:cubicBezTo>
                  <a:pt x="239" y="22"/>
                  <a:pt x="275" y="73"/>
                  <a:pt x="291" y="118"/>
                </a:cubicBezTo>
                <a:lnTo>
                  <a:pt x="291" y="235"/>
                </a:lnTo>
                <a:cubicBezTo>
                  <a:pt x="288" y="242"/>
                  <a:pt x="279" y="251"/>
                  <a:pt x="263" y="266"/>
                </a:cubicBezTo>
                <a:cubicBezTo>
                  <a:pt x="243" y="286"/>
                  <a:pt x="213" y="296"/>
                  <a:pt x="213" y="296"/>
                </a:cubicBezTo>
                <a:cubicBezTo>
                  <a:pt x="210" y="297"/>
                  <a:pt x="207" y="301"/>
                  <a:pt x="208" y="305"/>
                </a:cubicBezTo>
                <a:cubicBezTo>
                  <a:pt x="209" y="309"/>
                  <a:pt x="214" y="312"/>
                  <a:pt x="217" y="310"/>
                </a:cubicBezTo>
                <a:cubicBezTo>
                  <a:pt x="217" y="310"/>
                  <a:pt x="248" y="300"/>
                  <a:pt x="271" y="277"/>
                </a:cubicBezTo>
                <a:cubicBezTo>
                  <a:pt x="294" y="255"/>
                  <a:pt x="304" y="237"/>
                  <a:pt x="304" y="236"/>
                </a:cubicBezTo>
                <a:cubicBezTo>
                  <a:pt x="329" y="230"/>
                  <a:pt x="348" y="230"/>
                  <a:pt x="348" y="178"/>
                </a:cubicBezTo>
                <a:cubicBezTo>
                  <a:pt x="348" y="153"/>
                  <a:pt x="333" y="131"/>
                  <a:pt x="312" y="122"/>
                </a:cubicBezTo>
                <a:cubicBezTo>
                  <a:pt x="296" y="63"/>
                  <a:pt x="247" y="2"/>
                  <a:pt x="174" y="0"/>
                </a:cubicBezTo>
                <a:cubicBezTo>
                  <a:pt x="171" y="0"/>
                  <a:pt x="169" y="0"/>
                  <a:pt x="167" y="0"/>
                </a:cubicBezTo>
                <a:close/>
                <a:moveTo>
                  <a:pt x="175" y="57"/>
                </a:moveTo>
                <a:lnTo>
                  <a:pt x="175" y="57"/>
                </a:lnTo>
                <a:cubicBezTo>
                  <a:pt x="92" y="57"/>
                  <a:pt x="52" y="120"/>
                  <a:pt x="70" y="185"/>
                </a:cubicBezTo>
                <a:cubicBezTo>
                  <a:pt x="70" y="185"/>
                  <a:pt x="212" y="126"/>
                  <a:pt x="213" y="96"/>
                </a:cubicBezTo>
                <a:cubicBezTo>
                  <a:pt x="244" y="138"/>
                  <a:pt x="280" y="155"/>
                  <a:pt x="280" y="155"/>
                </a:cubicBezTo>
                <a:cubicBezTo>
                  <a:pt x="276" y="83"/>
                  <a:pt x="243" y="58"/>
                  <a:pt x="175" y="57"/>
                </a:cubicBezTo>
                <a:close/>
                <a:moveTo>
                  <a:pt x="132" y="173"/>
                </a:moveTo>
                <a:lnTo>
                  <a:pt x="132" y="173"/>
                </a:lnTo>
                <a:cubicBezTo>
                  <a:pt x="120" y="173"/>
                  <a:pt x="111" y="181"/>
                  <a:pt x="111" y="191"/>
                </a:cubicBezTo>
                <a:cubicBezTo>
                  <a:pt x="111" y="201"/>
                  <a:pt x="120" y="209"/>
                  <a:pt x="132" y="209"/>
                </a:cubicBezTo>
                <a:cubicBezTo>
                  <a:pt x="144" y="209"/>
                  <a:pt x="154" y="201"/>
                  <a:pt x="154" y="191"/>
                </a:cubicBezTo>
                <a:cubicBezTo>
                  <a:pt x="154" y="181"/>
                  <a:pt x="144" y="173"/>
                  <a:pt x="132" y="173"/>
                </a:cubicBezTo>
                <a:close/>
                <a:moveTo>
                  <a:pt x="223" y="173"/>
                </a:moveTo>
                <a:lnTo>
                  <a:pt x="223" y="173"/>
                </a:lnTo>
                <a:cubicBezTo>
                  <a:pt x="211" y="173"/>
                  <a:pt x="201" y="181"/>
                  <a:pt x="201" y="191"/>
                </a:cubicBezTo>
                <a:cubicBezTo>
                  <a:pt x="201" y="201"/>
                  <a:pt x="211" y="209"/>
                  <a:pt x="223" y="209"/>
                </a:cubicBezTo>
                <a:cubicBezTo>
                  <a:pt x="235" y="209"/>
                  <a:pt x="245" y="201"/>
                  <a:pt x="245" y="191"/>
                </a:cubicBezTo>
                <a:cubicBezTo>
                  <a:pt x="245" y="181"/>
                  <a:pt x="235" y="173"/>
                  <a:pt x="223" y="173"/>
                </a:cubicBezTo>
                <a:close/>
                <a:moveTo>
                  <a:pt x="190" y="292"/>
                </a:moveTo>
                <a:lnTo>
                  <a:pt x="190" y="292"/>
                </a:lnTo>
                <a:lnTo>
                  <a:pt x="169" y="293"/>
                </a:lnTo>
                <a:cubicBezTo>
                  <a:pt x="162" y="294"/>
                  <a:pt x="157" y="299"/>
                  <a:pt x="157" y="303"/>
                </a:cubicBezTo>
                <a:lnTo>
                  <a:pt x="158" y="318"/>
                </a:lnTo>
                <a:cubicBezTo>
                  <a:pt x="158" y="322"/>
                  <a:pt x="164" y="326"/>
                  <a:pt x="171" y="325"/>
                </a:cubicBezTo>
                <a:lnTo>
                  <a:pt x="192" y="323"/>
                </a:lnTo>
                <a:cubicBezTo>
                  <a:pt x="198" y="322"/>
                  <a:pt x="204" y="318"/>
                  <a:pt x="204" y="313"/>
                </a:cubicBezTo>
                <a:lnTo>
                  <a:pt x="203" y="299"/>
                </a:lnTo>
                <a:cubicBezTo>
                  <a:pt x="202" y="295"/>
                  <a:pt x="196" y="291"/>
                  <a:pt x="190" y="292"/>
                </a:cubicBezTo>
                <a:close/>
                <a:moveTo>
                  <a:pt x="252" y="312"/>
                </a:moveTo>
                <a:lnTo>
                  <a:pt x="252" y="312"/>
                </a:lnTo>
                <a:cubicBezTo>
                  <a:pt x="246" y="313"/>
                  <a:pt x="241" y="314"/>
                  <a:pt x="235" y="316"/>
                </a:cubicBezTo>
                <a:lnTo>
                  <a:pt x="223" y="447"/>
                </a:lnTo>
                <a:lnTo>
                  <a:pt x="355" y="447"/>
                </a:lnTo>
                <a:cubicBezTo>
                  <a:pt x="336" y="406"/>
                  <a:pt x="302" y="310"/>
                  <a:pt x="252" y="312"/>
                </a:cubicBezTo>
                <a:close/>
                <a:moveTo>
                  <a:pt x="108" y="315"/>
                </a:moveTo>
                <a:lnTo>
                  <a:pt x="108" y="315"/>
                </a:lnTo>
                <a:cubicBezTo>
                  <a:pt x="49" y="318"/>
                  <a:pt x="20" y="404"/>
                  <a:pt x="0" y="447"/>
                </a:cubicBezTo>
                <a:lnTo>
                  <a:pt x="132" y="447"/>
                </a:lnTo>
                <a:lnTo>
                  <a:pt x="120" y="316"/>
                </a:lnTo>
                <a:cubicBezTo>
                  <a:pt x="116" y="315"/>
                  <a:pt x="112" y="315"/>
                  <a:pt x="108" y="315"/>
                </a:cubicBezTo>
                <a:close/>
                <a:moveTo>
                  <a:pt x="156" y="341"/>
                </a:moveTo>
                <a:lnTo>
                  <a:pt x="156" y="341"/>
                </a:lnTo>
                <a:cubicBezTo>
                  <a:pt x="152" y="341"/>
                  <a:pt x="150" y="343"/>
                  <a:pt x="150" y="344"/>
                </a:cubicBezTo>
                <a:lnTo>
                  <a:pt x="157" y="447"/>
                </a:lnTo>
                <a:lnTo>
                  <a:pt x="198" y="447"/>
                </a:lnTo>
                <a:lnTo>
                  <a:pt x="205" y="344"/>
                </a:lnTo>
                <a:cubicBezTo>
                  <a:pt x="205" y="343"/>
                  <a:pt x="203" y="341"/>
                  <a:pt x="200" y="341"/>
                </a:cubicBezTo>
                <a:lnTo>
                  <a:pt x="156" y="34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sz="1500"/>
          </a:p>
        </p:txBody>
      </p:sp>
      <p:sp>
        <p:nvSpPr>
          <p:cNvPr id="36" name="TextBox 35"/>
          <p:cNvSpPr txBox="1"/>
          <p:nvPr/>
        </p:nvSpPr>
        <p:spPr>
          <a:xfrm>
            <a:off x="3563888" y="475567"/>
            <a:ext cx="2016224" cy="307777"/>
          </a:xfrm>
          <a:prstGeom prst="rect">
            <a:avLst/>
          </a:prstGeom>
          <a:noFill/>
        </p:spPr>
        <p:txBody>
          <a:bodyPr wrap="square" lIns="0" tIns="0" rIns="0" bIns="0" rtlCol="0">
            <a:spAutoFit/>
          </a:bodyPr>
          <a:lstStyle/>
          <a:p>
            <a:pPr algn="ctr"/>
            <a:r>
              <a:rPr lang="zh-CN" altLang="en-US" sz="2000" b="1" dirty="0" smtClean="0">
                <a:latin typeface="微软雅黑" pitchFamily="34" charset="-122"/>
                <a:ea typeface="微软雅黑" pitchFamily="34" charset="-122"/>
              </a:rPr>
              <a:t>执行方式</a:t>
            </a:r>
            <a:endParaRPr lang="zh-CN" altLang="en-US" sz="1000" dirty="0">
              <a:latin typeface="微软雅黑" pitchFamily="34" charset="-122"/>
              <a:ea typeface="微软雅黑" pitchFamily="34" charset="-122"/>
            </a:endParaRPr>
          </a:p>
        </p:txBody>
      </p:sp>
    </p:spTree>
    <p:extLst>
      <p:ext uri="{BB962C8B-B14F-4D97-AF65-F5344CB8AC3E}">
        <p14:creationId xmlns:p14="http://schemas.microsoft.com/office/powerpoint/2010/main" val="607150975"/>
      </p:ext>
    </p:extLst>
  </p:cSld>
  <p:clrMapOvr>
    <a:masterClrMapping/>
  </p:clrMapOvr>
  <p:transition spd="slow" advTm="0">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4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44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44000">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4000">
                                      <p:stCondLst>
                                        <p:cond delay="100"/>
                                      </p:stCondLst>
                                      <p:childTnLst>
                                        <p:set>
                                          <p:cBhvr>
                                            <p:cTn id="10" dur="1" fill="hold">
                                              <p:stCondLst>
                                                <p:cond delay="0"/>
                                              </p:stCondLst>
                                            </p:cTn>
                                            <p:tgtEl>
                                              <p:spTgt spid="7"/>
                                            </p:tgtEl>
                                            <p:attrNameLst>
                                              <p:attrName>style.visibility</p:attrName>
                                            </p:attrNameLst>
                                          </p:cBhvr>
                                          <p:to>
                                            <p:strVal val="visible"/>
                                          </p:to>
                                        </p:set>
                                        <p:anim calcmode="lin" valueType="num" p14:bounceEnd="44000">
                                          <p:cBhvr additive="base">
                                            <p:cTn id="11" dur="500" fill="hold"/>
                                            <p:tgtEl>
                                              <p:spTgt spid="7"/>
                                            </p:tgtEl>
                                            <p:attrNameLst>
                                              <p:attrName>ppt_x</p:attrName>
                                            </p:attrNameLst>
                                          </p:cBhvr>
                                          <p:tavLst>
                                            <p:tav tm="0">
                                              <p:val>
                                                <p:strVal val="#ppt_x"/>
                                              </p:val>
                                            </p:tav>
                                            <p:tav tm="100000">
                                              <p:val>
                                                <p:strVal val="#ppt_x"/>
                                              </p:val>
                                            </p:tav>
                                          </p:tavLst>
                                        </p:anim>
                                        <p:anim calcmode="lin" valueType="num" p14:bounceEnd="44000">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44000">
                                      <p:stCondLst>
                                        <p:cond delay="200"/>
                                      </p:stCondLst>
                                      <p:childTnLst>
                                        <p:set>
                                          <p:cBhvr>
                                            <p:cTn id="14" dur="1" fill="hold">
                                              <p:stCondLst>
                                                <p:cond delay="0"/>
                                              </p:stCondLst>
                                            </p:cTn>
                                            <p:tgtEl>
                                              <p:spTgt spid="12"/>
                                            </p:tgtEl>
                                            <p:attrNameLst>
                                              <p:attrName>style.visibility</p:attrName>
                                            </p:attrNameLst>
                                          </p:cBhvr>
                                          <p:to>
                                            <p:strVal val="visible"/>
                                          </p:to>
                                        </p:set>
                                        <p:anim calcmode="lin" valueType="num" p14:bounceEnd="44000">
                                          <p:cBhvr additive="base">
                                            <p:cTn id="15" dur="500" fill="hold"/>
                                            <p:tgtEl>
                                              <p:spTgt spid="12"/>
                                            </p:tgtEl>
                                            <p:attrNameLst>
                                              <p:attrName>ppt_x</p:attrName>
                                            </p:attrNameLst>
                                          </p:cBhvr>
                                          <p:tavLst>
                                            <p:tav tm="0">
                                              <p:val>
                                                <p:strVal val="#ppt_x"/>
                                              </p:val>
                                            </p:tav>
                                            <p:tav tm="100000">
                                              <p:val>
                                                <p:strVal val="#ppt_x"/>
                                              </p:val>
                                            </p:tav>
                                          </p:tavLst>
                                        </p:anim>
                                        <p:anim calcmode="lin" valueType="num" p14:bounceEnd="44000">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44000">
                                      <p:stCondLst>
                                        <p:cond delay="300"/>
                                      </p:stCondLst>
                                      <p:childTnLst>
                                        <p:set>
                                          <p:cBhvr>
                                            <p:cTn id="18" dur="1" fill="hold">
                                              <p:stCondLst>
                                                <p:cond delay="0"/>
                                              </p:stCondLst>
                                            </p:cTn>
                                            <p:tgtEl>
                                              <p:spTgt spid="17"/>
                                            </p:tgtEl>
                                            <p:attrNameLst>
                                              <p:attrName>style.visibility</p:attrName>
                                            </p:attrNameLst>
                                          </p:cBhvr>
                                          <p:to>
                                            <p:strVal val="visible"/>
                                          </p:to>
                                        </p:set>
                                        <p:anim calcmode="lin" valueType="num" p14:bounceEnd="44000">
                                          <p:cBhvr additive="base">
                                            <p:cTn id="19" dur="500" fill="hold"/>
                                            <p:tgtEl>
                                              <p:spTgt spid="17"/>
                                            </p:tgtEl>
                                            <p:attrNameLst>
                                              <p:attrName>ppt_x</p:attrName>
                                            </p:attrNameLst>
                                          </p:cBhvr>
                                          <p:tavLst>
                                            <p:tav tm="0">
                                              <p:val>
                                                <p:strVal val="#ppt_x"/>
                                              </p:val>
                                            </p:tav>
                                            <p:tav tm="100000">
                                              <p:val>
                                                <p:strVal val="#ppt_x"/>
                                              </p:val>
                                            </p:tav>
                                          </p:tavLst>
                                        </p:anim>
                                        <p:anim calcmode="lin" valueType="num" p14:bounceEnd="44000">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par>
                              <p:cTn id="21" fill="hold">
                                <p:stCondLst>
                                  <p:cond delay="800"/>
                                </p:stCondLst>
                                <p:childTnLst>
                                  <p:par>
                                    <p:cTn id="22" presetID="2" presetClass="entr" presetSubtype="4" fill="hold" grpId="0" nodeType="afterEffect" p14:presetBounceEnd="44000">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14:bounceEnd="44000">
                                          <p:cBhvr additive="base">
                                            <p:cTn id="24" dur="500" fill="hold"/>
                                            <p:tgtEl>
                                              <p:spTgt spid="22"/>
                                            </p:tgtEl>
                                            <p:attrNameLst>
                                              <p:attrName>ppt_x</p:attrName>
                                            </p:attrNameLst>
                                          </p:cBhvr>
                                          <p:tavLst>
                                            <p:tav tm="0">
                                              <p:val>
                                                <p:strVal val="#ppt_x"/>
                                              </p:val>
                                            </p:tav>
                                            <p:tav tm="100000">
                                              <p:val>
                                                <p:strVal val="#ppt_x"/>
                                              </p:val>
                                            </p:tav>
                                          </p:tavLst>
                                        </p:anim>
                                        <p:anim calcmode="lin" valueType="num" p14:bounceEnd="44000">
                                          <p:cBhvr additive="base">
                                            <p:cTn id="25" dur="500" fill="hold"/>
                                            <p:tgtEl>
                                              <p:spTgt spid="22"/>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14:presetBounceEnd="44000">
                                      <p:stCondLst>
                                        <p:cond delay="100"/>
                                      </p:stCondLst>
                                      <p:childTnLst>
                                        <p:set>
                                          <p:cBhvr>
                                            <p:cTn id="27" dur="1" fill="hold">
                                              <p:stCondLst>
                                                <p:cond delay="0"/>
                                              </p:stCondLst>
                                            </p:cTn>
                                            <p:tgtEl>
                                              <p:spTgt spid="23"/>
                                            </p:tgtEl>
                                            <p:attrNameLst>
                                              <p:attrName>style.visibility</p:attrName>
                                            </p:attrNameLst>
                                          </p:cBhvr>
                                          <p:to>
                                            <p:strVal val="visible"/>
                                          </p:to>
                                        </p:set>
                                        <p:anim calcmode="lin" valueType="num" p14:bounceEnd="44000">
                                          <p:cBhvr additive="base">
                                            <p:cTn id="28" dur="500" fill="hold"/>
                                            <p:tgtEl>
                                              <p:spTgt spid="23"/>
                                            </p:tgtEl>
                                            <p:attrNameLst>
                                              <p:attrName>ppt_x</p:attrName>
                                            </p:attrNameLst>
                                          </p:cBhvr>
                                          <p:tavLst>
                                            <p:tav tm="0">
                                              <p:val>
                                                <p:strVal val="#ppt_x"/>
                                              </p:val>
                                            </p:tav>
                                            <p:tav tm="100000">
                                              <p:val>
                                                <p:strVal val="#ppt_x"/>
                                              </p:val>
                                            </p:tav>
                                          </p:tavLst>
                                        </p:anim>
                                        <p:anim calcmode="lin" valueType="num" p14:bounceEnd="44000">
                                          <p:cBhvr additive="base">
                                            <p:cTn id="29" dur="500" fill="hold"/>
                                            <p:tgtEl>
                                              <p:spTgt spid="23"/>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14:presetBounceEnd="44000">
                                      <p:stCondLst>
                                        <p:cond delay="200"/>
                                      </p:stCondLst>
                                      <p:childTnLst>
                                        <p:set>
                                          <p:cBhvr>
                                            <p:cTn id="31" dur="1" fill="hold">
                                              <p:stCondLst>
                                                <p:cond delay="0"/>
                                              </p:stCondLst>
                                            </p:cTn>
                                            <p:tgtEl>
                                              <p:spTgt spid="24"/>
                                            </p:tgtEl>
                                            <p:attrNameLst>
                                              <p:attrName>style.visibility</p:attrName>
                                            </p:attrNameLst>
                                          </p:cBhvr>
                                          <p:to>
                                            <p:strVal val="visible"/>
                                          </p:to>
                                        </p:set>
                                        <p:anim calcmode="lin" valueType="num" p14:bounceEnd="44000">
                                          <p:cBhvr additive="base">
                                            <p:cTn id="32" dur="500" fill="hold"/>
                                            <p:tgtEl>
                                              <p:spTgt spid="24"/>
                                            </p:tgtEl>
                                            <p:attrNameLst>
                                              <p:attrName>ppt_x</p:attrName>
                                            </p:attrNameLst>
                                          </p:cBhvr>
                                          <p:tavLst>
                                            <p:tav tm="0">
                                              <p:val>
                                                <p:strVal val="#ppt_x"/>
                                              </p:val>
                                            </p:tav>
                                            <p:tav tm="100000">
                                              <p:val>
                                                <p:strVal val="#ppt_x"/>
                                              </p:val>
                                            </p:tav>
                                          </p:tavLst>
                                        </p:anim>
                                        <p:anim calcmode="lin" valueType="num" p14:bounceEnd="44000">
                                          <p:cBhvr additive="base">
                                            <p:cTn id="33" dur="500" fill="hold"/>
                                            <p:tgtEl>
                                              <p:spTgt spid="24"/>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14:presetBounceEnd="44000">
                                      <p:stCondLst>
                                        <p:cond delay="300"/>
                                      </p:stCondLst>
                                      <p:childTnLst>
                                        <p:set>
                                          <p:cBhvr>
                                            <p:cTn id="35" dur="1" fill="hold">
                                              <p:stCondLst>
                                                <p:cond delay="0"/>
                                              </p:stCondLst>
                                            </p:cTn>
                                            <p:tgtEl>
                                              <p:spTgt spid="25"/>
                                            </p:tgtEl>
                                            <p:attrNameLst>
                                              <p:attrName>style.visibility</p:attrName>
                                            </p:attrNameLst>
                                          </p:cBhvr>
                                          <p:to>
                                            <p:strVal val="visible"/>
                                          </p:to>
                                        </p:set>
                                        <p:anim calcmode="lin" valueType="num" p14:bounceEnd="44000">
                                          <p:cBhvr additive="base">
                                            <p:cTn id="36" dur="500" fill="hold"/>
                                            <p:tgtEl>
                                              <p:spTgt spid="25"/>
                                            </p:tgtEl>
                                            <p:attrNameLst>
                                              <p:attrName>ppt_x</p:attrName>
                                            </p:attrNameLst>
                                          </p:cBhvr>
                                          <p:tavLst>
                                            <p:tav tm="0">
                                              <p:val>
                                                <p:strVal val="#ppt_x"/>
                                              </p:val>
                                            </p:tav>
                                            <p:tav tm="100000">
                                              <p:val>
                                                <p:strVal val="#ppt_x"/>
                                              </p:val>
                                            </p:tav>
                                          </p:tavLst>
                                        </p:anim>
                                        <p:anim calcmode="lin" valueType="num" p14:bounceEnd="44000">
                                          <p:cBhvr additive="base">
                                            <p:cTn id="37" dur="500" fill="hold"/>
                                            <p:tgtEl>
                                              <p:spTgt spid="25"/>
                                            </p:tgtEl>
                                            <p:attrNameLst>
                                              <p:attrName>ppt_y</p:attrName>
                                            </p:attrNameLst>
                                          </p:cBhvr>
                                          <p:tavLst>
                                            <p:tav tm="0">
                                              <p:val>
                                                <p:strVal val="1+#ppt_h/2"/>
                                              </p:val>
                                            </p:tav>
                                            <p:tav tm="100000">
                                              <p:val>
                                                <p:strVal val="#ppt_y"/>
                                              </p:val>
                                            </p:tav>
                                          </p:tavLst>
                                        </p:anim>
                                      </p:childTnLst>
                                    </p:cTn>
                                  </p:par>
                                  <p:par>
                                    <p:cTn id="38" presetID="31" presetClass="entr" presetSubtype="0" fill="hold" grpId="0" nodeType="withEffect">
                                      <p:stCondLst>
                                        <p:cond delay="400"/>
                                      </p:stCondLst>
                                      <p:childTnLst>
                                        <p:set>
                                          <p:cBhvr>
                                            <p:cTn id="39" dur="1" fill="hold">
                                              <p:stCondLst>
                                                <p:cond delay="0"/>
                                              </p:stCondLst>
                                            </p:cTn>
                                            <p:tgtEl>
                                              <p:spTgt spid="26"/>
                                            </p:tgtEl>
                                            <p:attrNameLst>
                                              <p:attrName>style.visibility</p:attrName>
                                            </p:attrNameLst>
                                          </p:cBhvr>
                                          <p:to>
                                            <p:strVal val="visible"/>
                                          </p:to>
                                        </p:set>
                                        <p:anim calcmode="lin" valueType="num">
                                          <p:cBhvr>
                                            <p:cTn id="40" dur="500" fill="hold"/>
                                            <p:tgtEl>
                                              <p:spTgt spid="26"/>
                                            </p:tgtEl>
                                            <p:attrNameLst>
                                              <p:attrName>ppt_w</p:attrName>
                                            </p:attrNameLst>
                                          </p:cBhvr>
                                          <p:tavLst>
                                            <p:tav tm="0">
                                              <p:val>
                                                <p:fltVal val="0"/>
                                              </p:val>
                                            </p:tav>
                                            <p:tav tm="100000">
                                              <p:val>
                                                <p:strVal val="#ppt_w"/>
                                              </p:val>
                                            </p:tav>
                                          </p:tavLst>
                                        </p:anim>
                                        <p:anim calcmode="lin" valueType="num">
                                          <p:cBhvr>
                                            <p:cTn id="41" dur="500" fill="hold"/>
                                            <p:tgtEl>
                                              <p:spTgt spid="26"/>
                                            </p:tgtEl>
                                            <p:attrNameLst>
                                              <p:attrName>ppt_h</p:attrName>
                                            </p:attrNameLst>
                                          </p:cBhvr>
                                          <p:tavLst>
                                            <p:tav tm="0">
                                              <p:val>
                                                <p:fltVal val="0"/>
                                              </p:val>
                                            </p:tav>
                                            <p:tav tm="100000">
                                              <p:val>
                                                <p:strVal val="#ppt_h"/>
                                              </p:val>
                                            </p:tav>
                                          </p:tavLst>
                                        </p:anim>
                                        <p:anim calcmode="lin" valueType="num">
                                          <p:cBhvr>
                                            <p:cTn id="42" dur="500" fill="hold"/>
                                            <p:tgtEl>
                                              <p:spTgt spid="26"/>
                                            </p:tgtEl>
                                            <p:attrNameLst>
                                              <p:attrName>style.rotation</p:attrName>
                                            </p:attrNameLst>
                                          </p:cBhvr>
                                          <p:tavLst>
                                            <p:tav tm="0">
                                              <p:val>
                                                <p:fltVal val="90"/>
                                              </p:val>
                                            </p:tav>
                                            <p:tav tm="100000">
                                              <p:val>
                                                <p:fltVal val="0"/>
                                              </p:val>
                                            </p:tav>
                                          </p:tavLst>
                                        </p:anim>
                                        <p:animEffect transition="in" filter="fade">
                                          <p:cBhvr>
                                            <p:cTn id="43" dur="500"/>
                                            <p:tgtEl>
                                              <p:spTgt spid="26"/>
                                            </p:tgtEl>
                                          </p:cBhvr>
                                        </p:animEffect>
                                      </p:childTnLst>
                                    </p:cTn>
                                  </p:par>
                                  <p:par>
                                    <p:cTn id="44" presetID="31" presetClass="entr" presetSubtype="0" fill="hold" grpId="0" nodeType="withEffect">
                                      <p:stCondLst>
                                        <p:cond delay="500"/>
                                      </p:stCondLst>
                                      <p:childTnLst>
                                        <p:set>
                                          <p:cBhvr>
                                            <p:cTn id="45" dur="1" fill="hold">
                                              <p:stCondLst>
                                                <p:cond delay="0"/>
                                              </p:stCondLst>
                                            </p:cTn>
                                            <p:tgtEl>
                                              <p:spTgt spid="27"/>
                                            </p:tgtEl>
                                            <p:attrNameLst>
                                              <p:attrName>style.visibility</p:attrName>
                                            </p:attrNameLst>
                                          </p:cBhvr>
                                          <p:to>
                                            <p:strVal val="visible"/>
                                          </p:to>
                                        </p:set>
                                        <p:anim calcmode="lin" valueType="num">
                                          <p:cBhvr>
                                            <p:cTn id="46" dur="500" fill="hold"/>
                                            <p:tgtEl>
                                              <p:spTgt spid="27"/>
                                            </p:tgtEl>
                                            <p:attrNameLst>
                                              <p:attrName>ppt_w</p:attrName>
                                            </p:attrNameLst>
                                          </p:cBhvr>
                                          <p:tavLst>
                                            <p:tav tm="0">
                                              <p:val>
                                                <p:fltVal val="0"/>
                                              </p:val>
                                            </p:tav>
                                            <p:tav tm="100000">
                                              <p:val>
                                                <p:strVal val="#ppt_w"/>
                                              </p:val>
                                            </p:tav>
                                          </p:tavLst>
                                        </p:anim>
                                        <p:anim calcmode="lin" valueType="num">
                                          <p:cBhvr>
                                            <p:cTn id="47" dur="500" fill="hold"/>
                                            <p:tgtEl>
                                              <p:spTgt spid="27"/>
                                            </p:tgtEl>
                                            <p:attrNameLst>
                                              <p:attrName>ppt_h</p:attrName>
                                            </p:attrNameLst>
                                          </p:cBhvr>
                                          <p:tavLst>
                                            <p:tav tm="0">
                                              <p:val>
                                                <p:fltVal val="0"/>
                                              </p:val>
                                            </p:tav>
                                            <p:tav tm="100000">
                                              <p:val>
                                                <p:strVal val="#ppt_h"/>
                                              </p:val>
                                            </p:tav>
                                          </p:tavLst>
                                        </p:anim>
                                        <p:anim calcmode="lin" valueType="num">
                                          <p:cBhvr>
                                            <p:cTn id="48" dur="500" fill="hold"/>
                                            <p:tgtEl>
                                              <p:spTgt spid="27"/>
                                            </p:tgtEl>
                                            <p:attrNameLst>
                                              <p:attrName>style.rotation</p:attrName>
                                            </p:attrNameLst>
                                          </p:cBhvr>
                                          <p:tavLst>
                                            <p:tav tm="0">
                                              <p:val>
                                                <p:fltVal val="90"/>
                                              </p:val>
                                            </p:tav>
                                            <p:tav tm="100000">
                                              <p:val>
                                                <p:fltVal val="0"/>
                                              </p:val>
                                            </p:tav>
                                          </p:tavLst>
                                        </p:anim>
                                        <p:animEffect transition="in" filter="fade">
                                          <p:cBhvr>
                                            <p:cTn id="49" dur="500"/>
                                            <p:tgtEl>
                                              <p:spTgt spid="27"/>
                                            </p:tgtEl>
                                          </p:cBhvr>
                                        </p:animEffect>
                                      </p:childTnLst>
                                    </p:cTn>
                                  </p:par>
                                  <p:par>
                                    <p:cTn id="50" presetID="31" presetClass="entr" presetSubtype="0" fill="hold" grpId="0" nodeType="withEffect">
                                      <p:stCondLst>
                                        <p:cond delay="600"/>
                                      </p:stCondLst>
                                      <p:childTnLst>
                                        <p:set>
                                          <p:cBhvr>
                                            <p:cTn id="51" dur="1" fill="hold">
                                              <p:stCondLst>
                                                <p:cond delay="0"/>
                                              </p:stCondLst>
                                            </p:cTn>
                                            <p:tgtEl>
                                              <p:spTgt spid="29"/>
                                            </p:tgtEl>
                                            <p:attrNameLst>
                                              <p:attrName>style.visibility</p:attrName>
                                            </p:attrNameLst>
                                          </p:cBhvr>
                                          <p:to>
                                            <p:strVal val="visible"/>
                                          </p:to>
                                        </p:set>
                                        <p:anim calcmode="lin" valueType="num">
                                          <p:cBhvr>
                                            <p:cTn id="52" dur="500" fill="hold"/>
                                            <p:tgtEl>
                                              <p:spTgt spid="29"/>
                                            </p:tgtEl>
                                            <p:attrNameLst>
                                              <p:attrName>ppt_w</p:attrName>
                                            </p:attrNameLst>
                                          </p:cBhvr>
                                          <p:tavLst>
                                            <p:tav tm="0">
                                              <p:val>
                                                <p:fltVal val="0"/>
                                              </p:val>
                                            </p:tav>
                                            <p:tav tm="100000">
                                              <p:val>
                                                <p:strVal val="#ppt_w"/>
                                              </p:val>
                                            </p:tav>
                                          </p:tavLst>
                                        </p:anim>
                                        <p:anim calcmode="lin" valueType="num">
                                          <p:cBhvr>
                                            <p:cTn id="53" dur="500" fill="hold"/>
                                            <p:tgtEl>
                                              <p:spTgt spid="29"/>
                                            </p:tgtEl>
                                            <p:attrNameLst>
                                              <p:attrName>ppt_h</p:attrName>
                                            </p:attrNameLst>
                                          </p:cBhvr>
                                          <p:tavLst>
                                            <p:tav tm="0">
                                              <p:val>
                                                <p:fltVal val="0"/>
                                              </p:val>
                                            </p:tav>
                                            <p:tav tm="100000">
                                              <p:val>
                                                <p:strVal val="#ppt_h"/>
                                              </p:val>
                                            </p:tav>
                                          </p:tavLst>
                                        </p:anim>
                                        <p:anim calcmode="lin" valueType="num">
                                          <p:cBhvr>
                                            <p:cTn id="54" dur="500" fill="hold"/>
                                            <p:tgtEl>
                                              <p:spTgt spid="29"/>
                                            </p:tgtEl>
                                            <p:attrNameLst>
                                              <p:attrName>style.rotation</p:attrName>
                                            </p:attrNameLst>
                                          </p:cBhvr>
                                          <p:tavLst>
                                            <p:tav tm="0">
                                              <p:val>
                                                <p:fltVal val="90"/>
                                              </p:val>
                                            </p:tav>
                                            <p:tav tm="100000">
                                              <p:val>
                                                <p:fltVal val="0"/>
                                              </p:val>
                                            </p:tav>
                                          </p:tavLst>
                                        </p:anim>
                                        <p:animEffect transition="in" filter="fade">
                                          <p:cBhvr>
                                            <p:cTn id="55" dur="500"/>
                                            <p:tgtEl>
                                              <p:spTgt spid="29"/>
                                            </p:tgtEl>
                                          </p:cBhvr>
                                        </p:animEffect>
                                      </p:childTnLst>
                                    </p:cTn>
                                  </p:par>
                                  <p:par>
                                    <p:cTn id="56" presetID="31" presetClass="entr" presetSubtype="0" fill="hold" grpId="0" nodeType="withEffect">
                                      <p:stCondLst>
                                        <p:cond delay="700"/>
                                      </p:stCondLst>
                                      <p:childTnLst>
                                        <p:set>
                                          <p:cBhvr>
                                            <p:cTn id="57" dur="1" fill="hold">
                                              <p:stCondLst>
                                                <p:cond delay="0"/>
                                              </p:stCondLst>
                                            </p:cTn>
                                            <p:tgtEl>
                                              <p:spTgt spid="28"/>
                                            </p:tgtEl>
                                            <p:attrNameLst>
                                              <p:attrName>style.visibility</p:attrName>
                                            </p:attrNameLst>
                                          </p:cBhvr>
                                          <p:to>
                                            <p:strVal val="visible"/>
                                          </p:to>
                                        </p:set>
                                        <p:anim calcmode="lin" valueType="num">
                                          <p:cBhvr>
                                            <p:cTn id="58" dur="500" fill="hold"/>
                                            <p:tgtEl>
                                              <p:spTgt spid="28"/>
                                            </p:tgtEl>
                                            <p:attrNameLst>
                                              <p:attrName>ppt_w</p:attrName>
                                            </p:attrNameLst>
                                          </p:cBhvr>
                                          <p:tavLst>
                                            <p:tav tm="0">
                                              <p:val>
                                                <p:fltVal val="0"/>
                                              </p:val>
                                            </p:tav>
                                            <p:tav tm="100000">
                                              <p:val>
                                                <p:strVal val="#ppt_w"/>
                                              </p:val>
                                            </p:tav>
                                          </p:tavLst>
                                        </p:anim>
                                        <p:anim calcmode="lin" valueType="num">
                                          <p:cBhvr>
                                            <p:cTn id="59" dur="500" fill="hold"/>
                                            <p:tgtEl>
                                              <p:spTgt spid="28"/>
                                            </p:tgtEl>
                                            <p:attrNameLst>
                                              <p:attrName>ppt_h</p:attrName>
                                            </p:attrNameLst>
                                          </p:cBhvr>
                                          <p:tavLst>
                                            <p:tav tm="0">
                                              <p:val>
                                                <p:fltVal val="0"/>
                                              </p:val>
                                            </p:tav>
                                            <p:tav tm="100000">
                                              <p:val>
                                                <p:strVal val="#ppt_h"/>
                                              </p:val>
                                            </p:tav>
                                          </p:tavLst>
                                        </p:anim>
                                        <p:anim calcmode="lin" valueType="num">
                                          <p:cBhvr>
                                            <p:cTn id="60" dur="500" fill="hold"/>
                                            <p:tgtEl>
                                              <p:spTgt spid="28"/>
                                            </p:tgtEl>
                                            <p:attrNameLst>
                                              <p:attrName>style.rotation</p:attrName>
                                            </p:attrNameLst>
                                          </p:cBhvr>
                                          <p:tavLst>
                                            <p:tav tm="0">
                                              <p:val>
                                                <p:fltVal val="90"/>
                                              </p:val>
                                            </p:tav>
                                            <p:tav tm="100000">
                                              <p:val>
                                                <p:fltVal val="0"/>
                                              </p:val>
                                            </p:tav>
                                          </p:tavLst>
                                        </p:anim>
                                        <p:animEffect transition="in" filter="fade">
                                          <p:cBhvr>
                                            <p:cTn id="61" dur="500"/>
                                            <p:tgtEl>
                                              <p:spTgt spid="28"/>
                                            </p:tgtEl>
                                          </p:cBhvr>
                                        </p:animEffect>
                                      </p:childTnLst>
                                    </p:cTn>
                                  </p:par>
                                </p:childTnLst>
                              </p:cTn>
                            </p:par>
                            <p:par>
                              <p:cTn id="62" fill="hold">
                                <p:stCondLst>
                                  <p:cond delay="2000"/>
                                </p:stCondLst>
                                <p:childTnLst>
                                  <p:par>
                                    <p:cTn id="63" presetID="22" presetClass="entr" presetSubtype="8" fill="hold" grpId="0" nodeType="after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wipe(left)">
                                          <p:cBhvr>
                                            <p:cTn id="65" dur="1000"/>
                                            <p:tgtEl>
                                              <p:spTgt spid="35"/>
                                            </p:tgtEl>
                                          </p:cBhvr>
                                        </p:animEffect>
                                      </p:childTnLst>
                                    </p:cTn>
                                  </p:par>
                                </p:childTnLst>
                              </p:cTn>
                            </p:par>
                            <p:par>
                              <p:cTn id="66" fill="hold">
                                <p:stCondLst>
                                  <p:cond delay="3000"/>
                                </p:stCondLst>
                                <p:childTnLst>
                                  <p:par>
                                    <p:cTn id="67" presetID="22" presetClass="entr" presetSubtype="2" fill="hold" grpId="0" nodeType="after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wipe(right)">
                                          <p:cBhvr>
                                            <p:cTn id="69" dur="500"/>
                                            <p:tgtEl>
                                              <p:spTgt spid="30"/>
                                            </p:tgtEl>
                                          </p:cBhvr>
                                        </p:animEffect>
                                      </p:childTnLst>
                                    </p:cTn>
                                  </p:par>
                                  <p:par>
                                    <p:cTn id="70" presetID="22" presetClass="entr" presetSubtype="2" fill="hold" grpId="0" nodeType="withEffect">
                                      <p:stCondLst>
                                        <p:cond delay="200"/>
                                      </p:stCondLst>
                                      <p:childTnLst>
                                        <p:set>
                                          <p:cBhvr>
                                            <p:cTn id="71" dur="1" fill="hold">
                                              <p:stCondLst>
                                                <p:cond delay="0"/>
                                              </p:stCondLst>
                                            </p:cTn>
                                            <p:tgtEl>
                                              <p:spTgt spid="32"/>
                                            </p:tgtEl>
                                            <p:attrNameLst>
                                              <p:attrName>style.visibility</p:attrName>
                                            </p:attrNameLst>
                                          </p:cBhvr>
                                          <p:to>
                                            <p:strVal val="visible"/>
                                          </p:to>
                                        </p:set>
                                        <p:animEffect transition="in" filter="wipe(right)">
                                          <p:cBhvr>
                                            <p:cTn id="72" dur="500"/>
                                            <p:tgtEl>
                                              <p:spTgt spid="32"/>
                                            </p:tgtEl>
                                          </p:cBhvr>
                                        </p:animEffect>
                                      </p:childTnLst>
                                    </p:cTn>
                                  </p:par>
                                  <p:par>
                                    <p:cTn id="73" presetID="22" presetClass="entr" presetSubtype="2" fill="hold" grpId="0" nodeType="withEffect">
                                      <p:stCondLst>
                                        <p:cond delay="400"/>
                                      </p:stCondLst>
                                      <p:childTnLst>
                                        <p:set>
                                          <p:cBhvr>
                                            <p:cTn id="74" dur="1" fill="hold">
                                              <p:stCondLst>
                                                <p:cond delay="0"/>
                                              </p:stCondLst>
                                            </p:cTn>
                                            <p:tgtEl>
                                              <p:spTgt spid="33"/>
                                            </p:tgtEl>
                                            <p:attrNameLst>
                                              <p:attrName>style.visibility</p:attrName>
                                            </p:attrNameLst>
                                          </p:cBhvr>
                                          <p:to>
                                            <p:strVal val="visible"/>
                                          </p:to>
                                        </p:set>
                                        <p:animEffect transition="in" filter="wipe(right)">
                                          <p:cBhvr>
                                            <p:cTn id="75" dur="500"/>
                                            <p:tgtEl>
                                              <p:spTgt spid="33"/>
                                            </p:tgtEl>
                                          </p:cBhvr>
                                        </p:animEffect>
                                      </p:childTnLst>
                                    </p:cTn>
                                  </p:par>
                                  <p:par>
                                    <p:cTn id="76" presetID="22" presetClass="entr" presetSubtype="2" fill="hold" grpId="0" nodeType="withEffect">
                                      <p:stCondLst>
                                        <p:cond delay="600"/>
                                      </p:stCondLst>
                                      <p:childTnLst>
                                        <p:set>
                                          <p:cBhvr>
                                            <p:cTn id="77" dur="1" fill="hold">
                                              <p:stCondLst>
                                                <p:cond delay="0"/>
                                              </p:stCondLst>
                                            </p:cTn>
                                            <p:tgtEl>
                                              <p:spTgt spid="34"/>
                                            </p:tgtEl>
                                            <p:attrNameLst>
                                              <p:attrName>style.visibility</p:attrName>
                                            </p:attrNameLst>
                                          </p:cBhvr>
                                          <p:to>
                                            <p:strVal val="visible"/>
                                          </p:to>
                                        </p:set>
                                        <p:animEffect transition="in" filter="wipe(right)">
                                          <p:cBhvr>
                                            <p:cTn id="7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3" grpId="0"/>
          <p:bldP spid="34" grpId="0"/>
          <p:bldP spid="35" grpId="0" animBg="1"/>
          <p:bldP spid="22" grpId="0" animBg="1"/>
          <p:bldP spid="23" grpId="0" animBg="1"/>
          <p:bldP spid="24" grpId="0" animBg="1"/>
          <p:bldP spid="25" grpId="0" animBg="1"/>
          <p:bldP spid="26" grpId="0" animBg="1"/>
          <p:bldP spid="27" grpId="0" animBg="1"/>
          <p:bldP spid="28" grpId="0" animBg="1"/>
          <p:bldP spid="2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1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2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3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par>
                              <p:cTn id="21" fill="hold">
                                <p:stCondLst>
                                  <p:cond delay="800"/>
                                </p:stCondLst>
                                <p:childTnLst>
                                  <p:par>
                                    <p:cTn id="22" presetID="2" presetClass="entr" presetSubtype="4"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500" fill="hold"/>
                                            <p:tgtEl>
                                              <p:spTgt spid="22"/>
                                            </p:tgtEl>
                                            <p:attrNameLst>
                                              <p:attrName>ppt_x</p:attrName>
                                            </p:attrNameLst>
                                          </p:cBhvr>
                                          <p:tavLst>
                                            <p:tav tm="0">
                                              <p:val>
                                                <p:strVal val="#ppt_x"/>
                                              </p:val>
                                            </p:tav>
                                            <p:tav tm="100000">
                                              <p:val>
                                                <p:strVal val="#ppt_x"/>
                                              </p:val>
                                            </p:tav>
                                          </p:tavLst>
                                        </p:anim>
                                        <p:anim calcmode="lin" valueType="num">
                                          <p:cBhvr additive="base">
                                            <p:cTn id="25" dur="500" fill="hold"/>
                                            <p:tgtEl>
                                              <p:spTgt spid="22"/>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100"/>
                                      </p:stCondLst>
                                      <p:childTnLst>
                                        <p:set>
                                          <p:cBhvr>
                                            <p:cTn id="27" dur="1" fill="hold">
                                              <p:stCondLst>
                                                <p:cond delay="0"/>
                                              </p:stCondLst>
                                            </p:cTn>
                                            <p:tgtEl>
                                              <p:spTgt spid="23"/>
                                            </p:tgtEl>
                                            <p:attrNameLst>
                                              <p:attrName>style.visibility</p:attrName>
                                            </p:attrNameLst>
                                          </p:cBhvr>
                                          <p:to>
                                            <p:strVal val="visible"/>
                                          </p:to>
                                        </p:set>
                                        <p:anim calcmode="lin" valueType="num">
                                          <p:cBhvr additive="base">
                                            <p:cTn id="28" dur="500" fill="hold"/>
                                            <p:tgtEl>
                                              <p:spTgt spid="23"/>
                                            </p:tgtEl>
                                            <p:attrNameLst>
                                              <p:attrName>ppt_x</p:attrName>
                                            </p:attrNameLst>
                                          </p:cBhvr>
                                          <p:tavLst>
                                            <p:tav tm="0">
                                              <p:val>
                                                <p:strVal val="#ppt_x"/>
                                              </p:val>
                                            </p:tav>
                                            <p:tav tm="100000">
                                              <p:val>
                                                <p:strVal val="#ppt_x"/>
                                              </p:val>
                                            </p:tav>
                                          </p:tavLst>
                                        </p:anim>
                                        <p:anim calcmode="lin" valueType="num">
                                          <p:cBhvr additive="base">
                                            <p:cTn id="29" dur="500" fill="hold"/>
                                            <p:tgtEl>
                                              <p:spTgt spid="23"/>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20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ppt_x"/>
                                              </p:val>
                                            </p:tav>
                                            <p:tav tm="100000">
                                              <p:val>
                                                <p:strVal val="#ppt_x"/>
                                              </p:val>
                                            </p:tav>
                                          </p:tavLst>
                                        </p:anim>
                                        <p:anim calcmode="lin" valueType="num">
                                          <p:cBhvr additive="base">
                                            <p:cTn id="33" dur="500" fill="hold"/>
                                            <p:tgtEl>
                                              <p:spTgt spid="24"/>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300"/>
                                      </p:stCondLst>
                                      <p:childTnLst>
                                        <p:set>
                                          <p:cBhvr>
                                            <p:cTn id="35" dur="1" fill="hold">
                                              <p:stCondLst>
                                                <p:cond delay="0"/>
                                              </p:stCondLst>
                                            </p:cTn>
                                            <p:tgtEl>
                                              <p:spTgt spid="25"/>
                                            </p:tgtEl>
                                            <p:attrNameLst>
                                              <p:attrName>style.visibility</p:attrName>
                                            </p:attrNameLst>
                                          </p:cBhvr>
                                          <p:to>
                                            <p:strVal val="visible"/>
                                          </p:to>
                                        </p:set>
                                        <p:anim calcmode="lin" valueType="num">
                                          <p:cBhvr additive="base">
                                            <p:cTn id="36" dur="500" fill="hold"/>
                                            <p:tgtEl>
                                              <p:spTgt spid="25"/>
                                            </p:tgtEl>
                                            <p:attrNameLst>
                                              <p:attrName>ppt_x</p:attrName>
                                            </p:attrNameLst>
                                          </p:cBhvr>
                                          <p:tavLst>
                                            <p:tav tm="0">
                                              <p:val>
                                                <p:strVal val="#ppt_x"/>
                                              </p:val>
                                            </p:tav>
                                            <p:tav tm="100000">
                                              <p:val>
                                                <p:strVal val="#ppt_x"/>
                                              </p:val>
                                            </p:tav>
                                          </p:tavLst>
                                        </p:anim>
                                        <p:anim calcmode="lin" valueType="num">
                                          <p:cBhvr additive="base">
                                            <p:cTn id="37" dur="500" fill="hold"/>
                                            <p:tgtEl>
                                              <p:spTgt spid="25"/>
                                            </p:tgtEl>
                                            <p:attrNameLst>
                                              <p:attrName>ppt_y</p:attrName>
                                            </p:attrNameLst>
                                          </p:cBhvr>
                                          <p:tavLst>
                                            <p:tav tm="0">
                                              <p:val>
                                                <p:strVal val="1+#ppt_h/2"/>
                                              </p:val>
                                            </p:tav>
                                            <p:tav tm="100000">
                                              <p:val>
                                                <p:strVal val="#ppt_y"/>
                                              </p:val>
                                            </p:tav>
                                          </p:tavLst>
                                        </p:anim>
                                      </p:childTnLst>
                                    </p:cTn>
                                  </p:par>
                                  <p:par>
                                    <p:cTn id="38" presetID="31" presetClass="entr" presetSubtype="0" fill="hold" grpId="0" nodeType="withEffect">
                                      <p:stCondLst>
                                        <p:cond delay="400"/>
                                      </p:stCondLst>
                                      <p:childTnLst>
                                        <p:set>
                                          <p:cBhvr>
                                            <p:cTn id="39" dur="1" fill="hold">
                                              <p:stCondLst>
                                                <p:cond delay="0"/>
                                              </p:stCondLst>
                                            </p:cTn>
                                            <p:tgtEl>
                                              <p:spTgt spid="26"/>
                                            </p:tgtEl>
                                            <p:attrNameLst>
                                              <p:attrName>style.visibility</p:attrName>
                                            </p:attrNameLst>
                                          </p:cBhvr>
                                          <p:to>
                                            <p:strVal val="visible"/>
                                          </p:to>
                                        </p:set>
                                        <p:anim calcmode="lin" valueType="num">
                                          <p:cBhvr>
                                            <p:cTn id="40" dur="500" fill="hold"/>
                                            <p:tgtEl>
                                              <p:spTgt spid="26"/>
                                            </p:tgtEl>
                                            <p:attrNameLst>
                                              <p:attrName>ppt_w</p:attrName>
                                            </p:attrNameLst>
                                          </p:cBhvr>
                                          <p:tavLst>
                                            <p:tav tm="0">
                                              <p:val>
                                                <p:fltVal val="0"/>
                                              </p:val>
                                            </p:tav>
                                            <p:tav tm="100000">
                                              <p:val>
                                                <p:strVal val="#ppt_w"/>
                                              </p:val>
                                            </p:tav>
                                          </p:tavLst>
                                        </p:anim>
                                        <p:anim calcmode="lin" valueType="num">
                                          <p:cBhvr>
                                            <p:cTn id="41" dur="500" fill="hold"/>
                                            <p:tgtEl>
                                              <p:spTgt spid="26"/>
                                            </p:tgtEl>
                                            <p:attrNameLst>
                                              <p:attrName>ppt_h</p:attrName>
                                            </p:attrNameLst>
                                          </p:cBhvr>
                                          <p:tavLst>
                                            <p:tav tm="0">
                                              <p:val>
                                                <p:fltVal val="0"/>
                                              </p:val>
                                            </p:tav>
                                            <p:tav tm="100000">
                                              <p:val>
                                                <p:strVal val="#ppt_h"/>
                                              </p:val>
                                            </p:tav>
                                          </p:tavLst>
                                        </p:anim>
                                        <p:anim calcmode="lin" valueType="num">
                                          <p:cBhvr>
                                            <p:cTn id="42" dur="500" fill="hold"/>
                                            <p:tgtEl>
                                              <p:spTgt spid="26"/>
                                            </p:tgtEl>
                                            <p:attrNameLst>
                                              <p:attrName>style.rotation</p:attrName>
                                            </p:attrNameLst>
                                          </p:cBhvr>
                                          <p:tavLst>
                                            <p:tav tm="0">
                                              <p:val>
                                                <p:fltVal val="90"/>
                                              </p:val>
                                            </p:tav>
                                            <p:tav tm="100000">
                                              <p:val>
                                                <p:fltVal val="0"/>
                                              </p:val>
                                            </p:tav>
                                          </p:tavLst>
                                        </p:anim>
                                        <p:animEffect transition="in" filter="fade">
                                          <p:cBhvr>
                                            <p:cTn id="43" dur="500"/>
                                            <p:tgtEl>
                                              <p:spTgt spid="26"/>
                                            </p:tgtEl>
                                          </p:cBhvr>
                                        </p:animEffect>
                                      </p:childTnLst>
                                    </p:cTn>
                                  </p:par>
                                  <p:par>
                                    <p:cTn id="44" presetID="31" presetClass="entr" presetSubtype="0" fill="hold" grpId="0" nodeType="withEffect">
                                      <p:stCondLst>
                                        <p:cond delay="500"/>
                                      </p:stCondLst>
                                      <p:childTnLst>
                                        <p:set>
                                          <p:cBhvr>
                                            <p:cTn id="45" dur="1" fill="hold">
                                              <p:stCondLst>
                                                <p:cond delay="0"/>
                                              </p:stCondLst>
                                            </p:cTn>
                                            <p:tgtEl>
                                              <p:spTgt spid="27"/>
                                            </p:tgtEl>
                                            <p:attrNameLst>
                                              <p:attrName>style.visibility</p:attrName>
                                            </p:attrNameLst>
                                          </p:cBhvr>
                                          <p:to>
                                            <p:strVal val="visible"/>
                                          </p:to>
                                        </p:set>
                                        <p:anim calcmode="lin" valueType="num">
                                          <p:cBhvr>
                                            <p:cTn id="46" dur="500" fill="hold"/>
                                            <p:tgtEl>
                                              <p:spTgt spid="27"/>
                                            </p:tgtEl>
                                            <p:attrNameLst>
                                              <p:attrName>ppt_w</p:attrName>
                                            </p:attrNameLst>
                                          </p:cBhvr>
                                          <p:tavLst>
                                            <p:tav tm="0">
                                              <p:val>
                                                <p:fltVal val="0"/>
                                              </p:val>
                                            </p:tav>
                                            <p:tav tm="100000">
                                              <p:val>
                                                <p:strVal val="#ppt_w"/>
                                              </p:val>
                                            </p:tav>
                                          </p:tavLst>
                                        </p:anim>
                                        <p:anim calcmode="lin" valueType="num">
                                          <p:cBhvr>
                                            <p:cTn id="47" dur="500" fill="hold"/>
                                            <p:tgtEl>
                                              <p:spTgt spid="27"/>
                                            </p:tgtEl>
                                            <p:attrNameLst>
                                              <p:attrName>ppt_h</p:attrName>
                                            </p:attrNameLst>
                                          </p:cBhvr>
                                          <p:tavLst>
                                            <p:tav tm="0">
                                              <p:val>
                                                <p:fltVal val="0"/>
                                              </p:val>
                                            </p:tav>
                                            <p:tav tm="100000">
                                              <p:val>
                                                <p:strVal val="#ppt_h"/>
                                              </p:val>
                                            </p:tav>
                                          </p:tavLst>
                                        </p:anim>
                                        <p:anim calcmode="lin" valueType="num">
                                          <p:cBhvr>
                                            <p:cTn id="48" dur="500" fill="hold"/>
                                            <p:tgtEl>
                                              <p:spTgt spid="27"/>
                                            </p:tgtEl>
                                            <p:attrNameLst>
                                              <p:attrName>style.rotation</p:attrName>
                                            </p:attrNameLst>
                                          </p:cBhvr>
                                          <p:tavLst>
                                            <p:tav tm="0">
                                              <p:val>
                                                <p:fltVal val="90"/>
                                              </p:val>
                                            </p:tav>
                                            <p:tav tm="100000">
                                              <p:val>
                                                <p:fltVal val="0"/>
                                              </p:val>
                                            </p:tav>
                                          </p:tavLst>
                                        </p:anim>
                                        <p:animEffect transition="in" filter="fade">
                                          <p:cBhvr>
                                            <p:cTn id="49" dur="500"/>
                                            <p:tgtEl>
                                              <p:spTgt spid="27"/>
                                            </p:tgtEl>
                                          </p:cBhvr>
                                        </p:animEffect>
                                      </p:childTnLst>
                                    </p:cTn>
                                  </p:par>
                                  <p:par>
                                    <p:cTn id="50" presetID="31" presetClass="entr" presetSubtype="0" fill="hold" grpId="0" nodeType="withEffect">
                                      <p:stCondLst>
                                        <p:cond delay="600"/>
                                      </p:stCondLst>
                                      <p:childTnLst>
                                        <p:set>
                                          <p:cBhvr>
                                            <p:cTn id="51" dur="1" fill="hold">
                                              <p:stCondLst>
                                                <p:cond delay="0"/>
                                              </p:stCondLst>
                                            </p:cTn>
                                            <p:tgtEl>
                                              <p:spTgt spid="29"/>
                                            </p:tgtEl>
                                            <p:attrNameLst>
                                              <p:attrName>style.visibility</p:attrName>
                                            </p:attrNameLst>
                                          </p:cBhvr>
                                          <p:to>
                                            <p:strVal val="visible"/>
                                          </p:to>
                                        </p:set>
                                        <p:anim calcmode="lin" valueType="num">
                                          <p:cBhvr>
                                            <p:cTn id="52" dur="500" fill="hold"/>
                                            <p:tgtEl>
                                              <p:spTgt spid="29"/>
                                            </p:tgtEl>
                                            <p:attrNameLst>
                                              <p:attrName>ppt_w</p:attrName>
                                            </p:attrNameLst>
                                          </p:cBhvr>
                                          <p:tavLst>
                                            <p:tav tm="0">
                                              <p:val>
                                                <p:fltVal val="0"/>
                                              </p:val>
                                            </p:tav>
                                            <p:tav tm="100000">
                                              <p:val>
                                                <p:strVal val="#ppt_w"/>
                                              </p:val>
                                            </p:tav>
                                          </p:tavLst>
                                        </p:anim>
                                        <p:anim calcmode="lin" valueType="num">
                                          <p:cBhvr>
                                            <p:cTn id="53" dur="500" fill="hold"/>
                                            <p:tgtEl>
                                              <p:spTgt spid="29"/>
                                            </p:tgtEl>
                                            <p:attrNameLst>
                                              <p:attrName>ppt_h</p:attrName>
                                            </p:attrNameLst>
                                          </p:cBhvr>
                                          <p:tavLst>
                                            <p:tav tm="0">
                                              <p:val>
                                                <p:fltVal val="0"/>
                                              </p:val>
                                            </p:tav>
                                            <p:tav tm="100000">
                                              <p:val>
                                                <p:strVal val="#ppt_h"/>
                                              </p:val>
                                            </p:tav>
                                          </p:tavLst>
                                        </p:anim>
                                        <p:anim calcmode="lin" valueType="num">
                                          <p:cBhvr>
                                            <p:cTn id="54" dur="500" fill="hold"/>
                                            <p:tgtEl>
                                              <p:spTgt spid="29"/>
                                            </p:tgtEl>
                                            <p:attrNameLst>
                                              <p:attrName>style.rotation</p:attrName>
                                            </p:attrNameLst>
                                          </p:cBhvr>
                                          <p:tavLst>
                                            <p:tav tm="0">
                                              <p:val>
                                                <p:fltVal val="90"/>
                                              </p:val>
                                            </p:tav>
                                            <p:tav tm="100000">
                                              <p:val>
                                                <p:fltVal val="0"/>
                                              </p:val>
                                            </p:tav>
                                          </p:tavLst>
                                        </p:anim>
                                        <p:animEffect transition="in" filter="fade">
                                          <p:cBhvr>
                                            <p:cTn id="55" dur="500"/>
                                            <p:tgtEl>
                                              <p:spTgt spid="29"/>
                                            </p:tgtEl>
                                          </p:cBhvr>
                                        </p:animEffect>
                                      </p:childTnLst>
                                    </p:cTn>
                                  </p:par>
                                  <p:par>
                                    <p:cTn id="56" presetID="31" presetClass="entr" presetSubtype="0" fill="hold" grpId="0" nodeType="withEffect">
                                      <p:stCondLst>
                                        <p:cond delay="700"/>
                                      </p:stCondLst>
                                      <p:childTnLst>
                                        <p:set>
                                          <p:cBhvr>
                                            <p:cTn id="57" dur="1" fill="hold">
                                              <p:stCondLst>
                                                <p:cond delay="0"/>
                                              </p:stCondLst>
                                            </p:cTn>
                                            <p:tgtEl>
                                              <p:spTgt spid="28"/>
                                            </p:tgtEl>
                                            <p:attrNameLst>
                                              <p:attrName>style.visibility</p:attrName>
                                            </p:attrNameLst>
                                          </p:cBhvr>
                                          <p:to>
                                            <p:strVal val="visible"/>
                                          </p:to>
                                        </p:set>
                                        <p:anim calcmode="lin" valueType="num">
                                          <p:cBhvr>
                                            <p:cTn id="58" dur="500" fill="hold"/>
                                            <p:tgtEl>
                                              <p:spTgt spid="28"/>
                                            </p:tgtEl>
                                            <p:attrNameLst>
                                              <p:attrName>ppt_w</p:attrName>
                                            </p:attrNameLst>
                                          </p:cBhvr>
                                          <p:tavLst>
                                            <p:tav tm="0">
                                              <p:val>
                                                <p:fltVal val="0"/>
                                              </p:val>
                                            </p:tav>
                                            <p:tav tm="100000">
                                              <p:val>
                                                <p:strVal val="#ppt_w"/>
                                              </p:val>
                                            </p:tav>
                                          </p:tavLst>
                                        </p:anim>
                                        <p:anim calcmode="lin" valueType="num">
                                          <p:cBhvr>
                                            <p:cTn id="59" dur="500" fill="hold"/>
                                            <p:tgtEl>
                                              <p:spTgt spid="28"/>
                                            </p:tgtEl>
                                            <p:attrNameLst>
                                              <p:attrName>ppt_h</p:attrName>
                                            </p:attrNameLst>
                                          </p:cBhvr>
                                          <p:tavLst>
                                            <p:tav tm="0">
                                              <p:val>
                                                <p:fltVal val="0"/>
                                              </p:val>
                                            </p:tav>
                                            <p:tav tm="100000">
                                              <p:val>
                                                <p:strVal val="#ppt_h"/>
                                              </p:val>
                                            </p:tav>
                                          </p:tavLst>
                                        </p:anim>
                                        <p:anim calcmode="lin" valueType="num">
                                          <p:cBhvr>
                                            <p:cTn id="60" dur="500" fill="hold"/>
                                            <p:tgtEl>
                                              <p:spTgt spid="28"/>
                                            </p:tgtEl>
                                            <p:attrNameLst>
                                              <p:attrName>style.rotation</p:attrName>
                                            </p:attrNameLst>
                                          </p:cBhvr>
                                          <p:tavLst>
                                            <p:tav tm="0">
                                              <p:val>
                                                <p:fltVal val="90"/>
                                              </p:val>
                                            </p:tav>
                                            <p:tav tm="100000">
                                              <p:val>
                                                <p:fltVal val="0"/>
                                              </p:val>
                                            </p:tav>
                                          </p:tavLst>
                                        </p:anim>
                                        <p:animEffect transition="in" filter="fade">
                                          <p:cBhvr>
                                            <p:cTn id="61" dur="500"/>
                                            <p:tgtEl>
                                              <p:spTgt spid="28"/>
                                            </p:tgtEl>
                                          </p:cBhvr>
                                        </p:animEffect>
                                      </p:childTnLst>
                                    </p:cTn>
                                  </p:par>
                                </p:childTnLst>
                              </p:cTn>
                            </p:par>
                            <p:par>
                              <p:cTn id="62" fill="hold">
                                <p:stCondLst>
                                  <p:cond delay="2000"/>
                                </p:stCondLst>
                                <p:childTnLst>
                                  <p:par>
                                    <p:cTn id="63" presetID="22" presetClass="entr" presetSubtype="8" fill="hold" grpId="0" nodeType="after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wipe(left)">
                                          <p:cBhvr>
                                            <p:cTn id="65" dur="1000"/>
                                            <p:tgtEl>
                                              <p:spTgt spid="35"/>
                                            </p:tgtEl>
                                          </p:cBhvr>
                                        </p:animEffect>
                                      </p:childTnLst>
                                    </p:cTn>
                                  </p:par>
                                </p:childTnLst>
                              </p:cTn>
                            </p:par>
                            <p:par>
                              <p:cTn id="66" fill="hold">
                                <p:stCondLst>
                                  <p:cond delay="3000"/>
                                </p:stCondLst>
                                <p:childTnLst>
                                  <p:par>
                                    <p:cTn id="67" presetID="22" presetClass="entr" presetSubtype="2" fill="hold" grpId="0" nodeType="after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wipe(right)">
                                          <p:cBhvr>
                                            <p:cTn id="69" dur="500"/>
                                            <p:tgtEl>
                                              <p:spTgt spid="30"/>
                                            </p:tgtEl>
                                          </p:cBhvr>
                                        </p:animEffect>
                                      </p:childTnLst>
                                    </p:cTn>
                                  </p:par>
                                  <p:par>
                                    <p:cTn id="70" presetID="22" presetClass="entr" presetSubtype="2" fill="hold" grpId="0" nodeType="withEffect">
                                      <p:stCondLst>
                                        <p:cond delay="200"/>
                                      </p:stCondLst>
                                      <p:childTnLst>
                                        <p:set>
                                          <p:cBhvr>
                                            <p:cTn id="71" dur="1" fill="hold">
                                              <p:stCondLst>
                                                <p:cond delay="0"/>
                                              </p:stCondLst>
                                            </p:cTn>
                                            <p:tgtEl>
                                              <p:spTgt spid="32"/>
                                            </p:tgtEl>
                                            <p:attrNameLst>
                                              <p:attrName>style.visibility</p:attrName>
                                            </p:attrNameLst>
                                          </p:cBhvr>
                                          <p:to>
                                            <p:strVal val="visible"/>
                                          </p:to>
                                        </p:set>
                                        <p:animEffect transition="in" filter="wipe(right)">
                                          <p:cBhvr>
                                            <p:cTn id="72" dur="500"/>
                                            <p:tgtEl>
                                              <p:spTgt spid="32"/>
                                            </p:tgtEl>
                                          </p:cBhvr>
                                        </p:animEffect>
                                      </p:childTnLst>
                                    </p:cTn>
                                  </p:par>
                                  <p:par>
                                    <p:cTn id="73" presetID="22" presetClass="entr" presetSubtype="2" fill="hold" grpId="0" nodeType="withEffect">
                                      <p:stCondLst>
                                        <p:cond delay="400"/>
                                      </p:stCondLst>
                                      <p:childTnLst>
                                        <p:set>
                                          <p:cBhvr>
                                            <p:cTn id="74" dur="1" fill="hold">
                                              <p:stCondLst>
                                                <p:cond delay="0"/>
                                              </p:stCondLst>
                                            </p:cTn>
                                            <p:tgtEl>
                                              <p:spTgt spid="33"/>
                                            </p:tgtEl>
                                            <p:attrNameLst>
                                              <p:attrName>style.visibility</p:attrName>
                                            </p:attrNameLst>
                                          </p:cBhvr>
                                          <p:to>
                                            <p:strVal val="visible"/>
                                          </p:to>
                                        </p:set>
                                        <p:animEffect transition="in" filter="wipe(right)">
                                          <p:cBhvr>
                                            <p:cTn id="75" dur="500"/>
                                            <p:tgtEl>
                                              <p:spTgt spid="33"/>
                                            </p:tgtEl>
                                          </p:cBhvr>
                                        </p:animEffect>
                                      </p:childTnLst>
                                    </p:cTn>
                                  </p:par>
                                  <p:par>
                                    <p:cTn id="76" presetID="22" presetClass="entr" presetSubtype="2" fill="hold" grpId="0" nodeType="withEffect">
                                      <p:stCondLst>
                                        <p:cond delay="600"/>
                                      </p:stCondLst>
                                      <p:childTnLst>
                                        <p:set>
                                          <p:cBhvr>
                                            <p:cTn id="77" dur="1" fill="hold">
                                              <p:stCondLst>
                                                <p:cond delay="0"/>
                                              </p:stCondLst>
                                            </p:cTn>
                                            <p:tgtEl>
                                              <p:spTgt spid="34"/>
                                            </p:tgtEl>
                                            <p:attrNameLst>
                                              <p:attrName>style.visibility</p:attrName>
                                            </p:attrNameLst>
                                          </p:cBhvr>
                                          <p:to>
                                            <p:strVal val="visible"/>
                                          </p:to>
                                        </p:set>
                                        <p:animEffect transition="in" filter="wipe(right)">
                                          <p:cBhvr>
                                            <p:cTn id="7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3" grpId="0"/>
          <p:bldP spid="34" grpId="0"/>
          <p:bldP spid="35" grpId="0" animBg="1"/>
          <p:bldP spid="22" grpId="0" animBg="1"/>
          <p:bldP spid="23" grpId="0" animBg="1"/>
          <p:bldP spid="24" grpId="0" animBg="1"/>
          <p:bldP spid="25" grpId="0" animBg="1"/>
          <p:bldP spid="26" grpId="0" animBg="1"/>
          <p:bldP spid="27" grpId="0" animBg="1"/>
          <p:bldP spid="28" grpId="0" animBg="1"/>
          <p:bldP spid="29"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043608" y="1565803"/>
            <a:ext cx="2011893" cy="2011893"/>
            <a:chOff x="304800" y="673100"/>
            <a:chExt cx="4000500" cy="4000500"/>
          </a:xfrm>
          <a:effectLst>
            <a:outerShdw blurRad="444500" dist="254000" dir="8100000" algn="tr" rotWithShape="0">
              <a:prstClr val="black">
                <a:alpha val="50000"/>
              </a:prstClr>
            </a:outerShdw>
          </a:effectLst>
        </p:grpSpPr>
        <p:sp>
          <p:nvSpPr>
            <p:cNvPr id="3" name="同心圆 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 name="椭圆 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椭圆 4"/>
          <p:cNvSpPr/>
          <p:nvPr/>
        </p:nvSpPr>
        <p:spPr>
          <a:xfrm>
            <a:off x="1226969" y="3447812"/>
            <a:ext cx="274777" cy="274777"/>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1604729" y="3571714"/>
            <a:ext cx="137389" cy="137389"/>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1778432" y="3377093"/>
            <a:ext cx="274777" cy="274777"/>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2411193" y="3498702"/>
            <a:ext cx="137389" cy="137389"/>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952192" y="3259008"/>
            <a:ext cx="274777" cy="274777"/>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1244941" y="3302300"/>
            <a:ext cx="137389" cy="137389"/>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2781911" y="3433728"/>
            <a:ext cx="274777" cy="274777"/>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4644843" y="1421577"/>
            <a:ext cx="3456384" cy="333425"/>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itchFamily="34" charset="-122"/>
                <a:ea typeface="微软雅黑" pitchFamily="34" charset="-122"/>
              </a:defRPr>
            </a:lvl1pPr>
          </a:lstStyle>
          <a:p>
            <a:r>
              <a:rPr lang="zh-CN" altLang="en-US" dirty="0"/>
              <a:t>点击输入简要文字内容，文字内容需概括精炼，不用多余的文字修饰，言简意赅的说明分项内容</a:t>
            </a:r>
            <a:r>
              <a:rPr lang="en-US" altLang="zh-CN" dirty="0"/>
              <a:t>……</a:t>
            </a:r>
          </a:p>
        </p:txBody>
      </p:sp>
      <p:cxnSp>
        <p:nvCxnSpPr>
          <p:cNvPr id="14" name="直接连接符 13"/>
          <p:cNvCxnSpPr/>
          <p:nvPr/>
        </p:nvCxnSpPr>
        <p:spPr>
          <a:xfrm>
            <a:off x="3638595" y="1588290"/>
            <a:ext cx="792088" cy="0"/>
          </a:xfrm>
          <a:prstGeom prst="line">
            <a:avLst/>
          </a:prstGeom>
          <a:ln w="6350">
            <a:solidFill>
              <a:schemeClr val="tx1"/>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644843" y="1927596"/>
            <a:ext cx="3456384" cy="333425"/>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itchFamily="34" charset="-122"/>
                <a:ea typeface="微软雅黑" pitchFamily="34" charset="-122"/>
              </a:defRPr>
            </a:lvl1pPr>
          </a:lstStyle>
          <a:p>
            <a:r>
              <a:rPr lang="zh-CN" altLang="en-US" dirty="0"/>
              <a:t>点击输入简要文字内容，文字内容需概括精炼，不用多余的文字修饰，言简意赅的说明分项内容</a:t>
            </a:r>
            <a:r>
              <a:rPr lang="en-US" altLang="zh-CN" dirty="0"/>
              <a:t>……</a:t>
            </a:r>
          </a:p>
        </p:txBody>
      </p:sp>
      <p:cxnSp>
        <p:nvCxnSpPr>
          <p:cNvPr id="17" name="直接连接符 16"/>
          <p:cNvCxnSpPr/>
          <p:nvPr/>
        </p:nvCxnSpPr>
        <p:spPr>
          <a:xfrm>
            <a:off x="3638595" y="2094309"/>
            <a:ext cx="792088" cy="0"/>
          </a:xfrm>
          <a:prstGeom prst="line">
            <a:avLst/>
          </a:prstGeom>
          <a:ln w="6350">
            <a:solidFill>
              <a:schemeClr val="tx1"/>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644843" y="2431652"/>
            <a:ext cx="3456384" cy="333425"/>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itchFamily="34" charset="-122"/>
                <a:ea typeface="微软雅黑" pitchFamily="34" charset="-122"/>
              </a:defRPr>
            </a:lvl1pPr>
          </a:lstStyle>
          <a:p>
            <a:r>
              <a:rPr lang="zh-CN" altLang="en-US" dirty="0"/>
              <a:t>点击输入简要文字内容，文字内容需概括精炼，不用多余的文字修饰，言简意赅的说明分项内容</a:t>
            </a:r>
            <a:r>
              <a:rPr lang="en-US" altLang="zh-CN" dirty="0"/>
              <a:t>……</a:t>
            </a:r>
          </a:p>
        </p:txBody>
      </p:sp>
      <p:cxnSp>
        <p:nvCxnSpPr>
          <p:cNvPr id="20" name="直接连接符 19"/>
          <p:cNvCxnSpPr/>
          <p:nvPr/>
        </p:nvCxnSpPr>
        <p:spPr>
          <a:xfrm>
            <a:off x="3638595" y="2598365"/>
            <a:ext cx="792088" cy="0"/>
          </a:xfrm>
          <a:prstGeom prst="line">
            <a:avLst/>
          </a:prstGeom>
          <a:ln w="6350">
            <a:solidFill>
              <a:schemeClr val="tx1"/>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644843" y="2935708"/>
            <a:ext cx="3456384" cy="333425"/>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itchFamily="34" charset="-122"/>
                <a:ea typeface="微软雅黑" pitchFamily="34" charset="-122"/>
              </a:defRPr>
            </a:lvl1pPr>
          </a:lstStyle>
          <a:p>
            <a:r>
              <a:rPr lang="zh-CN" altLang="en-US" dirty="0"/>
              <a:t>点击输入简要文字内容，文字内容需概括精炼，不用多余的文字修饰，言简意赅的说明分项内容</a:t>
            </a:r>
            <a:r>
              <a:rPr lang="en-US" altLang="zh-CN" dirty="0"/>
              <a:t>……</a:t>
            </a:r>
          </a:p>
        </p:txBody>
      </p:sp>
      <p:cxnSp>
        <p:nvCxnSpPr>
          <p:cNvPr id="23" name="直接连接符 22"/>
          <p:cNvCxnSpPr/>
          <p:nvPr/>
        </p:nvCxnSpPr>
        <p:spPr>
          <a:xfrm>
            <a:off x="3638595" y="3102421"/>
            <a:ext cx="792088" cy="0"/>
          </a:xfrm>
          <a:prstGeom prst="line">
            <a:avLst/>
          </a:prstGeom>
          <a:ln w="6350">
            <a:solidFill>
              <a:schemeClr val="tx1"/>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644843" y="3439764"/>
            <a:ext cx="3456384" cy="333425"/>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itchFamily="34" charset="-122"/>
                <a:ea typeface="微软雅黑" pitchFamily="34" charset="-122"/>
              </a:defRPr>
            </a:lvl1pPr>
          </a:lstStyle>
          <a:p>
            <a:r>
              <a:rPr lang="zh-CN" altLang="en-US" dirty="0"/>
              <a:t>点击输入简要文字内容，文字内容需概括精炼，不用多余的文字修饰，言简意赅的说明分项内容</a:t>
            </a:r>
            <a:r>
              <a:rPr lang="en-US" altLang="zh-CN" dirty="0"/>
              <a:t>……</a:t>
            </a:r>
          </a:p>
        </p:txBody>
      </p:sp>
      <p:cxnSp>
        <p:nvCxnSpPr>
          <p:cNvPr id="26" name="直接连接符 25"/>
          <p:cNvCxnSpPr/>
          <p:nvPr/>
        </p:nvCxnSpPr>
        <p:spPr>
          <a:xfrm>
            <a:off x="3638595" y="3606477"/>
            <a:ext cx="792088" cy="0"/>
          </a:xfrm>
          <a:prstGeom prst="line">
            <a:avLst/>
          </a:prstGeom>
          <a:ln w="6350">
            <a:solidFill>
              <a:schemeClr val="tx1"/>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644843" y="3943820"/>
            <a:ext cx="3456384" cy="333425"/>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itchFamily="34" charset="-122"/>
                <a:ea typeface="微软雅黑" pitchFamily="34" charset="-122"/>
              </a:defRPr>
            </a:lvl1pPr>
          </a:lstStyle>
          <a:p>
            <a:r>
              <a:rPr lang="zh-CN" altLang="en-US" dirty="0"/>
              <a:t>点击输入简要文字内容，文字内容需概括精炼，不用多余的文字修饰，言简意赅的说明分项内容</a:t>
            </a:r>
            <a:r>
              <a:rPr lang="en-US" altLang="zh-CN" dirty="0"/>
              <a:t>……</a:t>
            </a:r>
          </a:p>
        </p:txBody>
      </p:sp>
      <p:cxnSp>
        <p:nvCxnSpPr>
          <p:cNvPr id="29" name="直接连接符 28"/>
          <p:cNvCxnSpPr/>
          <p:nvPr/>
        </p:nvCxnSpPr>
        <p:spPr>
          <a:xfrm>
            <a:off x="3638595" y="4110533"/>
            <a:ext cx="792088" cy="0"/>
          </a:xfrm>
          <a:prstGeom prst="line">
            <a:avLst/>
          </a:prstGeom>
          <a:ln w="6350">
            <a:solidFill>
              <a:schemeClr val="tx1"/>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30" name="椭圆 29"/>
          <p:cNvSpPr/>
          <p:nvPr/>
        </p:nvSpPr>
        <p:spPr>
          <a:xfrm>
            <a:off x="3427015" y="1450900"/>
            <a:ext cx="274777" cy="274777"/>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1</a:t>
            </a:r>
            <a:endParaRPr lang="zh-CN" altLang="en-US" dirty="0"/>
          </a:p>
        </p:txBody>
      </p:sp>
      <p:sp>
        <p:nvSpPr>
          <p:cNvPr id="31" name="椭圆 30"/>
          <p:cNvSpPr/>
          <p:nvPr/>
        </p:nvSpPr>
        <p:spPr>
          <a:xfrm>
            <a:off x="3147794" y="3072585"/>
            <a:ext cx="167224" cy="167224"/>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p:nvSpPr>
        <p:spPr>
          <a:xfrm>
            <a:off x="2942895" y="3190313"/>
            <a:ext cx="137389" cy="137389"/>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a:off x="3425919" y="1952988"/>
            <a:ext cx="274777" cy="274777"/>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2</a:t>
            </a:r>
            <a:endParaRPr lang="zh-CN" altLang="en-US" dirty="0"/>
          </a:p>
        </p:txBody>
      </p:sp>
      <p:sp>
        <p:nvSpPr>
          <p:cNvPr id="36" name="椭圆 35"/>
          <p:cNvSpPr/>
          <p:nvPr/>
        </p:nvSpPr>
        <p:spPr>
          <a:xfrm>
            <a:off x="3425730" y="2462943"/>
            <a:ext cx="274777" cy="274777"/>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3</a:t>
            </a:r>
            <a:endParaRPr lang="zh-CN" altLang="en-US" dirty="0"/>
          </a:p>
        </p:txBody>
      </p:sp>
      <p:sp>
        <p:nvSpPr>
          <p:cNvPr id="37" name="椭圆 36"/>
          <p:cNvSpPr/>
          <p:nvPr/>
        </p:nvSpPr>
        <p:spPr>
          <a:xfrm>
            <a:off x="3424634" y="2965031"/>
            <a:ext cx="274777" cy="274777"/>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4</a:t>
            </a:r>
            <a:endParaRPr lang="zh-CN" altLang="en-US" dirty="0"/>
          </a:p>
        </p:txBody>
      </p:sp>
      <p:sp>
        <p:nvSpPr>
          <p:cNvPr id="38" name="椭圆 37"/>
          <p:cNvSpPr/>
          <p:nvPr/>
        </p:nvSpPr>
        <p:spPr>
          <a:xfrm>
            <a:off x="3427060" y="3467289"/>
            <a:ext cx="274777" cy="274777"/>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5</a:t>
            </a:r>
            <a:endParaRPr lang="zh-CN" altLang="en-US" dirty="0"/>
          </a:p>
        </p:txBody>
      </p:sp>
      <p:sp>
        <p:nvSpPr>
          <p:cNvPr id="39" name="椭圆 38"/>
          <p:cNvSpPr/>
          <p:nvPr/>
        </p:nvSpPr>
        <p:spPr>
          <a:xfrm>
            <a:off x="3425964" y="3969377"/>
            <a:ext cx="274777" cy="274777"/>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6</a:t>
            </a:r>
            <a:endParaRPr lang="zh-CN" altLang="en-US" dirty="0"/>
          </a:p>
        </p:txBody>
      </p:sp>
      <p:sp>
        <p:nvSpPr>
          <p:cNvPr id="42" name="TextBox 41"/>
          <p:cNvSpPr txBox="1"/>
          <p:nvPr/>
        </p:nvSpPr>
        <p:spPr>
          <a:xfrm>
            <a:off x="1381102" y="2417860"/>
            <a:ext cx="1400809" cy="307777"/>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itchFamily="34" charset="-122"/>
                <a:ea typeface="微软雅黑" pitchFamily="34" charset="-122"/>
              </a:defRPr>
            </a:lvl1pPr>
          </a:lstStyle>
          <a:p>
            <a:pPr algn="ctr">
              <a:lnSpc>
                <a:spcPct val="100000"/>
              </a:lnSpc>
            </a:pPr>
            <a:r>
              <a:rPr lang="zh-CN" altLang="en-US" sz="2000" b="1" dirty="0" smtClean="0">
                <a:solidFill>
                  <a:srgbClr val="C00000"/>
                </a:solidFill>
              </a:rPr>
              <a:t>代理商推广</a:t>
            </a:r>
            <a:endParaRPr lang="en-US" altLang="zh-CN" sz="2000" b="1" dirty="0">
              <a:solidFill>
                <a:srgbClr val="C00000"/>
              </a:solidFill>
            </a:endParaRPr>
          </a:p>
        </p:txBody>
      </p:sp>
      <p:sp>
        <p:nvSpPr>
          <p:cNvPr id="33" name="TextBox 32"/>
          <p:cNvSpPr txBox="1"/>
          <p:nvPr/>
        </p:nvSpPr>
        <p:spPr>
          <a:xfrm>
            <a:off x="3563888" y="475567"/>
            <a:ext cx="2016224" cy="307777"/>
          </a:xfrm>
          <a:prstGeom prst="rect">
            <a:avLst/>
          </a:prstGeom>
          <a:noFill/>
        </p:spPr>
        <p:txBody>
          <a:bodyPr wrap="square" lIns="0" tIns="0" rIns="0" bIns="0" rtlCol="0">
            <a:spAutoFit/>
          </a:bodyPr>
          <a:lstStyle/>
          <a:p>
            <a:pPr algn="ctr"/>
            <a:r>
              <a:rPr lang="zh-CN" altLang="en-US" sz="2000" b="1" dirty="0" smtClean="0">
                <a:latin typeface="微软雅黑" pitchFamily="34" charset="-122"/>
                <a:ea typeface="微软雅黑" pitchFamily="34" charset="-122"/>
              </a:rPr>
              <a:t>代理推广</a:t>
            </a:r>
            <a:endParaRPr lang="zh-CN" altLang="en-US" sz="1000" dirty="0">
              <a:latin typeface="微软雅黑" pitchFamily="34" charset="-122"/>
              <a:ea typeface="微软雅黑" pitchFamily="34" charset="-122"/>
            </a:endParaRPr>
          </a:p>
        </p:txBody>
      </p:sp>
    </p:spTree>
    <p:extLst>
      <p:ext uri="{BB962C8B-B14F-4D97-AF65-F5344CB8AC3E}">
        <p14:creationId xmlns:p14="http://schemas.microsoft.com/office/powerpoint/2010/main" val="1470642761"/>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anim calcmode="lin" valueType="num">
                                      <p:cBhvr>
                                        <p:cTn id="8" dur="1500" fill="hold"/>
                                        <p:tgtEl>
                                          <p:spTgt spid="2"/>
                                        </p:tgtEl>
                                        <p:attrNameLst>
                                          <p:attrName>ppt_x</p:attrName>
                                        </p:attrNameLst>
                                      </p:cBhvr>
                                      <p:tavLst>
                                        <p:tav tm="0">
                                          <p:val>
                                            <p:strVal val="#ppt_x"/>
                                          </p:val>
                                        </p:tav>
                                        <p:tav tm="100000">
                                          <p:val>
                                            <p:strVal val="#ppt_x"/>
                                          </p:val>
                                        </p:tav>
                                      </p:tavLst>
                                    </p:anim>
                                    <p:anim calcmode="lin" valueType="num">
                                      <p:cBhvr>
                                        <p:cTn id="9" dur="1500" fill="hold"/>
                                        <p:tgtEl>
                                          <p:spTgt spid="2"/>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40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20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grpId="0" nodeType="withEffect">
                                  <p:stCondLst>
                                    <p:cond delay="40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53" presetClass="entr" presetSubtype="16" fill="hold" grpId="0" nodeType="withEffect">
                                  <p:stCondLst>
                                    <p:cond delay="40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grpId="0" nodeType="withEffect">
                                  <p:stCondLst>
                                    <p:cond delay="20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par>
                                <p:cTn id="40" presetID="53" presetClass="entr" presetSubtype="16" fill="hold" grpId="0" nodeType="withEffect">
                                  <p:stCondLst>
                                    <p:cond delay="20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animEffect transition="in" filter="fade">
                                      <p:cBhvr>
                                        <p:cTn id="44" dur="500"/>
                                        <p:tgtEl>
                                          <p:spTgt spid="11"/>
                                        </p:tgtEl>
                                      </p:cBhvr>
                                    </p:animEffect>
                                  </p:childTnLst>
                                </p:cTn>
                              </p:par>
                            </p:childTnLst>
                          </p:cTn>
                        </p:par>
                        <p:par>
                          <p:cTn id="45" fill="hold">
                            <p:stCondLst>
                              <p:cond delay="1500"/>
                            </p:stCondLst>
                            <p:childTnLst>
                              <p:par>
                                <p:cTn id="46" presetID="53" presetClass="entr" presetSubtype="16" fill="hold" grpId="0" nodeType="afterEffect">
                                  <p:stCondLst>
                                    <p:cond delay="0"/>
                                  </p:stCondLst>
                                  <p:childTnLst>
                                    <p:set>
                                      <p:cBhvr>
                                        <p:cTn id="47" dur="1" fill="hold">
                                          <p:stCondLst>
                                            <p:cond delay="0"/>
                                          </p:stCondLst>
                                        </p:cTn>
                                        <p:tgtEl>
                                          <p:spTgt spid="42"/>
                                        </p:tgtEl>
                                        <p:attrNameLst>
                                          <p:attrName>style.visibility</p:attrName>
                                        </p:attrNameLst>
                                      </p:cBhvr>
                                      <p:to>
                                        <p:strVal val="visible"/>
                                      </p:to>
                                    </p:set>
                                    <p:anim calcmode="lin" valueType="num">
                                      <p:cBhvr>
                                        <p:cTn id="48" dur="500" fill="hold"/>
                                        <p:tgtEl>
                                          <p:spTgt spid="42"/>
                                        </p:tgtEl>
                                        <p:attrNameLst>
                                          <p:attrName>ppt_w</p:attrName>
                                        </p:attrNameLst>
                                      </p:cBhvr>
                                      <p:tavLst>
                                        <p:tav tm="0">
                                          <p:val>
                                            <p:fltVal val="0"/>
                                          </p:val>
                                        </p:tav>
                                        <p:tav tm="100000">
                                          <p:val>
                                            <p:strVal val="#ppt_w"/>
                                          </p:val>
                                        </p:tav>
                                      </p:tavLst>
                                    </p:anim>
                                    <p:anim calcmode="lin" valueType="num">
                                      <p:cBhvr>
                                        <p:cTn id="49" dur="500" fill="hold"/>
                                        <p:tgtEl>
                                          <p:spTgt spid="42"/>
                                        </p:tgtEl>
                                        <p:attrNameLst>
                                          <p:attrName>ppt_h</p:attrName>
                                        </p:attrNameLst>
                                      </p:cBhvr>
                                      <p:tavLst>
                                        <p:tav tm="0">
                                          <p:val>
                                            <p:fltVal val="0"/>
                                          </p:val>
                                        </p:tav>
                                        <p:tav tm="100000">
                                          <p:val>
                                            <p:strVal val="#ppt_h"/>
                                          </p:val>
                                        </p:tav>
                                      </p:tavLst>
                                    </p:anim>
                                    <p:animEffect transition="in" filter="fade">
                                      <p:cBhvr>
                                        <p:cTn id="50" dur="500"/>
                                        <p:tgtEl>
                                          <p:spTgt spid="42"/>
                                        </p:tgtEl>
                                      </p:cBhvr>
                                    </p:animEffect>
                                  </p:childTnLst>
                                </p:cTn>
                              </p:par>
                            </p:childTnLst>
                          </p:cTn>
                        </p:par>
                        <p:par>
                          <p:cTn id="51" fill="hold">
                            <p:stCondLst>
                              <p:cond delay="2000"/>
                            </p:stCondLst>
                            <p:childTnLst>
                              <p:par>
                                <p:cTn id="52" presetID="53" presetClass="entr" presetSubtype="16" fill="hold" grpId="0" nodeType="afterEffect">
                                  <p:stCondLst>
                                    <p:cond delay="0"/>
                                  </p:stCondLst>
                                  <p:childTnLst>
                                    <p:set>
                                      <p:cBhvr>
                                        <p:cTn id="53" dur="1" fill="hold">
                                          <p:stCondLst>
                                            <p:cond delay="0"/>
                                          </p:stCondLst>
                                        </p:cTn>
                                        <p:tgtEl>
                                          <p:spTgt spid="30"/>
                                        </p:tgtEl>
                                        <p:attrNameLst>
                                          <p:attrName>style.visibility</p:attrName>
                                        </p:attrNameLst>
                                      </p:cBhvr>
                                      <p:to>
                                        <p:strVal val="visible"/>
                                      </p:to>
                                    </p:set>
                                    <p:anim calcmode="lin" valueType="num">
                                      <p:cBhvr>
                                        <p:cTn id="54" dur="500" fill="hold"/>
                                        <p:tgtEl>
                                          <p:spTgt spid="30"/>
                                        </p:tgtEl>
                                        <p:attrNameLst>
                                          <p:attrName>ppt_w</p:attrName>
                                        </p:attrNameLst>
                                      </p:cBhvr>
                                      <p:tavLst>
                                        <p:tav tm="0">
                                          <p:val>
                                            <p:fltVal val="0"/>
                                          </p:val>
                                        </p:tav>
                                        <p:tav tm="100000">
                                          <p:val>
                                            <p:strVal val="#ppt_w"/>
                                          </p:val>
                                        </p:tav>
                                      </p:tavLst>
                                    </p:anim>
                                    <p:anim calcmode="lin" valueType="num">
                                      <p:cBhvr>
                                        <p:cTn id="55" dur="500" fill="hold"/>
                                        <p:tgtEl>
                                          <p:spTgt spid="30"/>
                                        </p:tgtEl>
                                        <p:attrNameLst>
                                          <p:attrName>ppt_h</p:attrName>
                                        </p:attrNameLst>
                                      </p:cBhvr>
                                      <p:tavLst>
                                        <p:tav tm="0">
                                          <p:val>
                                            <p:fltVal val="0"/>
                                          </p:val>
                                        </p:tav>
                                        <p:tav tm="100000">
                                          <p:val>
                                            <p:strVal val="#ppt_h"/>
                                          </p:val>
                                        </p:tav>
                                      </p:tavLst>
                                    </p:anim>
                                    <p:animEffect transition="in" filter="fade">
                                      <p:cBhvr>
                                        <p:cTn id="56" dur="500"/>
                                        <p:tgtEl>
                                          <p:spTgt spid="30"/>
                                        </p:tgtEl>
                                      </p:cBhvr>
                                    </p:animEffect>
                                  </p:childTnLst>
                                </p:cTn>
                              </p:par>
                              <p:par>
                                <p:cTn id="57" presetID="53" presetClass="entr" presetSubtype="16" fill="hold" grpId="0" nodeType="withEffect">
                                  <p:stCondLst>
                                    <p:cond delay="100"/>
                                  </p:stCondLst>
                                  <p:childTnLst>
                                    <p:set>
                                      <p:cBhvr>
                                        <p:cTn id="58" dur="1" fill="hold">
                                          <p:stCondLst>
                                            <p:cond delay="0"/>
                                          </p:stCondLst>
                                        </p:cTn>
                                        <p:tgtEl>
                                          <p:spTgt spid="31"/>
                                        </p:tgtEl>
                                        <p:attrNameLst>
                                          <p:attrName>style.visibility</p:attrName>
                                        </p:attrNameLst>
                                      </p:cBhvr>
                                      <p:to>
                                        <p:strVal val="visible"/>
                                      </p:to>
                                    </p:set>
                                    <p:anim calcmode="lin" valueType="num">
                                      <p:cBhvr>
                                        <p:cTn id="59" dur="500" fill="hold"/>
                                        <p:tgtEl>
                                          <p:spTgt spid="31"/>
                                        </p:tgtEl>
                                        <p:attrNameLst>
                                          <p:attrName>ppt_w</p:attrName>
                                        </p:attrNameLst>
                                      </p:cBhvr>
                                      <p:tavLst>
                                        <p:tav tm="0">
                                          <p:val>
                                            <p:fltVal val="0"/>
                                          </p:val>
                                        </p:tav>
                                        <p:tav tm="100000">
                                          <p:val>
                                            <p:strVal val="#ppt_w"/>
                                          </p:val>
                                        </p:tav>
                                      </p:tavLst>
                                    </p:anim>
                                    <p:anim calcmode="lin" valueType="num">
                                      <p:cBhvr>
                                        <p:cTn id="60" dur="500" fill="hold"/>
                                        <p:tgtEl>
                                          <p:spTgt spid="31"/>
                                        </p:tgtEl>
                                        <p:attrNameLst>
                                          <p:attrName>ppt_h</p:attrName>
                                        </p:attrNameLst>
                                      </p:cBhvr>
                                      <p:tavLst>
                                        <p:tav tm="0">
                                          <p:val>
                                            <p:fltVal val="0"/>
                                          </p:val>
                                        </p:tav>
                                        <p:tav tm="100000">
                                          <p:val>
                                            <p:strVal val="#ppt_h"/>
                                          </p:val>
                                        </p:tav>
                                      </p:tavLst>
                                    </p:anim>
                                    <p:animEffect transition="in" filter="fade">
                                      <p:cBhvr>
                                        <p:cTn id="61" dur="500"/>
                                        <p:tgtEl>
                                          <p:spTgt spid="31"/>
                                        </p:tgtEl>
                                      </p:cBhvr>
                                    </p:animEffect>
                                  </p:childTnLst>
                                </p:cTn>
                              </p:par>
                              <p:par>
                                <p:cTn id="62" presetID="53" presetClass="entr" presetSubtype="16" fill="hold" grpId="0" nodeType="withEffect">
                                  <p:stCondLst>
                                    <p:cond delay="200"/>
                                  </p:stCondLst>
                                  <p:childTnLst>
                                    <p:set>
                                      <p:cBhvr>
                                        <p:cTn id="63" dur="1" fill="hold">
                                          <p:stCondLst>
                                            <p:cond delay="0"/>
                                          </p:stCondLst>
                                        </p:cTn>
                                        <p:tgtEl>
                                          <p:spTgt spid="32"/>
                                        </p:tgtEl>
                                        <p:attrNameLst>
                                          <p:attrName>style.visibility</p:attrName>
                                        </p:attrNameLst>
                                      </p:cBhvr>
                                      <p:to>
                                        <p:strVal val="visible"/>
                                      </p:to>
                                    </p:set>
                                    <p:anim calcmode="lin" valueType="num">
                                      <p:cBhvr>
                                        <p:cTn id="64" dur="500" fill="hold"/>
                                        <p:tgtEl>
                                          <p:spTgt spid="32"/>
                                        </p:tgtEl>
                                        <p:attrNameLst>
                                          <p:attrName>ppt_w</p:attrName>
                                        </p:attrNameLst>
                                      </p:cBhvr>
                                      <p:tavLst>
                                        <p:tav tm="0">
                                          <p:val>
                                            <p:fltVal val="0"/>
                                          </p:val>
                                        </p:tav>
                                        <p:tav tm="100000">
                                          <p:val>
                                            <p:strVal val="#ppt_w"/>
                                          </p:val>
                                        </p:tav>
                                      </p:tavLst>
                                    </p:anim>
                                    <p:anim calcmode="lin" valueType="num">
                                      <p:cBhvr>
                                        <p:cTn id="65" dur="500" fill="hold"/>
                                        <p:tgtEl>
                                          <p:spTgt spid="32"/>
                                        </p:tgtEl>
                                        <p:attrNameLst>
                                          <p:attrName>ppt_h</p:attrName>
                                        </p:attrNameLst>
                                      </p:cBhvr>
                                      <p:tavLst>
                                        <p:tav tm="0">
                                          <p:val>
                                            <p:fltVal val="0"/>
                                          </p:val>
                                        </p:tav>
                                        <p:tav tm="100000">
                                          <p:val>
                                            <p:strVal val="#ppt_h"/>
                                          </p:val>
                                        </p:tav>
                                      </p:tavLst>
                                    </p:anim>
                                    <p:animEffect transition="in" filter="fade">
                                      <p:cBhvr>
                                        <p:cTn id="66" dur="500"/>
                                        <p:tgtEl>
                                          <p:spTgt spid="32"/>
                                        </p:tgtEl>
                                      </p:cBhvr>
                                    </p:animEffect>
                                  </p:childTnLst>
                                </p:cTn>
                              </p:par>
                              <p:par>
                                <p:cTn id="67" presetID="53" presetClass="entr" presetSubtype="16" fill="hold" grpId="0" nodeType="withEffect">
                                  <p:stCondLst>
                                    <p:cond delay="300"/>
                                  </p:stCondLst>
                                  <p:childTnLst>
                                    <p:set>
                                      <p:cBhvr>
                                        <p:cTn id="68" dur="1" fill="hold">
                                          <p:stCondLst>
                                            <p:cond delay="0"/>
                                          </p:stCondLst>
                                        </p:cTn>
                                        <p:tgtEl>
                                          <p:spTgt spid="35"/>
                                        </p:tgtEl>
                                        <p:attrNameLst>
                                          <p:attrName>style.visibility</p:attrName>
                                        </p:attrNameLst>
                                      </p:cBhvr>
                                      <p:to>
                                        <p:strVal val="visible"/>
                                      </p:to>
                                    </p:set>
                                    <p:anim calcmode="lin" valueType="num">
                                      <p:cBhvr>
                                        <p:cTn id="69" dur="500" fill="hold"/>
                                        <p:tgtEl>
                                          <p:spTgt spid="35"/>
                                        </p:tgtEl>
                                        <p:attrNameLst>
                                          <p:attrName>ppt_w</p:attrName>
                                        </p:attrNameLst>
                                      </p:cBhvr>
                                      <p:tavLst>
                                        <p:tav tm="0">
                                          <p:val>
                                            <p:fltVal val="0"/>
                                          </p:val>
                                        </p:tav>
                                        <p:tav tm="100000">
                                          <p:val>
                                            <p:strVal val="#ppt_w"/>
                                          </p:val>
                                        </p:tav>
                                      </p:tavLst>
                                    </p:anim>
                                    <p:anim calcmode="lin" valueType="num">
                                      <p:cBhvr>
                                        <p:cTn id="70" dur="500" fill="hold"/>
                                        <p:tgtEl>
                                          <p:spTgt spid="35"/>
                                        </p:tgtEl>
                                        <p:attrNameLst>
                                          <p:attrName>ppt_h</p:attrName>
                                        </p:attrNameLst>
                                      </p:cBhvr>
                                      <p:tavLst>
                                        <p:tav tm="0">
                                          <p:val>
                                            <p:fltVal val="0"/>
                                          </p:val>
                                        </p:tav>
                                        <p:tav tm="100000">
                                          <p:val>
                                            <p:strVal val="#ppt_h"/>
                                          </p:val>
                                        </p:tav>
                                      </p:tavLst>
                                    </p:anim>
                                    <p:animEffect transition="in" filter="fade">
                                      <p:cBhvr>
                                        <p:cTn id="71" dur="500"/>
                                        <p:tgtEl>
                                          <p:spTgt spid="35"/>
                                        </p:tgtEl>
                                      </p:cBhvr>
                                    </p:animEffect>
                                  </p:childTnLst>
                                </p:cTn>
                              </p:par>
                              <p:par>
                                <p:cTn id="72" presetID="53" presetClass="entr" presetSubtype="16" fill="hold" grpId="0" nodeType="withEffect">
                                  <p:stCondLst>
                                    <p:cond delay="400"/>
                                  </p:stCondLst>
                                  <p:childTnLst>
                                    <p:set>
                                      <p:cBhvr>
                                        <p:cTn id="73" dur="1" fill="hold">
                                          <p:stCondLst>
                                            <p:cond delay="0"/>
                                          </p:stCondLst>
                                        </p:cTn>
                                        <p:tgtEl>
                                          <p:spTgt spid="36"/>
                                        </p:tgtEl>
                                        <p:attrNameLst>
                                          <p:attrName>style.visibility</p:attrName>
                                        </p:attrNameLst>
                                      </p:cBhvr>
                                      <p:to>
                                        <p:strVal val="visible"/>
                                      </p:to>
                                    </p:set>
                                    <p:anim calcmode="lin" valueType="num">
                                      <p:cBhvr>
                                        <p:cTn id="74" dur="500" fill="hold"/>
                                        <p:tgtEl>
                                          <p:spTgt spid="36"/>
                                        </p:tgtEl>
                                        <p:attrNameLst>
                                          <p:attrName>ppt_w</p:attrName>
                                        </p:attrNameLst>
                                      </p:cBhvr>
                                      <p:tavLst>
                                        <p:tav tm="0">
                                          <p:val>
                                            <p:fltVal val="0"/>
                                          </p:val>
                                        </p:tav>
                                        <p:tav tm="100000">
                                          <p:val>
                                            <p:strVal val="#ppt_w"/>
                                          </p:val>
                                        </p:tav>
                                      </p:tavLst>
                                    </p:anim>
                                    <p:anim calcmode="lin" valueType="num">
                                      <p:cBhvr>
                                        <p:cTn id="75" dur="500" fill="hold"/>
                                        <p:tgtEl>
                                          <p:spTgt spid="36"/>
                                        </p:tgtEl>
                                        <p:attrNameLst>
                                          <p:attrName>ppt_h</p:attrName>
                                        </p:attrNameLst>
                                      </p:cBhvr>
                                      <p:tavLst>
                                        <p:tav tm="0">
                                          <p:val>
                                            <p:fltVal val="0"/>
                                          </p:val>
                                        </p:tav>
                                        <p:tav tm="100000">
                                          <p:val>
                                            <p:strVal val="#ppt_h"/>
                                          </p:val>
                                        </p:tav>
                                      </p:tavLst>
                                    </p:anim>
                                    <p:animEffect transition="in" filter="fade">
                                      <p:cBhvr>
                                        <p:cTn id="76" dur="500"/>
                                        <p:tgtEl>
                                          <p:spTgt spid="36"/>
                                        </p:tgtEl>
                                      </p:cBhvr>
                                    </p:animEffect>
                                  </p:childTnLst>
                                </p:cTn>
                              </p:par>
                              <p:par>
                                <p:cTn id="77" presetID="53" presetClass="entr" presetSubtype="16" fill="hold" grpId="0" nodeType="withEffect">
                                  <p:stCondLst>
                                    <p:cond delay="500"/>
                                  </p:stCondLst>
                                  <p:childTnLst>
                                    <p:set>
                                      <p:cBhvr>
                                        <p:cTn id="78" dur="1" fill="hold">
                                          <p:stCondLst>
                                            <p:cond delay="0"/>
                                          </p:stCondLst>
                                        </p:cTn>
                                        <p:tgtEl>
                                          <p:spTgt spid="37"/>
                                        </p:tgtEl>
                                        <p:attrNameLst>
                                          <p:attrName>style.visibility</p:attrName>
                                        </p:attrNameLst>
                                      </p:cBhvr>
                                      <p:to>
                                        <p:strVal val="visible"/>
                                      </p:to>
                                    </p:set>
                                    <p:anim calcmode="lin" valueType="num">
                                      <p:cBhvr>
                                        <p:cTn id="79" dur="500" fill="hold"/>
                                        <p:tgtEl>
                                          <p:spTgt spid="37"/>
                                        </p:tgtEl>
                                        <p:attrNameLst>
                                          <p:attrName>ppt_w</p:attrName>
                                        </p:attrNameLst>
                                      </p:cBhvr>
                                      <p:tavLst>
                                        <p:tav tm="0">
                                          <p:val>
                                            <p:fltVal val="0"/>
                                          </p:val>
                                        </p:tav>
                                        <p:tav tm="100000">
                                          <p:val>
                                            <p:strVal val="#ppt_w"/>
                                          </p:val>
                                        </p:tav>
                                      </p:tavLst>
                                    </p:anim>
                                    <p:anim calcmode="lin" valueType="num">
                                      <p:cBhvr>
                                        <p:cTn id="80" dur="500" fill="hold"/>
                                        <p:tgtEl>
                                          <p:spTgt spid="37"/>
                                        </p:tgtEl>
                                        <p:attrNameLst>
                                          <p:attrName>ppt_h</p:attrName>
                                        </p:attrNameLst>
                                      </p:cBhvr>
                                      <p:tavLst>
                                        <p:tav tm="0">
                                          <p:val>
                                            <p:fltVal val="0"/>
                                          </p:val>
                                        </p:tav>
                                        <p:tav tm="100000">
                                          <p:val>
                                            <p:strVal val="#ppt_h"/>
                                          </p:val>
                                        </p:tav>
                                      </p:tavLst>
                                    </p:anim>
                                    <p:animEffect transition="in" filter="fade">
                                      <p:cBhvr>
                                        <p:cTn id="81" dur="500"/>
                                        <p:tgtEl>
                                          <p:spTgt spid="37"/>
                                        </p:tgtEl>
                                      </p:cBhvr>
                                    </p:animEffect>
                                  </p:childTnLst>
                                </p:cTn>
                              </p:par>
                              <p:par>
                                <p:cTn id="82" presetID="53" presetClass="entr" presetSubtype="16" fill="hold" grpId="0" nodeType="withEffect">
                                  <p:stCondLst>
                                    <p:cond delay="600"/>
                                  </p:stCondLst>
                                  <p:childTnLst>
                                    <p:set>
                                      <p:cBhvr>
                                        <p:cTn id="83" dur="1" fill="hold">
                                          <p:stCondLst>
                                            <p:cond delay="0"/>
                                          </p:stCondLst>
                                        </p:cTn>
                                        <p:tgtEl>
                                          <p:spTgt spid="38"/>
                                        </p:tgtEl>
                                        <p:attrNameLst>
                                          <p:attrName>style.visibility</p:attrName>
                                        </p:attrNameLst>
                                      </p:cBhvr>
                                      <p:to>
                                        <p:strVal val="visible"/>
                                      </p:to>
                                    </p:set>
                                    <p:anim calcmode="lin" valueType="num">
                                      <p:cBhvr>
                                        <p:cTn id="84" dur="500" fill="hold"/>
                                        <p:tgtEl>
                                          <p:spTgt spid="38"/>
                                        </p:tgtEl>
                                        <p:attrNameLst>
                                          <p:attrName>ppt_w</p:attrName>
                                        </p:attrNameLst>
                                      </p:cBhvr>
                                      <p:tavLst>
                                        <p:tav tm="0">
                                          <p:val>
                                            <p:fltVal val="0"/>
                                          </p:val>
                                        </p:tav>
                                        <p:tav tm="100000">
                                          <p:val>
                                            <p:strVal val="#ppt_w"/>
                                          </p:val>
                                        </p:tav>
                                      </p:tavLst>
                                    </p:anim>
                                    <p:anim calcmode="lin" valueType="num">
                                      <p:cBhvr>
                                        <p:cTn id="85" dur="500" fill="hold"/>
                                        <p:tgtEl>
                                          <p:spTgt spid="38"/>
                                        </p:tgtEl>
                                        <p:attrNameLst>
                                          <p:attrName>ppt_h</p:attrName>
                                        </p:attrNameLst>
                                      </p:cBhvr>
                                      <p:tavLst>
                                        <p:tav tm="0">
                                          <p:val>
                                            <p:fltVal val="0"/>
                                          </p:val>
                                        </p:tav>
                                        <p:tav tm="100000">
                                          <p:val>
                                            <p:strVal val="#ppt_h"/>
                                          </p:val>
                                        </p:tav>
                                      </p:tavLst>
                                    </p:anim>
                                    <p:animEffect transition="in" filter="fade">
                                      <p:cBhvr>
                                        <p:cTn id="86" dur="500"/>
                                        <p:tgtEl>
                                          <p:spTgt spid="38"/>
                                        </p:tgtEl>
                                      </p:cBhvr>
                                    </p:animEffect>
                                  </p:childTnLst>
                                </p:cTn>
                              </p:par>
                              <p:par>
                                <p:cTn id="87" presetID="53" presetClass="entr" presetSubtype="16" fill="hold" grpId="0" nodeType="withEffect">
                                  <p:stCondLst>
                                    <p:cond delay="700"/>
                                  </p:stCondLst>
                                  <p:childTnLst>
                                    <p:set>
                                      <p:cBhvr>
                                        <p:cTn id="88" dur="1" fill="hold">
                                          <p:stCondLst>
                                            <p:cond delay="0"/>
                                          </p:stCondLst>
                                        </p:cTn>
                                        <p:tgtEl>
                                          <p:spTgt spid="39"/>
                                        </p:tgtEl>
                                        <p:attrNameLst>
                                          <p:attrName>style.visibility</p:attrName>
                                        </p:attrNameLst>
                                      </p:cBhvr>
                                      <p:to>
                                        <p:strVal val="visible"/>
                                      </p:to>
                                    </p:set>
                                    <p:anim calcmode="lin" valueType="num">
                                      <p:cBhvr>
                                        <p:cTn id="89" dur="500" fill="hold"/>
                                        <p:tgtEl>
                                          <p:spTgt spid="39"/>
                                        </p:tgtEl>
                                        <p:attrNameLst>
                                          <p:attrName>ppt_w</p:attrName>
                                        </p:attrNameLst>
                                      </p:cBhvr>
                                      <p:tavLst>
                                        <p:tav tm="0">
                                          <p:val>
                                            <p:fltVal val="0"/>
                                          </p:val>
                                        </p:tav>
                                        <p:tav tm="100000">
                                          <p:val>
                                            <p:strVal val="#ppt_w"/>
                                          </p:val>
                                        </p:tav>
                                      </p:tavLst>
                                    </p:anim>
                                    <p:anim calcmode="lin" valueType="num">
                                      <p:cBhvr>
                                        <p:cTn id="90" dur="500" fill="hold"/>
                                        <p:tgtEl>
                                          <p:spTgt spid="39"/>
                                        </p:tgtEl>
                                        <p:attrNameLst>
                                          <p:attrName>ppt_h</p:attrName>
                                        </p:attrNameLst>
                                      </p:cBhvr>
                                      <p:tavLst>
                                        <p:tav tm="0">
                                          <p:val>
                                            <p:fltVal val="0"/>
                                          </p:val>
                                        </p:tav>
                                        <p:tav tm="100000">
                                          <p:val>
                                            <p:strVal val="#ppt_h"/>
                                          </p:val>
                                        </p:tav>
                                      </p:tavLst>
                                    </p:anim>
                                    <p:animEffect transition="in" filter="fade">
                                      <p:cBhvr>
                                        <p:cTn id="91" dur="500"/>
                                        <p:tgtEl>
                                          <p:spTgt spid="39"/>
                                        </p:tgtEl>
                                      </p:cBhvr>
                                    </p:animEffect>
                                  </p:childTnLst>
                                </p:cTn>
                              </p:par>
                              <p:par>
                                <p:cTn id="92" presetID="22" presetClass="entr" presetSubtype="8" fill="hold" nodeType="withEffect">
                                  <p:stCondLst>
                                    <p:cond delay="800"/>
                                  </p:stCondLst>
                                  <p:childTnLst>
                                    <p:set>
                                      <p:cBhvr>
                                        <p:cTn id="93" dur="1" fill="hold">
                                          <p:stCondLst>
                                            <p:cond delay="0"/>
                                          </p:stCondLst>
                                        </p:cTn>
                                        <p:tgtEl>
                                          <p:spTgt spid="14"/>
                                        </p:tgtEl>
                                        <p:attrNameLst>
                                          <p:attrName>style.visibility</p:attrName>
                                        </p:attrNameLst>
                                      </p:cBhvr>
                                      <p:to>
                                        <p:strVal val="visible"/>
                                      </p:to>
                                    </p:set>
                                    <p:animEffect transition="in" filter="wipe(left)">
                                      <p:cBhvr>
                                        <p:cTn id="94" dur="500"/>
                                        <p:tgtEl>
                                          <p:spTgt spid="14"/>
                                        </p:tgtEl>
                                      </p:cBhvr>
                                    </p:animEffect>
                                  </p:childTnLst>
                                </p:cTn>
                              </p:par>
                              <p:par>
                                <p:cTn id="95" presetID="22" presetClass="entr" presetSubtype="8" fill="hold" nodeType="withEffect">
                                  <p:stCondLst>
                                    <p:cond delay="900"/>
                                  </p:stCondLst>
                                  <p:childTnLst>
                                    <p:set>
                                      <p:cBhvr>
                                        <p:cTn id="96" dur="1" fill="hold">
                                          <p:stCondLst>
                                            <p:cond delay="0"/>
                                          </p:stCondLst>
                                        </p:cTn>
                                        <p:tgtEl>
                                          <p:spTgt spid="17"/>
                                        </p:tgtEl>
                                        <p:attrNameLst>
                                          <p:attrName>style.visibility</p:attrName>
                                        </p:attrNameLst>
                                      </p:cBhvr>
                                      <p:to>
                                        <p:strVal val="visible"/>
                                      </p:to>
                                    </p:set>
                                    <p:animEffect transition="in" filter="wipe(left)">
                                      <p:cBhvr>
                                        <p:cTn id="97" dur="500"/>
                                        <p:tgtEl>
                                          <p:spTgt spid="17"/>
                                        </p:tgtEl>
                                      </p:cBhvr>
                                    </p:animEffect>
                                  </p:childTnLst>
                                </p:cTn>
                              </p:par>
                              <p:par>
                                <p:cTn id="98" presetID="22" presetClass="entr" presetSubtype="8" fill="hold" nodeType="withEffect">
                                  <p:stCondLst>
                                    <p:cond delay="1000"/>
                                  </p:stCondLst>
                                  <p:childTnLst>
                                    <p:set>
                                      <p:cBhvr>
                                        <p:cTn id="99" dur="1" fill="hold">
                                          <p:stCondLst>
                                            <p:cond delay="0"/>
                                          </p:stCondLst>
                                        </p:cTn>
                                        <p:tgtEl>
                                          <p:spTgt spid="20"/>
                                        </p:tgtEl>
                                        <p:attrNameLst>
                                          <p:attrName>style.visibility</p:attrName>
                                        </p:attrNameLst>
                                      </p:cBhvr>
                                      <p:to>
                                        <p:strVal val="visible"/>
                                      </p:to>
                                    </p:set>
                                    <p:animEffect transition="in" filter="wipe(left)">
                                      <p:cBhvr>
                                        <p:cTn id="100" dur="500"/>
                                        <p:tgtEl>
                                          <p:spTgt spid="20"/>
                                        </p:tgtEl>
                                      </p:cBhvr>
                                    </p:animEffect>
                                  </p:childTnLst>
                                </p:cTn>
                              </p:par>
                              <p:par>
                                <p:cTn id="101" presetID="22" presetClass="entr" presetSubtype="8" fill="hold" nodeType="withEffect">
                                  <p:stCondLst>
                                    <p:cond delay="1100"/>
                                  </p:stCondLst>
                                  <p:childTnLst>
                                    <p:set>
                                      <p:cBhvr>
                                        <p:cTn id="102" dur="1" fill="hold">
                                          <p:stCondLst>
                                            <p:cond delay="0"/>
                                          </p:stCondLst>
                                        </p:cTn>
                                        <p:tgtEl>
                                          <p:spTgt spid="23"/>
                                        </p:tgtEl>
                                        <p:attrNameLst>
                                          <p:attrName>style.visibility</p:attrName>
                                        </p:attrNameLst>
                                      </p:cBhvr>
                                      <p:to>
                                        <p:strVal val="visible"/>
                                      </p:to>
                                    </p:set>
                                    <p:animEffect transition="in" filter="wipe(left)">
                                      <p:cBhvr>
                                        <p:cTn id="103" dur="500"/>
                                        <p:tgtEl>
                                          <p:spTgt spid="23"/>
                                        </p:tgtEl>
                                      </p:cBhvr>
                                    </p:animEffect>
                                  </p:childTnLst>
                                </p:cTn>
                              </p:par>
                              <p:par>
                                <p:cTn id="104" presetID="22" presetClass="entr" presetSubtype="8" fill="hold" nodeType="withEffect">
                                  <p:stCondLst>
                                    <p:cond delay="1200"/>
                                  </p:stCondLst>
                                  <p:childTnLst>
                                    <p:set>
                                      <p:cBhvr>
                                        <p:cTn id="105" dur="1" fill="hold">
                                          <p:stCondLst>
                                            <p:cond delay="0"/>
                                          </p:stCondLst>
                                        </p:cTn>
                                        <p:tgtEl>
                                          <p:spTgt spid="26"/>
                                        </p:tgtEl>
                                        <p:attrNameLst>
                                          <p:attrName>style.visibility</p:attrName>
                                        </p:attrNameLst>
                                      </p:cBhvr>
                                      <p:to>
                                        <p:strVal val="visible"/>
                                      </p:to>
                                    </p:set>
                                    <p:animEffect transition="in" filter="wipe(left)">
                                      <p:cBhvr>
                                        <p:cTn id="106" dur="500"/>
                                        <p:tgtEl>
                                          <p:spTgt spid="26"/>
                                        </p:tgtEl>
                                      </p:cBhvr>
                                    </p:animEffect>
                                  </p:childTnLst>
                                </p:cTn>
                              </p:par>
                              <p:par>
                                <p:cTn id="107" presetID="22" presetClass="entr" presetSubtype="8" fill="hold" nodeType="withEffect">
                                  <p:stCondLst>
                                    <p:cond delay="1300"/>
                                  </p:stCondLst>
                                  <p:childTnLst>
                                    <p:set>
                                      <p:cBhvr>
                                        <p:cTn id="108" dur="1" fill="hold">
                                          <p:stCondLst>
                                            <p:cond delay="0"/>
                                          </p:stCondLst>
                                        </p:cTn>
                                        <p:tgtEl>
                                          <p:spTgt spid="29"/>
                                        </p:tgtEl>
                                        <p:attrNameLst>
                                          <p:attrName>style.visibility</p:attrName>
                                        </p:attrNameLst>
                                      </p:cBhvr>
                                      <p:to>
                                        <p:strVal val="visible"/>
                                      </p:to>
                                    </p:set>
                                    <p:animEffect transition="in" filter="wipe(left)">
                                      <p:cBhvr>
                                        <p:cTn id="109" dur="500"/>
                                        <p:tgtEl>
                                          <p:spTgt spid="29"/>
                                        </p:tgtEl>
                                      </p:cBhvr>
                                    </p:animEffect>
                                  </p:childTnLst>
                                </p:cTn>
                              </p:par>
                              <p:par>
                                <p:cTn id="110" presetID="22" presetClass="entr" presetSubtype="8" fill="hold" grpId="0" nodeType="withEffect">
                                  <p:stCondLst>
                                    <p:cond delay="1400"/>
                                  </p:stCondLst>
                                  <p:childTnLst>
                                    <p:set>
                                      <p:cBhvr>
                                        <p:cTn id="111" dur="1" fill="hold">
                                          <p:stCondLst>
                                            <p:cond delay="0"/>
                                          </p:stCondLst>
                                        </p:cTn>
                                        <p:tgtEl>
                                          <p:spTgt spid="12"/>
                                        </p:tgtEl>
                                        <p:attrNameLst>
                                          <p:attrName>style.visibility</p:attrName>
                                        </p:attrNameLst>
                                      </p:cBhvr>
                                      <p:to>
                                        <p:strVal val="visible"/>
                                      </p:to>
                                    </p:set>
                                    <p:animEffect transition="in" filter="wipe(left)">
                                      <p:cBhvr>
                                        <p:cTn id="112" dur="500"/>
                                        <p:tgtEl>
                                          <p:spTgt spid="12"/>
                                        </p:tgtEl>
                                      </p:cBhvr>
                                    </p:animEffect>
                                  </p:childTnLst>
                                </p:cTn>
                              </p:par>
                              <p:par>
                                <p:cTn id="113" presetID="22" presetClass="entr" presetSubtype="8" fill="hold" grpId="0" nodeType="withEffect">
                                  <p:stCondLst>
                                    <p:cond delay="1500"/>
                                  </p:stCondLst>
                                  <p:childTnLst>
                                    <p:set>
                                      <p:cBhvr>
                                        <p:cTn id="114" dur="1" fill="hold">
                                          <p:stCondLst>
                                            <p:cond delay="0"/>
                                          </p:stCondLst>
                                        </p:cTn>
                                        <p:tgtEl>
                                          <p:spTgt spid="15"/>
                                        </p:tgtEl>
                                        <p:attrNameLst>
                                          <p:attrName>style.visibility</p:attrName>
                                        </p:attrNameLst>
                                      </p:cBhvr>
                                      <p:to>
                                        <p:strVal val="visible"/>
                                      </p:to>
                                    </p:set>
                                    <p:animEffect transition="in" filter="wipe(left)">
                                      <p:cBhvr>
                                        <p:cTn id="115" dur="500"/>
                                        <p:tgtEl>
                                          <p:spTgt spid="15"/>
                                        </p:tgtEl>
                                      </p:cBhvr>
                                    </p:animEffect>
                                  </p:childTnLst>
                                </p:cTn>
                              </p:par>
                              <p:par>
                                <p:cTn id="116" presetID="22" presetClass="entr" presetSubtype="8" fill="hold" grpId="0" nodeType="withEffect">
                                  <p:stCondLst>
                                    <p:cond delay="1600"/>
                                  </p:stCondLst>
                                  <p:childTnLst>
                                    <p:set>
                                      <p:cBhvr>
                                        <p:cTn id="117" dur="1" fill="hold">
                                          <p:stCondLst>
                                            <p:cond delay="0"/>
                                          </p:stCondLst>
                                        </p:cTn>
                                        <p:tgtEl>
                                          <p:spTgt spid="18"/>
                                        </p:tgtEl>
                                        <p:attrNameLst>
                                          <p:attrName>style.visibility</p:attrName>
                                        </p:attrNameLst>
                                      </p:cBhvr>
                                      <p:to>
                                        <p:strVal val="visible"/>
                                      </p:to>
                                    </p:set>
                                    <p:animEffect transition="in" filter="wipe(left)">
                                      <p:cBhvr>
                                        <p:cTn id="118" dur="500"/>
                                        <p:tgtEl>
                                          <p:spTgt spid="18"/>
                                        </p:tgtEl>
                                      </p:cBhvr>
                                    </p:animEffect>
                                  </p:childTnLst>
                                </p:cTn>
                              </p:par>
                              <p:par>
                                <p:cTn id="119" presetID="22" presetClass="entr" presetSubtype="8" fill="hold" grpId="0" nodeType="withEffect">
                                  <p:stCondLst>
                                    <p:cond delay="1700"/>
                                  </p:stCondLst>
                                  <p:childTnLst>
                                    <p:set>
                                      <p:cBhvr>
                                        <p:cTn id="120" dur="1" fill="hold">
                                          <p:stCondLst>
                                            <p:cond delay="0"/>
                                          </p:stCondLst>
                                        </p:cTn>
                                        <p:tgtEl>
                                          <p:spTgt spid="21"/>
                                        </p:tgtEl>
                                        <p:attrNameLst>
                                          <p:attrName>style.visibility</p:attrName>
                                        </p:attrNameLst>
                                      </p:cBhvr>
                                      <p:to>
                                        <p:strVal val="visible"/>
                                      </p:to>
                                    </p:set>
                                    <p:animEffect transition="in" filter="wipe(left)">
                                      <p:cBhvr>
                                        <p:cTn id="121" dur="500"/>
                                        <p:tgtEl>
                                          <p:spTgt spid="21"/>
                                        </p:tgtEl>
                                      </p:cBhvr>
                                    </p:animEffect>
                                  </p:childTnLst>
                                </p:cTn>
                              </p:par>
                              <p:par>
                                <p:cTn id="122" presetID="22" presetClass="entr" presetSubtype="8" fill="hold" grpId="0" nodeType="withEffect">
                                  <p:stCondLst>
                                    <p:cond delay="1800"/>
                                  </p:stCondLst>
                                  <p:childTnLst>
                                    <p:set>
                                      <p:cBhvr>
                                        <p:cTn id="123" dur="1" fill="hold">
                                          <p:stCondLst>
                                            <p:cond delay="0"/>
                                          </p:stCondLst>
                                        </p:cTn>
                                        <p:tgtEl>
                                          <p:spTgt spid="24"/>
                                        </p:tgtEl>
                                        <p:attrNameLst>
                                          <p:attrName>style.visibility</p:attrName>
                                        </p:attrNameLst>
                                      </p:cBhvr>
                                      <p:to>
                                        <p:strVal val="visible"/>
                                      </p:to>
                                    </p:set>
                                    <p:animEffect transition="in" filter="wipe(left)">
                                      <p:cBhvr>
                                        <p:cTn id="124" dur="500"/>
                                        <p:tgtEl>
                                          <p:spTgt spid="24"/>
                                        </p:tgtEl>
                                      </p:cBhvr>
                                    </p:animEffect>
                                  </p:childTnLst>
                                </p:cTn>
                              </p:par>
                              <p:par>
                                <p:cTn id="125" presetID="22" presetClass="entr" presetSubtype="8" fill="hold" grpId="0" nodeType="withEffect">
                                  <p:stCondLst>
                                    <p:cond delay="1900"/>
                                  </p:stCondLst>
                                  <p:childTnLst>
                                    <p:set>
                                      <p:cBhvr>
                                        <p:cTn id="126" dur="1" fill="hold">
                                          <p:stCondLst>
                                            <p:cond delay="0"/>
                                          </p:stCondLst>
                                        </p:cTn>
                                        <p:tgtEl>
                                          <p:spTgt spid="27"/>
                                        </p:tgtEl>
                                        <p:attrNameLst>
                                          <p:attrName>style.visibility</p:attrName>
                                        </p:attrNameLst>
                                      </p:cBhvr>
                                      <p:to>
                                        <p:strVal val="visible"/>
                                      </p:to>
                                    </p:set>
                                    <p:animEffect transition="in" filter="wipe(left)">
                                      <p:cBhvr>
                                        <p:cTn id="1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p:bldP spid="15" grpId="0"/>
      <p:bldP spid="18" grpId="0"/>
      <p:bldP spid="21" grpId="0"/>
      <p:bldP spid="24" grpId="0"/>
      <p:bldP spid="27" grpId="0"/>
      <p:bldP spid="30" grpId="0" animBg="1"/>
      <p:bldP spid="31" grpId="0" animBg="1"/>
      <p:bldP spid="32" grpId="0" animBg="1"/>
      <p:bldP spid="35" grpId="0" animBg="1"/>
      <p:bldP spid="36" grpId="0" animBg="1"/>
      <p:bldP spid="37" grpId="0" animBg="1"/>
      <p:bldP spid="38" grpId="0" animBg="1"/>
      <p:bldP spid="39" grpId="0" animBg="1"/>
      <p:bldP spid="4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42651" y="4374708"/>
            <a:ext cx="986410" cy="276999"/>
          </a:xfrm>
          <a:prstGeom prst="rect">
            <a:avLst/>
          </a:prstGeom>
          <a:noFill/>
        </p:spPr>
        <p:txBody>
          <a:bodyPr wrap="square" rtlCol="0">
            <a:spAutoFit/>
          </a:bodyPr>
          <a:lstStyle/>
          <a:p>
            <a:pPr algn="ctr"/>
            <a:r>
              <a:rPr lang="zh-CN" altLang="en-US" sz="1200" dirty="0">
                <a:latin typeface="微软雅黑" pitchFamily="34" charset="-122"/>
                <a:ea typeface="微软雅黑" pitchFamily="34" charset="-122"/>
              </a:rPr>
              <a:t>收入</a:t>
            </a:r>
            <a:r>
              <a:rPr lang="zh-CN" altLang="en-US" sz="1200" dirty="0" smtClean="0">
                <a:latin typeface="微软雅黑" pitchFamily="34" charset="-122"/>
                <a:ea typeface="微软雅黑" pitchFamily="34" charset="-122"/>
              </a:rPr>
              <a:t>来源一</a:t>
            </a:r>
            <a:endParaRPr lang="zh-CN" altLang="en-US" sz="1200" dirty="0">
              <a:latin typeface="微软雅黑" pitchFamily="34" charset="-122"/>
              <a:ea typeface="微软雅黑" pitchFamily="34" charset="-122"/>
            </a:endParaRPr>
          </a:p>
        </p:txBody>
      </p:sp>
      <p:sp>
        <p:nvSpPr>
          <p:cNvPr id="3" name="TextBox 2"/>
          <p:cNvSpPr txBox="1"/>
          <p:nvPr/>
        </p:nvSpPr>
        <p:spPr>
          <a:xfrm>
            <a:off x="888055" y="3864409"/>
            <a:ext cx="216024" cy="138499"/>
          </a:xfrm>
          <a:prstGeom prst="rect">
            <a:avLst/>
          </a:prstGeom>
          <a:noFill/>
        </p:spPr>
        <p:txBody>
          <a:bodyPr wrap="square" lIns="0" tIns="0" rIns="0" bIns="0" rtlCol="0">
            <a:spAutoFit/>
          </a:bodyPr>
          <a:lstStyle/>
          <a:p>
            <a:pPr algn="just"/>
            <a:r>
              <a:rPr lang="en-US" altLang="zh-CN" sz="900" dirty="0" smtClean="0">
                <a:latin typeface="微软雅黑" pitchFamily="34" charset="-122"/>
                <a:ea typeface="微软雅黑" pitchFamily="34" charset="-122"/>
              </a:rPr>
              <a:t>100</a:t>
            </a:r>
            <a:endParaRPr lang="zh-CN" altLang="en-US" sz="900" dirty="0">
              <a:latin typeface="微软雅黑" pitchFamily="34" charset="-122"/>
              <a:ea typeface="微软雅黑" pitchFamily="34" charset="-122"/>
            </a:endParaRPr>
          </a:p>
        </p:txBody>
      </p:sp>
      <p:sp>
        <p:nvSpPr>
          <p:cNvPr id="4" name="TextBox 3"/>
          <p:cNvSpPr txBox="1"/>
          <p:nvPr/>
        </p:nvSpPr>
        <p:spPr>
          <a:xfrm>
            <a:off x="2368604" y="4374708"/>
            <a:ext cx="986410" cy="276999"/>
          </a:xfrm>
          <a:prstGeom prst="rect">
            <a:avLst/>
          </a:prstGeom>
          <a:noFill/>
        </p:spPr>
        <p:txBody>
          <a:bodyPr wrap="square" rtlCol="0">
            <a:spAutoFit/>
          </a:bodyPr>
          <a:lstStyle/>
          <a:p>
            <a:pPr algn="ctr"/>
            <a:r>
              <a:rPr lang="zh-CN" altLang="en-US" sz="1200" dirty="0">
                <a:latin typeface="微软雅黑" pitchFamily="34" charset="-122"/>
                <a:ea typeface="微软雅黑" pitchFamily="34" charset="-122"/>
              </a:rPr>
              <a:t>收入</a:t>
            </a:r>
            <a:r>
              <a:rPr lang="zh-CN" altLang="en-US" sz="1200" dirty="0" smtClean="0">
                <a:latin typeface="微软雅黑" pitchFamily="34" charset="-122"/>
                <a:ea typeface="微软雅黑" pitchFamily="34" charset="-122"/>
              </a:rPr>
              <a:t>来源二</a:t>
            </a:r>
            <a:endParaRPr lang="zh-CN" altLang="en-US" sz="1200" dirty="0">
              <a:latin typeface="微软雅黑" pitchFamily="34" charset="-122"/>
              <a:ea typeface="微软雅黑" pitchFamily="34" charset="-122"/>
            </a:endParaRPr>
          </a:p>
        </p:txBody>
      </p:sp>
      <p:sp>
        <p:nvSpPr>
          <p:cNvPr id="5" name="TextBox 4"/>
          <p:cNvSpPr txBox="1"/>
          <p:nvPr/>
        </p:nvSpPr>
        <p:spPr>
          <a:xfrm>
            <a:off x="3479317" y="4374708"/>
            <a:ext cx="986410" cy="276999"/>
          </a:xfrm>
          <a:prstGeom prst="rect">
            <a:avLst/>
          </a:prstGeom>
          <a:noFill/>
        </p:spPr>
        <p:txBody>
          <a:bodyPr wrap="square" rtlCol="0">
            <a:spAutoFit/>
          </a:bodyPr>
          <a:lstStyle/>
          <a:p>
            <a:pPr algn="ctr"/>
            <a:r>
              <a:rPr lang="zh-CN" altLang="en-US" sz="1200" dirty="0">
                <a:latin typeface="微软雅黑" pitchFamily="34" charset="-122"/>
                <a:ea typeface="微软雅黑" pitchFamily="34" charset="-122"/>
              </a:rPr>
              <a:t>收入</a:t>
            </a:r>
            <a:r>
              <a:rPr lang="zh-CN" altLang="en-US" sz="1200" dirty="0" smtClean="0">
                <a:latin typeface="微软雅黑" pitchFamily="34" charset="-122"/>
                <a:ea typeface="微软雅黑" pitchFamily="34" charset="-122"/>
              </a:rPr>
              <a:t>来源三</a:t>
            </a:r>
            <a:endParaRPr lang="zh-CN" altLang="en-US" sz="1200" dirty="0">
              <a:latin typeface="微软雅黑" pitchFamily="34" charset="-122"/>
              <a:ea typeface="微软雅黑" pitchFamily="34" charset="-122"/>
            </a:endParaRPr>
          </a:p>
        </p:txBody>
      </p:sp>
      <p:sp>
        <p:nvSpPr>
          <p:cNvPr id="6" name="TextBox 5"/>
          <p:cNvSpPr txBox="1"/>
          <p:nvPr/>
        </p:nvSpPr>
        <p:spPr>
          <a:xfrm>
            <a:off x="4590031" y="4374708"/>
            <a:ext cx="986410" cy="276999"/>
          </a:xfrm>
          <a:prstGeom prst="rect">
            <a:avLst/>
          </a:prstGeom>
          <a:noFill/>
        </p:spPr>
        <p:txBody>
          <a:bodyPr wrap="square" rtlCol="0">
            <a:spAutoFit/>
          </a:bodyPr>
          <a:lstStyle/>
          <a:p>
            <a:pPr algn="ctr"/>
            <a:r>
              <a:rPr lang="zh-CN" altLang="en-US" sz="1200" dirty="0">
                <a:latin typeface="微软雅黑" pitchFamily="34" charset="-122"/>
                <a:ea typeface="微软雅黑" pitchFamily="34" charset="-122"/>
              </a:rPr>
              <a:t>收入来源</a:t>
            </a:r>
            <a:r>
              <a:rPr lang="zh-CN" altLang="en-US" sz="1200" dirty="0" smtClean="0">
                <a:latin typeface="微软雅黑" pitchFamily="34" charset="-122"/>
                <a:ea typeface="微软雅黑" pitchFamily="34" charset="-122"/>
              </a:rPr>
              <a:t>四</a:t>
            </a:r>
            <a:endParaRPr lang="zh-CN" altLang="en-US" sz="1200" dirty="0">
              <a:latin typeface="微软雅黑" pitchFamily="34" charset="-122"/>
              <a:ea typeface="微软雅黑" pitchFamily="34" charset="-122"/>
            </a:endParaRPr>
          </a:p>
        </p:txBody>
      </p:sp>
      <p:sp>
        <p:nvSpPr>
          <p:cNvPr id="7" name="TextBox 6"/>
          <p:cNvSpPr txBox="1"/>
          <p:nvPr/>
        </p:nvSpPr>
        <p:spPr>
          <a:xfrm>
            <a:off x="888055" y="3495368"/>
            <a:ext cx="216024" cy="138499"/>
          </a:xfrm>
          <a:prstGeom prst="rect">
            <a:avLst/>
          </a:prstGeom>
          <a:noFill/>
        </p:spPr>
        <p:txBody>
          <a:bodyPr wrap="square" lIns="0" tIns="0" rIns="0" bIns="0" rtlCol="0">
            <a:spAutoFit/>
          </a:bodyPr>
          <a:lstStyle/>
          <a:p>
            <a:pPr algn="just"/>
            <a:r>
              <a:rPr lang="en-US" altLang="zh-CN" sz="900" dirty="0" smtClean="0">
                <a:latin typeface="微软雅黑" pitchFamily="34" charset="-122"/>
                <a:ea typeface="微软雅黑" pitchFamily="34" charset="-122"/>
              </a:rPr>
              <a:t>200</a:t>
            </a:r>
            <a:endParaRPr lang="zh-CN" altLang="en-US" sz="900" dirty="0">
              <a:latin typeface="微软雅黑" pitchFamily="34" charset="-122"/>
              <a:ea typeface="微软雅黑" pitchFamily="34" charset="-122"/>
            </a:endParaRPr>
          </a:p>
        </p:txBody>
      </p:sp>
      <p:sp>
        <p:nvSpPr>
          <p:cNvPr id="8" name="TextBox 7"/>
          <p:cNvSpPr txBox="1"/>
          <p:nvPr/>
        </p:nvSpPr>
        <p:spPr>
          <a:xfrm>
            <a:off x="888055" y="3126327"/>
            <a:ext cx="216024" cy="138499"/>
          </a:xfrm>
          <a:prstGeom prst="rect">
            <a:avLst/>
          </a:prstGeom>
          <a:noFill/>
        </p:spPr>
        <p:txBody>
          <a:bodyPr wrap="square" lIns="0" tIns="0" rIns="0" bIns="0" rtlCol="0">
            <a:spAutoFit/>
          </a:bodyPr>
          <a:lstStyle/>
          <a:p>
            <a:pPr algn="just"/>
            <a:r>
              <a:rPr lang="en-US" altLang="zh-CN" sz="900" dirty="0" smtClean="0">
                <a:latin typeface="微软雅黑" pitchFamily="34" charset="-122"/>
                <a:ea typeface="微软雅黑" pitchFamily="34" charset="-122"/>
              </a:rPr>
              <a:t>300</a:t>
            </a:r>
            <a:endParaRPr lang="zh-CN" altLang="en-US" sz="900" dirty="0">
              <a:latin typeface="微软雅黑" pitchFamily="34" charset="-122"/>
              <a:ea typeface="微软雅黑" pitchFamily="34" charset="-122"/>
            </a:endParaRPr>
          </a:p>
        </p:txBody>
      </p:sp>
      <p:sp>
        <p:nvSpPr>
          <p:cNvPr id="9" name="TextBox 8"/>
          <p:cNvSpPr txBox="1"/>
          <p:nvPr/>
        </p:nvSpPr>
        <p:spPr>
          <a:xfrm>
            <a:off x="888055" y="2757286"/>
            <a:ext cx="216024" cy="138499"/>
          </a:xfrm>
          <a:prstGeom prst="rect">
            <a:avLst/>
          </a:prstGeom>
          <a:noFill/>
        </p:spPr>
        <p:txBody>
          <a:bodyPr wrap="square" lIns="0" tIns="0" rIns="0" bIns="0" rtlCol="0">
            <a:spAutoFit/>
          </a:bodyPr>
          <a:lstStyle/>
          <a:p>
            <a:pPr algn="just"/>
            <a:r>
              <a:rPr lang="en-US" altLang="zh-CN" sz="900" dirty="0" smtClean="0">
                <a:latin typeface="微软雅黑" pitchFamily="34" charset="-122"/>
                <a:ea typeface="微软雅黑" pitchFamily="34" charset="-122"/>
              </a:rPr>
              <a:t>400</a:t>
            </a:r>
            <a:endParaRPr lang="zh-CN" altLang="en-US" sz="900" dirty="0">
              <a:latin typeface="微软雅黑" pitchFamily="34" charset="-122"/>
              <a:ea typeface="微软雅黑" pitchFamily="34" charset="-122"/>
            </a:endParaRPr>
          </a:p>
        </p:txBody>
      </p:sp>
      <p:sp>
        <p:nvSpPr>
          <p:cNvPr id="10" name="TextBox 9"/>
          <p:cNvSpPr txBox="1"/>
          <p:nvPr/>
        </p:nvSpPr>
        <p:spPr>
          <a:xfrm>
            <a:off x="888055" y="2388245"/>
            <a:ext cx="216024" cy="138499"/>
          </a:xfrm>
          <a:prstGeom prst="rect">
            <a:avLst/>
          </a:prstGeom>
          <a:noFill/>
        </p:spPr>
        <p:txBody>
          <a:bodyPr wrap="square" lIns="0" tIns="0" rIns="0" bIns="0" rtlCol="0">
            <a:spAutoFit/>
          </a:bodyPr>
          <a:lstStyle/>
          <a:p>
            <a:pPr algn="just"/>
            <a:r>
              <a:rPr lang="en-US" altLang="zh-CN" sz="900" dirty="0" smtClean="0">
                <a:latin typeface="微软雅黑" pitchFamily="34" charset="-122"/>
                <a:ea typeface="微软雅黑" pitchFamily="34" charset="-122"/>
              </a:rPr>
              <a:t>500</a:t>
            </a:r>
            <a:endParaRPr lang="zh-CN" altLang="en-US" sz="900" dirty="0">
              <a:latin typeface="微软雅黑" pitchFamily="34" charset="-122"/>
              <a:ea typeface="微软雅黑" pitchFamily="34" charset="-122"/>
            </a:endParaRPr>
          </a:p>
        </p:txBody>
      </p:sp>
      <p:sp>
        <p:nvSpPr>
          <p:cNvPr id="11" name="TextBox 10"/>
          <p:cNvSpPr txBox="1"/>
          <p:nvPr/>
        </p:nvSpPr>
        <p:spPr>
          <a:xfrm>
            <a:off x="888055" y="2019204"/>
            <a:ext cx="216024" cy="138499"/>
          </a:xfrm>
          <a:prstGeom prst="rect">
            <a:avLst/>
          </a:prstGeom>
          <a:noFill/>
        </p:spPr>
        <p:txBody>
          <a:bodyPr wrap="square" lIns="0" tIns="0" rIns="0" bIns="0" rtlCol="0">
            <a:spAutoFit/>
          </a:bodyPr>
          <a:lstStyle/>
          <a:p>
            <a:pPr algn="just"/>
            <a:r>
              <a:rPr lang="en-US" altLang="zh-CN" sz="900" dirty="0" smtClean="0">
                <a:latin typeface="微软雅黑" pitchFamily="34" charset="-122"/>
                <a:ea typeface="微软雅黑" pitchFamily="34" charset="-122"/>
              </a:rPr>
              <a:t>600</a:t>
            </a:r>
            <a:endParaRPr lang="zh-CN" altLang="en-US" sz="900" dirty="0">
              <a:latin typeface="微软雅黑" pitchFamily="34" charset="-122"/>
              <a:ea typeface="微软雅黑" pitchFamily="34" charset="-122"/>
            </a:endParaRPr>
          </a:p>
        </p:txBody>
      </p:sp>
      <p:sp>
        <p:nvSpPr>
          <p:cNvPr id="12" name="TextBox 11"/>
          <p:cNvSpPr txBox="1"/>
          <p:nvPr/>
        </p:nvSpPr>
        <p:spPr>
          <a:xfrm>
            <a:off x="888055" y="1643920"/>
            <a:ext cx="216024" cy="138499"/>
          </a:xfrm>
          <a:prstGeom prst="rect">
            <a:avLst/>
          </a:prstGeom>
          <a:noFill/>
        </p:spPr>
        <p:txBody>
          <a:bodyPr wrap="square" lIns="0" tIns="0" rIns="0" bIns="0" rtlCol="0">
            <a:spAutoFit/>
          </a:bodyPr>
          <a:lstStyle/>
          <a:p>
            <a:pPr algn="just"/>
            <a:r>
              <a:rPr lang="en-US" altLang="zh-CN" sz="900" dirty="0" smtClean="0">
                <a:latin typeface="微软雅黑" pitchFamily="34" charset="-122"/>
                <a:ea typeface="微软雅黑" pitchFamily="34" charset="-122"/>
              </a:rPr>
              <a:t>700</a:t>
            </a:r>
            <a:endParaRPr lang="zh-CN" altLang="en-US" sz="900" dirty="0">
              <a:latin typeface="微软雅黑" pitchFamily="34" charset="-122"/>
              <a:ea typeface="微软雅黑" pitchFamily="34" charset="-122"/>
            </a:endParaRPr>
          </a:p>
        </p:txBody>
      </p:sp>
      <p:grpSp>
        <p:nvGrpSpPr>
          <p:cNvPr id="13" name="组合 12"/>
          <p:cNvGrpSpPr/>
          <p:nvPr/>
        </p:nvGrpSpPr>
        <p:grpSpPr>
          <a:xfrm>
            <a:off x="1176087" y="1350372"/>
            <a:ext cx="4464496" cy="2952328"/>
            <a:chOff x="1126939" y="1350372"/>
            <a:chExt cx="4464496" cy="2952328"/>
          </a:xfrm>
        </p:grpSpPr>
        <p:cxnSp>
          <p:nvCxnSpPr>
            <p:cNvPr id="14" name="直接连接符 13"/>
            <p:cNvCxnSpPr/>
            <p:nvPr/>
          </p:nvCxnSpPr>
          <p:spPr>
            <a:xfrm>
              <a:off x="1126939" y="4302700"/>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1126939" y="3933659"/>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1126939" y="3564618"/>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1126939" y="3195577"/>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1126939" y="2826536"/>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1126939" y="2457495"/>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1126939" y="2088454"/>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1126939" y="1719413"/>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1126939" y="1350372"/>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23" name="TextBox 22"/>
          <p:cNvSpPr txBox="1"/>
          <p:nvPr/>
        </p:nvSpPr>
        <p:spPr>
          <a:xfrm>
            <a:off x="888055" y="1281122"/>
            <a:ext cx="216024" cy="138499"/>
          </a:xfrm>
          <a:prstGeom prst="rect">
            <a:avLst/>
          </a:prstGeom>
          <a:noFill/>
        </p:spPr>
        <p:txBody>
          <a:bodyPr wrap="square" lIns="0" tIns="0" rIns="0" bIns="0" rtlCol="0">
            <a:spAutoFit/>
          </a:bodyPr>
          <a:lstStyle/>
          <a:p>
            <a:pPr algn="just"/>
            <a:r>
              <a:rPr lang="en-US" altLang="zh-CN" sz="900" dirty="0" smtClean="0">
                <a:latin typeface="微软雅黑" pitchFamily="34" charset="-122"/>
                <a:ea typeface="微软雅黑" pitchFamily="34" charset="-122"/>
              </a:rPr>
              <a:t>800</a:t>
            </a:r>
            <a:endParaRPr lang="zh-CN" altLang="en-US" sz="900" dirty="0">
              <a:latin typeface="微软雅黑" pitchFamily="34" charset="-122"/>
              <a:ea typeface="微软雅黑" pitchFamily="34" charset="-122"/>
            </a:endParaRPr>
          </a:p>
        </p:txBody>
      </p:sp>
      <p:sp>
        <p:nvSpPr>
          <p:cNvPr id="24" name="TextBox 23"/>
          <p:cNvSpPr txBox="1"/>
          <p:nvPr/>
        </p:nvSpPr>
        <p:spPr>
          <a:xfrm>
            <a:off x="888055" y="4233450"/>
            <a:ext cx="216024" cy="138499"/>
          </a:xfrm>
          <a:prstGeom prst="rect">
            <a:avLst/>
          </a:prstGeom>
          <a:noFill/>
        </p:spPr>
        <p:txBody>
          <a:bodyPr wrap="square" lIns="0" tIns="0" rIns="0" bIns="0" rtlCol="0">
            <a:spAutoFit/>
          </a:bodyPr>
          <a:lstStyle/>
          <a:p>
            <a:pPr algn="just"/>
            <a:r>
              <a:rPr lang="en-US" altLang="zh-CN" sz="900" dirty="0" smtClean="0">
                <a:latin typeface="微软雅黑" pitchFamily="34" charset="-122"/>
                <a:ea typeface="微软雅黑" pitchFamily="34" charset="-122"/>
              </a:rPr>
              <a:t>0</a:t>
            </a:r>
            <a:endParaRPr lang="zh-CN" altLang="en-US" sz="900" dirty="0">
              <a:latin typeface="微软雅黑" pitchFamily="34" charset="-122"/>
              <a:ea typeface="微软雅黑" pitchFamily="34" charset="-122"/>
            </a:endParaRPr>
          </a:p>
        </p:txBody>
      </p:sp>
      <p:sp>
        <p:nvSpPr>
          <p:cNvPr id="25" name="矩形 24"/>
          <p:cNvSpPr/>
          <p:nvPr/>
        </p:nvSpPr>
        <p:spPr>
          <a:xfrm>
            <a:off x="1436921" y="1719413"/>
            <a:ext cx="648072" cy="258328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itchFamily="34" charset="-122"/>
            </a:endParaRPr>
          </a:p>
        </p:txBody>
      </p:sp>
      <p:sp>
        <p:nvSpPr>
          <p:cNvPr id="26" name="矩形 25"/>
          <p:cNvSpPr/>
          <p:nvPr/>
        </p:nvSpPr>
        <p:spPr>
          <a:xfrm>
            <a:off x="1436921" y="1900165"/>
            <a:ext cx="648072" cy="2402538"/>
          </a:xfrm>
          <a:prstGeom prst="rect">
            <a:avLst/>
          </a:prstGeom>
          <a:solidFill>
            <a:schemeClr val="tx1"/>
          </a:solidFill>
          <a:ln>
            <a:noFill/>
          </a:ln>
          <a:effectLst>
            <a:outerShdw blurRad="228600" dist="101600" dir="8400000" sx="105000" sy="105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itchFamily="34" charset="-122"/>
            </a:endParaRPr>
          </a:p>
        </p:txBody>
      </p:sp>
      <p:sp>
        <p:nvSpPr>
          <p:cNvPr id="27" name="矩形 26"/>
          <p:cNvSpPr/>
          <p:nvPr/>
        </p:nvSpPr>
        <p:spPr>
          <a:xfrm>
            <a:off x="2537773" y="2457496"/>
            <a:ext cx="648072" cy="184520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itchFamily="34" charset="-122"/>
            </a:endParaRPr>
          </a:p>
        </p:txBody>
      </p:sp>
      <p:sp>
        <p:nvSpPr>
          <p:cNvPr id="28" name="矩形 27"/>
          <p:cNvSpPr/>
          <p:nvPr/>
        </p:nvSpPr>
        <p:spPr>
          <a:xfrm>
            <a:off x="2537773" y="2757287"/>
            <a:ext cx="648072" cy="1545416"/>
          </a:xfrm>
          <a:prstGeom prst="rect">
            <a:avLst/>
          </a:prstGeom>
          <a:solidFill>
            <a:schemeClr val="tx1"/>
          </a:solidFill>
          <a:ln>
            <a:noFill/>
          </a:ln>
          <a:effectLst>
            <a:outerShdw blurRad="228600" dist="101600" dir="8400000" sx="105000" sy="105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itchFamily="34" charset="-122"/>
            </a:endParaRPr>
          </a:p>
        </p:txBody>
      </p:sp>
      <p:sp>
        <p:nvSpPr>
          <p:cNvPr id="29" name="矩形 28"/>
          <p:cNvSpPr/>
          <p:nvPr/>
        </p:nvSpPr>
        <p:spPr>
          <a:xfrm>
            <a:off x="3648486" y="3011057"/>
            <a:ext cx="648072" cy="129164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itchFamily="34" charset="-122"/>
            </a:endParaRPr>
          </a:p>
        </p:txBody>
      </p:sp>
      <p:sp>
        <p:nvSpPr>
          <p:cNvPr id="30" name="矩形 29"/>
          <p:cNvSpPr/>
          <p:nvPr/>
        </p:nvSpPr>
        <p:spPr>
          <a:xfrm>
            <a:off x="3648486" y="3495368"/>
            <a:ext cx="648072" cy="807333"/>
          </a:xfrm>
          <a:prstGeom prst="rect">
            <a:avLst/>
          </a:prstGeom>
          <a:solidFill>
            <a:schemeClr val="tx1"/>
          </a:solidFill>
          <a:ln>
            <a:noFill/>
          </a:ln>
          <a:effectLst>
            <a:outerShdw blurRad="228600" dist="101600" dir="8400000" sx="105000" sy="105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itchFamily="34" charset="-122"/>
            </a:endParaRPr>
          </a:p>
        </p:txBody>
      </p:sp>
      <p:sp>
        <p:nvSpPr>
          <p:cNvPr id="31" name="矩形 30"/>
          <p:cNvSpPr/>
          <p:nvPr/>
        </p:nvSpPr>
        <p:spPr>
          <a:xfrm>
            <a:off x="4765164" y="3195578"/>
            <a:ext cx="648072" cy="110712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itchFamily="34" charset="-122"/>
            </a:endParaRPr>
          </a:p>
        </p:txBody>
      </p:sp>
      <p:sp>
        <p:nvSpPr>
          <p:cNvPr id="32" name="矩形 31"/>
          <p:cNvSpPr/>
          <p:nvPr/>
        </p:nvSpPr>
        <p:spPr>
          <a:xfrm>
            <a:off x="4765164" y="3435846"/>
            <a:ext cx="648072" cy="866855"/>
          </a:xfrm>
          <a:prstGeom prst="rect">
            <a:avLst/>
          </a:prstGeom>
          <a:solidFill>
            <a:schemeClr val="tx1"/>
          </a:solidFill>
          <a:ln>
            <a:noFill/>
          </a:ln>
          <a:effectLst>
            <a:outerShdw blurRad="228600" dist="101600" dir="8400000" sx="105000" sy="105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itchFamily="34" charset="-122"/>
            </a:endParaRPr>
          </a:p>
        </p:txBody>
      </p:sp>
      <p:sp>
        <p:nvSpPr>
          <p:cNvPr id="33" name="TextBox 32"/>
          <p:cNvSpPr txBox="1"/>
          <p:nvPr/>
        </p:nvSpPr>
        <p:spPr>
          <a:xfrm>
            <a:off x="6084168" y="1707654"/>
            <a:ext cx="2448272" cy="998478"/>
          </a:xfrm>
          <a:prstGeom prst="rect">
            <a:avLst/>
          </a:prstGeom>
          <a:noFill/>
        </p:spPr>
        <p:txBody>
          <a:bodyPr wrap="square" lIns="0" tIns="0" rIns="0" bIns="0" rtlCol="0">
            <a:spAutoFit/>
          </a:bodyPr>
          <a:lstStyle/>
          <a:p>
            <a:pPr algn="just">
              <a:lnSpc>
                <a:spcPct val="120000"/>
              </a:lnSpc>
            </a:pPr>
            <a:r>
              <a:rPr lang="zh-CN" altLang="en-US" sz="1100" dirty="0" smtClean="0">
                <a:latin typeface="微软雅黑" pitchFamily="34" charset="-122"/>
                <a:ea typeface="微软雅黑" pitchFamily="34" charset="-122"/>
              </a:rPr>
              <a:t>       点击</a:t>
            </a:r>
            <a:r>
              <a:rPr lang="zh-CN" altLang="en-US" sz="1100" dirty="0">
                <a:latin typeface="微软雅黑" pitchFamily="34" charset="-122"/>
                <a:ea typeface="微软雅黑" pitchFamily="34" charset="-122"/>
              </a:rPr>
              <a:t>输入简要文字解说，解说文字尽量概括精炼，不用多余的文字修饰，简洁精准的 解说所提炼的核心概念</a:t>
            </a:r>
            <a:r>
              <a:rPr lang="zh-CN" altLang="en-US" sz="1100" dirty="0" smtClean="0">
                <a:latin typeface="微软雅黑" pitchFamily="34" charset="-122"/>
                <a:ea typeface="微软雅黑" pitchFamily="34" charset="-122"/>
              </a:rPr>
              <a:t>。</a:t>
            </a:r>
            <a:r>
              <a:rPr lang="zh-CN" altLang="en-US" sz="1100" dirty="0">
                <a:latin typeface="微软雅黑" pitchFamily="34" charset="-122"/>
                <a:ea typeface="微软雅黑" pitchFamily="34" charset="-122"/>
              </a:rPr>
              <a:t> 点击输入简要文字解说，解说文字尽量概括精炼，不用多余的文字</a:t>
            </a:r>
            <a:r>
              <a:rPr lang="zh-CN" altLang="en-US" sz="1100" dirty="0" smtClean="0">
                <a:latin typeface="微软雅黑" pitchFamily="34" charset="-122"/>
                <a:ea typeface="微软雅黑" pitchFamily="34" charset="-122"/>
              </a:rPr>
              <a:t>修饰。</a:t>
            </a:r>
            <a:endParaRPr lang="zh-CN" altLang="en-US" sz="1100" dirty="0">
              <a:latin typeface="微软雅黑" pitchFamily="34" charset="-122"/>
              <a:ea typeface="微软雅黑" pitchFamily="34" charset="-122"/>
            </a:endParaRPr>
          </a:p>
        </p:txBody>
      </p:sp>
      <p:sp>
        <p:nvSpPr>
          <p:cNvPr id="34" name="TextBox 33"/>
          <p:cNvSpPr txBox="1"/>
          <p:nvPr/>
        </p:nvSpPr>
        <p:spPr>
          <a:xfrm>
            <a:off x="6084168" y="1223400"/>
            <a:ext cx="2059343" cy="307777"/>
          </a:xfrm>
          <a:prstGeom prst="rect">
            <a:avLst/>
          </a:prstGeom>
          <a:noFill/>
        </p:spPr>
        <p:txBody>
          <a:bodyPr wrap="square" lIns="0" tIns="0" rIns="0" bIns="0" rtlCol="0">
            <a:spAutoFit/>
          </a:bodyPr>
          <a:lstStyle/>
          <a:p>
            <a:r>
              <a:rPr lang="zh-CN" altLang="en-US" sz="2000" dirty="0" smtClean="0">
                <a:latin typeface="微软雅黑" pitchFamily="34" charset="-122"/>
                <a:ea typeface="微软雅黑" pitchFamily="34" charset="-122"/>
              </a:rPr>
              <a:t>点击输入标题文本</a:t>
            </a:r>
            <a:endParaRPr lang="zh-CN" altLang="en-US" sz="2000" dirty="0">
              <a:latin typeface="微软雅黑" pitchFamily="34" charset="-122"/>
              <a:ea typeface="微软雅黑" pitchFamily="34" charset="-122"/>
            </a:endParaRPr>
          </a:p>
        </p:txBody>
      </p:sp>
      <p:sp>
        <p:nvSpPr>
          <p:cNvPr id="35" name="TextBox 34"/>
          <p:cNvSpPr txBox="1"/>
          <p:nvPr/>
        </p:nvSpPr>
        <p:spPr>
          <a:xfrm>
            <a:off x="6061308" y="3118197"/>
            <a:ext cx="2275367" cy="461665"/>
          </a:xfrm>
          <a:prstGeom prst="rect">
            <a:avLst/>
          </a:prstGeom>
          <a:noFill/>
        </p:spPr>
        <p:txBody>
          <a:bodyPr wrap="square" lIns="0" tIns="0" rIns="0" bIns="0" rtlCol="0">
            <a:spAutoFit/>
          </a:bodyPr>
          <a:lstStyle/>
          <a:p>
            <a:r>
              <a:rPr lang="en-US" altLang="zh-CN" sz="3000" dirty="0" smtClean="0">
                <a:latin typeface="微软雅黑" pitchFamily="34" charset="-122"/>
                <a:ea typeface="微软雅黑" pitchFamily="34" charset="-122"/>
              </a:rPr>
              <a:t>18,500,000</a:t>
            </a:r>
            <a:endParaRPr lang="zh-CN" altLang="en-US" sz="3000" dirty="0">
              <a:latin typeface="微软雅黑" pitchFamily="34" charset="-122"/>
              <a:ea typeface="微软雅黑" pitchFamily="34" charset="-122"/>
            </a:endParaRPr>
          </a:p>
        </p:txBody>
      </p:sp>
      <p:sp>
        <p:nvSpPr>
          <p:cNvPr id="36" name="TextBox 35"/>
          <p:cNvSpPr txBox="1"/>
          <p:nvPr/>
        </p:nvSpPr>
        <p:spPr>
          <a:xfrm>
            <a:off x="6084168" y="2881033"/>
            <a:ext cx="1440160" cy="215444"/>
          </a:xfrm>
          <a:prstGeom prst="rect">
            <a:avLst/>
          </a:prstGeom>
          <a:noFill/>
        </p:spPr>
        <p:txBody>
          <a:bodyPr wrap="square" lIns="0" tIns="0" rIns="0" bIns="0" rtlCol="0">
            <a:spAutoFit/>
          </a:bodyPr>
          <a:lstStyle/>
          <a:p>
            <a:r>
              <a:rPr lang="zh-CN" altLang="en-US" sz="1400" b="1" dirty="0" smtClean="0">
                <a:latin typeface="微软雅黑" pitchFamily="34" charset="-122"/>
                <a:ea typeface="微软雅黑" pitchFamily="34" charset="-122"/>
              </a:rPr>
              <a:t>全年总额：</a:t>
            </a:r>
            <a:endParaRPr lang="zh-CN" altLang="en-US" sz="1400" b="1" dirty="0">
              <a:latin typeface="微软雅黑" pitchFamily="34" charset="-122"/>
              <a:ea typeface="微软雅黑" pitchFamily="34" charset="-122"/>
            </a:endParaRPr>
          </a:p>
        </p:txBody>
      </p:sp>
      <p:sp>
        <p:nvSpPr>
          <p:cNvPr id="39" name="TextBox 38"/>
          <p:cNvSpPr txBox="1"/>
          <p:nvPr/>
        </p:nvSpPr>
        <p:spPr>
          <a:xfrm>
            <a:off x="6095069" y="4028232"/>
            <a:ext cx="634928" cy="215444"/>
          </a:xfrm>
          <a:prstGeom prst="rect">
            <a:avLst/>
          </a:prstGeom>
          <a:noFill/>
        </p:spPr>
        <p:txBody>
          <a:bodyPr wrap="square" lIns="0" tIns="0" rIns="0" bIns="0" rtlCol="0">
            <a:spAutoFit/>
          </a:bodyPr>
          <a:lstStyle/>
          <a:p>
            <a:r>
              <a:rPr lang="zh-CN" altLang="en-US" sz="1400" dirty="0" smtClean="0">
                <a:latin typeface="微软雅黑" pitchFamily="34" charset="-122"/>
                <a:ea typeface="微软雅黑" pitchFamily="34" charset="-122"/>
              </a:rPr>
              <a:t>毛利润</a:t>
            </a:r>
            <a:endParaRPr lang="zh-CN" altLang="en-US" sz="1400" dirty="0">
              <a:latin typeface="微软雅黑" pitchFamily="34" charset="-122"/>
              <a:ea typeface="微软雅黑" pitchFamily="34" charset="-122"/>
            </a:endParaRPr>
          </a:p>
        </p:txBody>
      </p:sp>
      <p:sp>
        <p:nvSpPr>
          <p:cNvPr id="40" name="TextBox 39"/>
          <p:cNvSpPr txBox="1"/>
          <p:nvPr/>
        </p:nvSpPr>
        <p:spPr>
          <a:xfrm>
            <a:off x="6095069" y="4372530"/>
            <a:ext cx="634928" cy="215444"/>
          </a:xfrm>
          <a:prstGeom prst="rect">
            <a:avLst/>
          </a:prstGeom>
          <a:noFill/>
        </p:spPr>
        <p:txBody>
          <a:bodyPr wrap="square" lIns="0" tIns="0" rIns="0" bIns="0" rtlCol="0">
            <a:spAutoFit/>
          </a:bodyPr>
          <a:lstStyle/>
          <a:p>
            <a:r>
              <a:rPr lang="zh-CN" altLang="en-US" sz="1400" dirty="0" smtClean="0">
                <a:latin typeface="微软雅黑" pitchFamily="34" charset="-122"/>
                <a:ea typeface="微软雅黑" pitchFamily="34" charset="-122"/>
              </a:rPr>
              <a:t>纯利润</a:t>
            </a:r>
            <a:endParaRPr lang="zh-CN" altLang="en-US" sz="1400" dirty="0">
              <a:latin typeface="微软雅黑" pitchFamily="34" charset="-122"/>
              <a:ea typeface="微软雅黑" pitchFamily="34" charset="-122"/>
            </a:endParaRPr>
          </a:p>
        </p:txBody>
      </p:sp>
      <p:sp>
        <p:nvSpPr>
          <p:cNvPr id="42" name="TextBox 9"/>
          <p:cNvSpPr txBox="1">
            <a:spLocks noChangeArrowheads="1"/>
          </p:cNvSpPr>
          <p:nvPr/>
        </p:nvSpPr>
        <p:spPr bwMode="auto">
          <a:xfrm>
            <a:off x="3706571" y="2732094"/>
            <a:ext cx="54822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algn="ctr"/>
            <a:r>
              <a:rPr lang="en-US" altLang="zh-CN" sz="1500" b="1" dirty="0" smtClean="0">
                <a:solidFill>
                  <a:srgbClr val="C00000"/>
                </a:solidFill>
                <a:latin typeface="微软雅黑" pitchFamily="34" charset="-122"/>
                <a:ea typeface="微软雅黑" pitchFamily="34" charset="-122"/>
              </a:rPr>
              <a:t>350</a:t>
            </a:r>
            <a:r>
              <a:rPr lang="zh-CN" altLang="en-US" sz="1500" b="1" dirty="0" smtClean="0">
                <a:solidFill>
                  <a:srgbClr val="C00000"/>
                </a:solidFill>
                <a:latin typeface="微软雅黑" pitchFamily="34" charset="-122"/>
                <a:ea typeface="微软雅黑" pitchFamily="34" charset="-122"/>
              </a:rPr>
              <a:t>万</a:t>
            </a:r>
            <a:endParaRPr lang="zh-CN" altLang="en-US" sz="1500" b="1" dirty="0">
              <a:solidFill>
                <a:srgbClr val="C00000"/>
              </a:solidFill>
              <a:latin typeface="微软雅黑" pitchFamily="34" charset="-122"/>
              <a:ea typeface="微软雅黑" pitchFamily="34" charset="-122"/>
            </a:endParaRPr>
          </a:p>
        </p:txBody>
      </p:sp>
      <p:sp>
        <p:nvSpPr>
          <p:cNvPr id="43" name="TextBox 9"/>
          <p:cNvSpPr txBox="1">
            <a:spLocks noChangeArrowheads="1"/>
          </p:cNvSpPr>
          <p:nvPr/>
        </p:nvSpPr>
        <p:spPr bwMode="auto">
          <a:xfrm>
            <a:off x="2587695" y="2196902"/>
            <a:ext cx="54822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algn="ctr"/>
            <a:r>
              <a:rPr lang="en-US" altLang="zh-CN" sz="1500" b="1" dirty="0" smtClean="0">
                <a:solidFill>
                  <a:srgbClr val="C00000"/>
                </a:solidFill>
                <a:latin typeface="微软雅黑" pitchFamily="34" charset="-122"/>
                <a:ea typeface="微软雅黑" pitchFamily="34" charset="-122"/>
              </a:rPr>
              <a:t>500</a:t>
            </a:r>
            <a:r>
              <a:rPr lang="zh-CN" altLang="en-US" sz="1500" b="1" dirty="0" smtClean="0">
                <a:solidFill>
                  <a:srgbClr val="C00000"/>
                </a:solidFill>
                <a:latin typeface="微软雅黑" pitchFamily="34" charset="-122"/>
                <a:ea typeface="微软雅黑" pitchFamily="34" charset="-122"/>
              </a:rPr>
              <a:t>万</a:t>
            </a:r>
            <a:endParaRPr lang="zh-CN" altLang="en-US" sz="1500" b="1" dirty="0">
              <a:solidFill>
                <a:srgbClr val="C00000"/>
              </a:solidFill>
              <a:latin typeface="微软雅黑" pitchFamily="34" charset="-122"/>
              <a:ea typeface="微软雅黑" pitchFamily="34" charset="-122"/>
            </a:endParaRPr>
          </a:p>
        </p:txBody>
      </p:sp>
      <p:sp>
        <p:nvSpPr>
          <p:cNvPr id="44" name="TextBox 9"/>
          <p:cNvSpPr txBox="1">
            <a:spLocks noChangeArrowheads="1"/>
          </p:cNvSpPr>
          <p:nvPr/>
        </p:nvSpPr>
        <p:spPr bwMode="auto">
          <a:xfrm>
            <a:off x="4811912" y="2941474"/>
            <a:ext cx="54822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algn="ctr"/>
            <a:r>
              <a:rPr lang="en-US" altLang="zh-CN" sz="1500" b="1" dirty="0" smtClean="0">
                <a:solidFill>
                  <a:srgbClr val="C00000"/>
                </a:solidFill>
                <a:latin typeface="微软雅黑" pitchFamily="34" charset="-122"/>
                <a:ea typeface="微软雅黑" pitchFamily="34" charset="-122"/>
              </a:rPr>
              <a:t>300</a:t>
            </a:r>
            <a:r>
              <a:rPr lang="zh-CN" altLang="en-US" sz="1500" b="1" dirty="0" smtClean="0">
                <a:solidFill>
                  <a:srgbClr val="C00000"/>
                </a:solidFill>
                <a:latin typeface="微软雅黑" pitchFamily="34" charset="-122"/>
                <a:ea typeface="微软雅黑" pitchFamily="34" charset="-122"/>
              </a:rPr>
              <a:t>万</a:t>
            </a:r>
            <a:endParaRPr lang="zh-CN" altLang="en-US" sz="1500" b="1" dirty="0">
              <a:solidFill>
                <a:srgbClr val="C00000"/>
              </a:solidFill>
              <a:latin typeface="微软雅黑" pitchFamily="34" charset="-122"/>
              <a:ea typeface="微软雅黑" pitchFamily="34" charset="-122"/>
            </a:endParaRPr>
          </a:p>
        </p:txBody>
      </p:sp>
      <p:sp>
        <p:nvSpPr>
          <p:cNvPr id="48" name="TextBox 47"/>
          <p:cNvSpPr txBox="1"/>
          <p:nvPr/>
        </p:nvSpPr>
        <p:spPr>
          <a:xfrm>
            <a:off x="714128" y="4397791"/>
            <a:ext cx="528523" cy="230832"/>
          </a:xfrm>
          <a:prstGeom prst="rect">
            <a:avLst/>
          </a:prstGeom>
          <a:noFill/>
        </p:spPr>
        <p:txBody>
          <a:bodyPr wrap="square" rtlCol="0">
            <a:spAutoFit/>
          </a:bodyPr>
          <a:lstStyle/>
          <a:p>
            <a:pPr algn="ctr"/>
            <a:r>
              <a:rPr lang="zh-CN" altLang="en-US" sz="900" dirty="0" smtClean="0">
                <a:latin typeface="微软雅黑" pitchFamily="34" charset="-122"/>
                <a:ea typeface="微软雅黑" pitchFamily="34" charset="-122"/>
              </a:rPr>
              <a:t>（万元）</a:t>
            </a:r>
            <a:endParaRPr lang="zh-CN" altLang="en-US" sz="900" dirty="0">
              <a:latin typeface="微软雅黑" pitchFamily="34" charset="-122"/>
              <a:ea typeface="微软雅黑" pitchFamily="34" charset="-122"/>
            </a:endParaRPr>
          </a:p>
        </p:txBody>
      </p:sp>
      <p:sp>
        <p:nvSpPr>
          <p:cNvPr id="49" name="TextBox 9"/>
          <p:cNvSpPr txBox="1">
            <a:spLocks noChangeArrowheads="1"/>
          </p:cNvSpPr>
          <p:nvPr/>
        </p:nvSpPr>
        <p:spPr bwMode="auto">
          <a:xfrm>
            <a:off x="1542148" y="1995686"/>
            <a:ext cx="43762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algn="ctr"/>
            <a:r>
              <a:rPr lang="en-US" altLang="zh-CN" sz="1200" dirty="0" smtClean="0">
                <a:solidFill>
                  <a:schemeClr val="bg1"/>
                </a:solidFill>
                <a:latin typeface="微软雅黑" pitchFamily="34" charset="-122"/>
                <a:ea typeface="微软雅黑" pitchFamily="34" charset="-122"/>
              </a:rPr>
              <a:t>650</a:t>
            </a:r>
            <a:r>
              <a:rPr lang="zh-CN" altLang="en-US" sz="1200" dirty="0" smtClean="0">
                <a:solidFill>
                  <a:schemeClr val="bg1"/>
                </a:solidFill>
                <a:latin typeface="微软雅黑" pitchFamily="34" charset="-122"/>
                <a:ea typeface="微软雅黑" pitchFamily="34" charset="-122"/>
              </a:rPr>
              <a:t>万</a:t>
            </a:r>
            <a:endParaRPr lang="zh-CN" altLang="en-US" sz="1200" dirty="0">
              <a:solidFill>
                <a:schemeClr val="bg1"/>
              </a:solidFill>
              <a:latin typeface="微软雅黑" pitchFamily="34" charset="-122"/>
              <a:ea typeface="微软雅黑" pitchFamily="34" charset="-122"/>
            </a:endParaRPr>
          </a:p>
        </p:txBody>
      </p:sp>
      <p:sp>
        <p:nvSpPr>
          <p:cNvPr id="50" name="TextBox 9"/>
          <p:cNvSpPr txBox="1">
            <a:spLocks noChangeArrowheads="1"/>
          </p:cNvSpPr>
          <p:nvPr/>
        </p:nvSpPr>
        <p:spPr bwMode="auto">
          <a:xfrm>
            <a:off x="2650211" y="2836294"/>
            <a:ext cx="42319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algn="ctr"/>
            <a:r>
              <a:rPr lang="en-US" altLang="zh-CN" sz="1200" dirty="0" smtClean="0">
                <a:solidFill>
                  <a:schemeClr val="bg1"/>
                </a:solidFill>
                <a:latin typeface="微软雅黑" pitchFamily="34" charset="-122"/>
                <a:ea typeface="微软雅黑" pitchFamily="34" charset="-122"/>
              </a:rPr>
              <a:t>420</a:t>
            </a:r>
            <a:r>
              <a:rPr lang="zh-CN" altLang="en-US" sz="1200" dirty="0" smtClean="0">
                <a:solidFill>
                  <a:schemeClr val="bg1"/>
                </a:solidFill>
                <a:latin typeface="微软雅黑" pitchFamily="34" charset="-122"/>
                <a:ea typeface="微软雅黑" pitchFamily="34" charset="-122"/>
              </a:rPr>
              <a:t>万</a:t>
            </a:r>
            <a:endParaRPr lang="zh-CN" altLang="en-US" sz="1200" dirty="0">
              <a:solidFill>
                <a:schemeClr val="bg1"/>
              </a:solidFill>
              <a:latin typeface="微软雅黑" pitchFamily="34" charset="-122"/>
              <a:ea typeface="微软雅黑" pitchFamily="34" charset="-122"/>
            </a:endParaRPr>
          </a:p>
        </p:txBody>
      </p:sp>
      <p:sp>
        <p:nvSpPr>
          <p:cNvPr id="51" name="TextBox 9"/>
          <p:cNvSpPr txBox="1">
            <a:spLocks noChangeArrowheads="1"/>
          </p:cNvSpPr>
          <p:nvPr/>
        </p:nvSpPr>
        <p:spPr bwMode="auto">
          <a:xfrm>
            <a:off x="3760924" y="3564618"/>
            <a:ext cx="42319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algn="ctr"/>
            <a:r>
              <a:rPr lang="en-US" altLang="zh-CN" sz="1200" dirty="0">
                <a:solidFill>
                  <a:schemeClr val="bg1"/>
                </a:solidFill>
                <a:latin typeface="微软雅黑" pitchFamily="34" charset="-122"/>
                <a:ea typeface="微软雅黑" pitchFamily="34" charset="-122"/>
              </a:rPr>
              <a:t>2</a:t>
            </a:r>
            <a:r>
              <a:rPr lang="en-US" altLang="zh-CN" sz="1200" dirty="0" smtClean="0">
                <a:solidFill>
                  <a:schemeClr val="bg1"/>
                </a:solidFill>
                <a:latin typeface="微软雅黑" pitchFamily="34" charset="-122"/>
                <a:ea typeface="微软雅黑" pitchFamily="34" charset="-122"/>
              </a:rPr>
              <a:t>20</a:t>
            </a:r>
            <a:r>
              <a:rPr lang="zh-CN" altLang="en-US" sz="1200" dirty="0" smtClean="0">
                <a:solidFill>
                  <a:schemeClr val="bg1"/>
                </a:solidFill>
                <a:latin typeface="微软雅黑" pitchFamily="34" charset="-122"/>
                <a:ea typeface="微软雅黑" pitchFamily="34" charset="-122"/>
              </a:rPr>
              <a:t>万</a:t>
            </a:r>
            <a:endParaRPr lang="zh-CN" altLang="en-US" sz="1200" dirty="0">
              <a:solidFill>
                <a:schemeClr val="bg1"/>
              </a:solidFill>
              <a:latin typeface="微软雅黑" pitchFamily="34" charset="-122"/>
              <a:ea typeface="微软雅黑" pitchFamily="34" charset="-122"/>
            </a:endParaRPr>
          </a:p>
        </p:txBody>
      </p:sp>
      <p:sp>
        <p:nvSpPr>
          <p:cNvPr id="52" name="TextBox 9"/>
          <p:cNvSpPr txBox="1">
            <a:spLocks noChangeArrowheads="1"/>
          </p:cNvSpPr>
          <p:nvPr/>
        </p:nvSpPr>
        <p:spPr bwMode="auto">
          <a:xfrm>
            <a:off x="4854301" y="3541534"/>
            <a:ext cx="42319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algn="ctr"/>
            <a:r>
              <a:rPr lang="en-US" altLang="zh-CN" sz="1200" dirty="0" smtClean="0">
                <a:solidFill>
                  <a:schemeClr val="bg1"/>
                </a:solidFill>
                <a:latin typeface="微软雅黑" pitchFamily="34" charset="-122"/>
                <a:ea typeface="微软雅黑" pitchFamily="34" charset="-122"/>
              </a:rPr>
              <a:t>240</a:t>
            </a:r>
            <a:r>
              <a:rPr lang="zh-CN" altLang="en-US" sz="1200" dirty="0" smtClean="0">
                <a:solidFill>
                  <a:schemeClr val="bg1"/>
                </a:solidFill>
                <a:latin typeface="微软雅黑" pitchFamily="34" charset="-122"/>
                <a:ea typeface="微软雅黑" pitchFamily="34" charset="-122"/>
              </a:rPr>
              <a:t>万</a:t>
            </a:r>
            <a:endParaRPr lang="zh-CN" altLang="en-US" sz="1200" dirty="0">
              <a:solidFill>
                <a:schemeClr val="bg1"/>
              </a:solidFill>
              <a:latin typeface="微软雅黑" pitchFamily="34" charset="-122"/>
              <a:ea typeface="微软雅黑" pitchFamily="34" charset="-122"/>
            </a:endParaRPr>
          </a:p>
        </p:txBody>
      </p:sp>
      <p:sp>
        <p:nvSpPr>
          <p:cNvPr id="53" name="矩形 52"/>
          <p:cNvSpPr/>
          <p:nvPr/>
        </p:nvSpPr>
        <p:spPr>
          <a:xfrm>
            <a:off x="6729997" y="4054227"/>
            <a:ext cx="383842" cy="18437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矩形 53"/>
          <p:cNvSpPr/>
          <p:nvPr/>
        </p:nvSpPr>
        <p:spPr>
          <a:xfrm>
            <a:off x="6729997" y="4388065"/>
            <a:ext cx="383842" cy="1843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TextBox 54"/>
          <p:cNvSpPr txBox="1"/>
          <p:nvPr/>
        </p:nvSpPr>
        <p:spPr>
          <a:xfrm>
            <a:off x="3563888" y="475567"/>
            <a:ext cx="2016224" cy="307777"/>
          </a:xfrm>
          <a:prstGeom prst="rect">
            <a:avLst/>
          </a:prstGeom>
          <a:noFill/>
        </p:spPr>
        <p:txBody>
          <a:bodyPr wrap="square" lIns="0" tIns="0" rIns="0" bIns="0" rtlCol="0">
            <a:spAutoFit/>
          </a:bodyPr>
          <a:lstStyle/>
          <a:p>
            <a:pPr algn="ctr"/>
            <a:r>
              <a:rPr lang="zh-CN" altLang="en-US" sz="2000" b="1" dirty="0" smtClean="0">
                <a:latin typeface="微软雅黑" pitchFamily="34" charset="-122"/>
                <a:ea typeface="微软雅黑" pitchFamily="34" charset="-122"/>
              </a:rPr>
              <a:t>利润来源分析</a:t>
            </a:r>
            <a:endParaRPr lang="zh-CN" altLang="en-US" sz="1000" dirty="0">
              <a:latin typeface="微软雅黑" pitchFamily="34" charset="-122"/>
              <a:ea typeface="微软雅黑" pitchFamily="34" charset="-122"/>
            </a:endParaRPr>
          </a:p>
        </p:txBody>
      </p:sp>
      <p:sp>
        <p:nvSpPr>
          <p:cNvPr id="60" name="TextBox 9"/>
          <p:cNvSpPr txBox="1">
            <a:spLocks noChangeArrowheads="1"/>
          </p:cNvSpPr>
          <p:nvPr/>
        </p:nvSpPr>
        <p:spPr bwMode="auto">
          <a:xfrm>
            <a:off x="1499486" y="1476822"/>
            <a:ext cx="54822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algn="ctr"/>
            <a:r>
              <a:rPr lang="en-US" altLang="zh-CN" sz="1500" b="1" dirty="0" smtClean="0">
                <a:solidFill>
                  <a:srgbClr val="C00000"/>
                </a:solidFill>
                <a:latin typeface="微软雅黑" pitchFamily="34" charset="-122"/>
                <a:ea typeface="微软雅黑" pitchFamily="34" charset="-122"/>
              </a:rPr>
              <a:t>700</a:t>
            </a:r>
            <a:r>
              <a:rPr lang="zh-CN" altLang="en-US" sz="1500" b="1" dirty="0" smtClean="0">
                <a:solidFill>
                  <a:srgbClr val="C00000"/>
                </a:solidFill>
                <a:latin typeface="微软雅黑" pitchFamily="34" charset="-122"/>
                <a:ea typeface="微软雅黑" pitchFamily="34" charset="-122"/>
              </a:rPr>
              <a:t>万</a:t>
            </a:r>
            <a:endParaRPr lang="zh-CN" altLang="en-US" sz="1500" b="1" dirty="0">
              <a:solidFill>
                <a:srgbClr val="C00000"/>
              </a:solidFill>
              <a:latin typeface="微软雅黑" pitchFamily="34" charset="-122"/>
              <a:ea typeface="微软雅黑" pitchFamily="34" charset="-122"/>
            </a:endParaRPr>
          </a:p>
        </p:txBody>
      </p:sp>
    </p:spTree>
    <p:extLst>
      <p:ext uri="{BB962C8B-B14F-4D97-AF65-F5344CB8AC3E}">
        <p14:creationId xmlns:p14="http://schemas.microsoft.com/office/powerpoint/2010/main" val="2471987143"/>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 fill="hold"/>
                                        <p:tgtEl>
                                          <p:spTgt spid="24"/>
                                        </p:tgtEl>
                                        <p:attrNameLst>
                                          <p:attrName>ppt_x</p:attrName>
                                        </p:attrNameLst>
                                      </p:cBhvr>
                                      <p:tavLst>
                                        <p:tav tm="0">
                                          <p:val>
                                            <p:strVal val="0-#ppt_w/2"/>
                                          </p:val>
                                        </p:tav>
                                        <p:tav tm="100000">
                                          <p:val>
                                            <p:strVal val="#ppt_x"/>
                                          </p:val>
                                        </p:tav>
                                      </p:tavLst>
                                    </p:anim>
                                    <p:anim calcmode="lin" valueType="num">
                                      <p:cBhvr additive="base">
                                        <p:cTn id="12" dur="100" fill="hold"/>
                                        <p:tgtEl>
                                          <p:spTgt spid="24"/>
                                        </p:tgtEl>
                                        <p:attrNameLst>
                                          <p:attrName>ppt_y</p:attrName>
                                        </p:attrNameLst>
                                      </p:cBhvr>
                                      <p:tavLst>
                                        <p:tav tm="0">
                                          <p:val>
                                            <p:strVal val="#ppt_y"/>
                                          </p:val>
                                        </p:tav>
                                        <p:tav tm="100000">
                                          <p:val>
                                            <p:strVal val="#ppt_y"/>
                                          </p:val>
                                        </p:tav>
                                      </p:tavLst>
                                    </p:anim>
                                  </p:childTnLst>
                                </p:cTn>
                              </p:par>
                            </p:childTnLst>
                          </p:cTn>
                        </p:par>
                        <p:par>
                          <p:cTn id="13" fill="hold">
                            <p:stCondLst>
                              <p:cond delay="600"/>
                            </p:stCondLst>
                            <p:childTnLst>
                              <p:par>
                                <p:cTn id="14" presetID="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100" fill="hold"/>
                                        <p:tgtEl>
                                          <p:spTgt spid="3"/>
                                        </p:tgtEl>
                                        <p:attrNameLst>
                                          <p:attrName>ppt_x</p:attrName>
                                        </p:attrNameLst>
                                      </p:cBhvr>
                                      <p:tavLst>
                                        <p:tav tm="0">
                                          <p:val>
                                            <p:strVal val="0-#ppt_w/2"/>
                                          </p:val>
                                        </p:tav>
                                        <p:tav tm="100000">
                                          <p:val>
                                            <p:strVal val="#ppt_x"/>
                                          </p:val>
                                        </p:tav>
                                      </p:tavLst>
                                    </p:anim>
                                    <p:anim calcmode="lin" valueType="num">
                                      <p:cBhvr additive="base">
                                        <p:cTn id="17" dur="100" fill="hold"/>
                                        <p:tgtEl>
                                          <p:spTgt spid="3"/>
                                        </p:tgtEl>
                                        <p:attrNameLst>
                                          <p:attrName>ppt_y</p:attrName>
                                        </p:attrNameLst>
                                      </p:cBhvr>
                                      <p:tavLst>
                                        <p:tav tm="0">
                                          <p:val>
                                            <p:strVal val="#ppt_y"/>
                                          </p:val>
                                        </p:tav>
                                        <p:tav tm="100000">
                                          <p:val>
                                            <p:strVal val="#ppt_y"/>
                                          </p:val>
                                        </p:tav>
                                      </p:tavLst>
                                    </p:anim>
                                  </p:childTnLst>
                                </p:cTn>
                              </p:par>
                            </p:childTnLst>
                          </p:cTn>
                        </p:par>
                        <p:par>
                          <p:cTn id="18" fill="hold">
                            <p:stCondLst>
                              <p:cond delay="700"/>
                            </p:stCondLst>
                            <p:childTnLst>
                              <p:par>
                                <p:cTn id="19" presetID="2" presetClass="entr" presetSubtype="8"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100" fill="hold"/>
                                        <p:tgtEl>
                                          <p:spTgt spid="7"/>
                                        </p:tgtEl>
                                        <p:attrNameLst>
                                          <p:attrName>ppt_x</p:attrName>
                                        </p:attrNameLst>
                                      </p:cBhvr>
                                      <p:tavLst>
                                        <p:tav tm="0">
                                          <p:val>
                                            <p:strVal val="0-#ppt_w/2"/>
                                          </p:val>
                                        </p:tav>
                                        <p:tav tm="100000">
                                          <p:val>
                                            <p:strVal val="#ppt_x"/>
                                          </p:val>
                                        </p:tav>
                                      </p:tavLst>
                                    </p:anim>
                                    <p:anim calcmode="lin" valueType="num">
                                      <p:cBhvr additive="base">
                                        <p:cTn id="22" dur="100" fill="hold"/>
                                        <p:tgtEl>
                                          <p:spTgt spid="7"/>
                                        </p:tgtEl>
                                        <p:attrNameLst>
                                          <p:attrName>ppt_y</p:attrName>
                                        </p:attrNameLst>
                                      </p:cBhvr>
                                      <p:tavLst>
                                        <p:tav tm="0">
                                          <p:val>
                                            <p:strVal val="#ppt_y"/>
                                          </p:val>
                                        </p:tav>
                                        <p:tav tm="100000">
                                          <p:val>
                                            <p:strVal val="#ppt_y"/>
                                          </p:val>
                                        </p:tav>
                                      </p:tavLst>
                                    </p:anim>
                                  </p:childTnLst>
                                </p:cTn>
                              </p:par>
                            </p:childTnLst>
                          </p:cTn>
                        </p:par>
                        <p:par>
                          <p:cTn id="23" fill="hold">
                            <p:stCondLst>
                              <p:cond delay="800"/>
                            </p:stCondLst>
                            <p:childTnLst>
                              <p:par>
                                <p:cTn id="24" presetID="2" presetClass="entr" presetSubtype="8"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100" fill="hold"/>
                                        <p:tgtEl>
                                          <p:spTgt spid="8"/>
                                        </p:tgtEl>
                                        <p:attrNameLst>
                                          <p:attrName>ppt_x</p:attrName>
                                        </p:attrNameLst>
                                      </p:cBhvr>
                                      <p:tavLst>
                                        <p:tav tm="0">
                                          <p:val>
                                            <p:strVal val="0-#ppt_w/2"/>
                                          </p:val>
                                        </p:tav>
                                        <p:tav tm="100000">
                                          <p:val>
                                            <p:strVal val="#ppt_x"/>
                                          </p:val>
                                        </p:tav>
                                      </p:tavLst>
                                    </p:anim>
                                    <p:anim calcmode="lin" valueType="num">
                                      <p:cBhvr additive="base">
                                        <p:cTn id="27" dur="100" fill="hold"/>
                                        <p:tgtEl>
                                          <p:spTgt spid="8"/>
                                        </p:tgtEl>
                                        <p:attrNameLst>
                                          <p:attrName>ppt_y</p:attrName>
                                        </p:attrNameLst>
                                      </p:cBhvr>
                                      <p:tavLst>
                                        <p:tav tm="0">
                                          <p:val>
                                            <p:strVal val="#ppt_y"/>
                                          </p:val>
                                        </p:tav>
                                        <p:tav tm="100000">
                                          <p:val>
                                            <p:strVal val="#ppt_y"/>
                                          </p:val>
                                        </p:tav>
                                      </p:tavLst>
                                    </p:anim>
                                  </p:childTnLst>
                                </p:cTn>
                              </p:par>
                            </p:childTnLst>
                          </p:cTn>
                        </p:par>
                        <p:par>
                          <p:cTn id="28" fill="hold">
                            <p:stCondLst>
                              <p:cond delay="900"/>
                            </p:stCondLst>
                            <p:childTnLst>
                              <p:par>
                                <p:cTn id="29" presetID="2" presetClass="entr" presetSubtype="8"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 fill="hold"/>
                                        <p:tgtEl>
                                          <p:spTgt spid="9"/>
                                        </p:tgtEl>
                                        <p:attrNameLst>
                                          <p:attrName>ppt_x</p:attrName>
                                        </p:attrNameLst>
                                      </p:cBhvr>
                                      <p:tavLst>
                                        <p:tav tm="0">
                                          <p:val>
                                            <p:strVal val="0-#ppt_w/2"/>
                                          </p:val>
                                        </p:tav>
                                        <p:tav tm="100000">
                                          <p:val>
                                            <p:strVal val="#ppt_x"/>
                                          </p:val>
                                        </p:tav>
                                      </p:tavLst>
                                    </p:anim>
                                    <p:anim calcmode="lin" valueType="num">
                                      <p:cBhvr additive="base">
                                        <p:cTn id="32" dur="100" fill="hold"/>
                                        <p:tgtEl>
                                          <p:spTgt spid="9"/>
                                        </p:tgtEl>
                                        <p:attrNameLst>
                                          <p:attrName>ppt_y</p:attrName>
                                        </p:attrNameLst>
                                      </p:cBhvr>
                                      <p:tavLst>
                                        <p:tav tm="0">
                                          <p:val>
                                            <p:strVal val="#ppt_y"/>
                                          </p:val>
                                        </p:tav>
                                        <p:tav tm="100000">
                                          <p:val>
                                            <p:strVal val="#ppt_y"/>
                                          </p:val>
                                        </p:tav>
                                      </p:tavLst>
                                    </p:anim>
                                  </p:childTnLst>
                                </p:cTn>
                              </p:par>
                            </p:childTnLst>
                          </p:cTn>
                        </p:par>
                        <p:par>
                          <p:cTn id="33" fill="hold">
                            <p:stCondLst>
                              <p:cond delay="1000"/>
                            </p:stCondLst>
                            <p:childTnLst>
                              <p:par>
                                <p:cTn id="34" presetID="2" presetClass="entr" presetSubtype="8"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100" fill="hold"/>
                                        <p:tgtEl>
                                          <p:spTgt spid="10"/>
                                        </p:tgtEl>
                                        <p:attrNameLst>
                                          <p:attrName>ppt_x</p:attrName>
                                        </p:attrNameLst>
                                      </p:cBhvr>
                                      <p:tavLst>
                                        <p:tav tm="0">
                                          <p:val>
                                            <p:strVal val="0-#ppt_w/2"/>
                                          </p:val>
                                        </p:tav>
                                        <p:tav tm="100000">
                                          <p:val>
                                            <p:strVal val="#ppt_x"/>
                                          </p:val>
                                        </p:tav>
                                      </p:tavLst>
                                    </p:anim>
                                    <p:anim calcmode="lin" valueType="num">
                                      <p:cBhvr additive="base">
                                        <p:cTn id="37" dur="100" fill="hold"/>
                                        <p:tgtEl>
                                          <p:spTgt spid="10"/>
                                        </p:tgtEl>
                                        <p:attrNameLst>
                                          <p:attrName>ppt_y</p:attrName>
                                        </p:attrNameLst>
                                      </p:cBhvr>
                                      <p:tavLst>
                                        <p:tav tm="0">
                                          <p:val>
                                            <p:strVal val="#ppt_y"/>
                                          </p:val>
                                        </p:tav>
                                        <p:tav tm="100000">
                                          <p:val>
                                            <p:strVal val="#ppt_y"/>
                                          </p:val>
                                        </p:tav>
                                      </p:tavLst>
                                    </p:anim>
                                  </p:childTnLst>
                                </p:cTn>
                              </p:par>
                            </p:childTnLst>
                          </p:cTn>
                        </p:par>
                        <p:par>
                          <p:cTn id="38" fill="hold">
                            <p:stCondLst>
                              <p:cond delay="1100"/>
                            </p:stCondLst>
                            <p:childTnLst>
                              <p:par>
                                <p:cTn id="39" presetID="2" presetClass="entr" presetSubtype="8"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100" fill="hold"/>
                                        <p:tgtEl>
                                          <p:spTgt spid="11"/>
                                        </p:tgtEl>
                                        <p:attrNameLst>
                                          <p:attrName>ppt_x</p:attrName>
                                        </p:attrNameLst>
                                      </p:cBhvr>
                                      <p:tavLst>
                                        <p:tav tm="0">
                                          <p:val>
                                            <p:strVal val="0-#ppt_w/2"/>
                                          </p:val>
                                        </p:tav>
                                        <p:tav tm="100000">
                                          <p:val>
                                            <p:strVal val="#ppt_x"/>
                                          </p:val>
                                        </p:tav>
                                      </p:tavLst>
                                    </p:anim>
                                    <p:anim calcmode="lin" valueType="num">
                                      <p:cBhvr additive="base">
                                        <p:cTn id="42" dur="100" fill="hold"/>
                                        <p:tgtEl>
                                          <p:spTgt spid="11"/>
                                        </p:tgtEl>
                                        <p:attrNameLst>
                                          <p:attrName>ppt_y</p:attrName>
                                        </p:attrNameLst>
                                      </p:cBhvr>
                                      <p:tavLst>
                                        <p:tav tm="0">
                                          <p:val>
                                            <p:strVal val="#ppt_y"/>
                                          </p:val>
                                        </p:tav>
                                        <p:tav tm="100000">
                                          <p:val>
                                            <p:strVal val="#ppt_y"/>
                                          </p:val>
                                        </p:tav>
                                      </p:tavLst>
                                    </p:anim>
                                  </p:childTnLst>
                                </p:cTn>
                              </p:par>
                            </p:childTnLst>
                          </p:cTn>
                        </p:par>
                        <p:par>
                          <p:cTn id="43" fill="hold">
                            <p:stCondLst>
                              <p:cond delay="1200"/>
                            </p:stCondLst>
                            <p:childTnLst>
                              <p:par>
                                <p:cTn id="44" presetID="2" presetClass="entr" presetSubtype="8"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100" fill="hold"/>
                                        <p:tgtEl>
                                          <p:spTgt spid="12"/>
                                        </p:tgtEl>
                                        <p:attrNameLst>
                                          <p:attrName>ppt_x</p:attrName>
                                        </p:attrNameLst>
                                      </p:cBhvr>
                                      <p:tavLst>
                                        <p:tav tm="0">
                                          <p:val>
                                            <p:strVal val="0-#ppt_w/2"/>
                                          </p:val>
                                        </p:tav>
                                        <p:tav tm="100000">
                                          <p:val>
                                            <p:strVal val="#ppt_x"/>
                                          </p:val>
                                        </p:tav>
                                      </p:tavLst>
                                    </p:anim>
                                    <p:anim calcmode="lin" valueType="num">
                                      <p:cBhvr additive="base">
                                        <p:cTn id="47" dur="100" fill="hold"/>
                                        <p:tgtEl>
                                          <p:spTgt spid="12"/>
                                        </p:tgtEl>
                                        <p:attrNameLst>
                                          <p:attrName>ppt_y</p:attrName>
                                        </p:attrNameLst>
                                      </p:cBhvr>
                                      <p:tavLst>
                                        <p:tav tm="0">
                                          <p:val>
                                            <p:strVal val="#ppt_y"/>
                                          </p:val>
                                        </p:tav>
                                        <p:tav tm="100000">
                                          <p:val>
                                            <p:strVal val="#ppt_y"/>
                                          </p:val>
                                        </p:tav>
                                      </p:tavLst>
                                    </p:anim>
                                  </p:childTnLst>
                                </p:cTn>
                              </p:par>
                            </p:childTnLst>
                          </p:cTn>
                        </p:par>
                        <p:par>
                          <p:cTn id="48" fill="hold">
                            <p:stCondLst>
                              <p:cond delay="1300"/>
                            </p:stCondLst>
                            <p:childTnLst>
                              <p:par>
                                <p:cTn id="49" presetID="2" presetClass="entr" presetSubtype="8" fill="hold" grpId="0" nodeType="after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100" fill="hold"/>
                                        <p:tgtEl>
                                          <p:spTgt spid="23"/>
                                        </p:tgtEl>
                                        <p:attrNameLst>
                                          <p:attrName>ppt_x</p:attrName>
                                        </p:attrNameLst>
                                      </p:cBhvr>
                                      <p:tavLst>
                                        <p:tav tm="0">
                                          <p:val>
                                            <p:strVal val="0-#ppt_w/2"/>
                                          </p:val>
                                        </p:tav>
                                        <p:tav tm="100000">
                                          <p:val>
                                            <p:strVal val="#ppt_x"/>
                                          </p:val>
                                        </p:tav>
                                      </p:tavLst>
                                    </p:anim>
                                    <p:anim calcmode="lin" valueType="num">
                                      <p:cBhvr additive="base">
                                        <p:cTn id="52" dur="100" fill="hold"/>
                                        <p:tgtEl>
                                          <p:spTgt spid="23"/>
                                        </p:tgtEl>
                                        <p:attrNameLst>
                                          <p:attrName>ppt_y</p:attrName>
                                        </p:attrNameLst>
                                      </p:cBhvr>
                                      <p:tavLst>
                                        <p:tav tm="0">
                                          <p:val>
                                            <p:strVal val="#ppt_y"/>
                                          </p:val>
                                        </p:tav>
                                        <p:tav tm="100000">
                                          <p:val>
                                            <p:strVal val="#ppt_y"/>
                                          </p:val>
                                        </p:tav>
                                      </p:tavLst>
                                    </p:anim>
                                  </p:childTnLst>
                                </p:cTn>
                              </p:par>
                            </p:childTnLst>
                          </p:cTn>
                        </p:par>
                        <p:par>
                          <p:cTn id="53" fill="hold">
                            <p:stCondLst>
                              <p:cond delay="1400"/>
                            </p:stCondLst>
                            <p:childTnLst>
                              <p:par>
                                <p:cTn id="54" presetID="2" presetClass="entr" presetSubtype="8" fill="hold" grpId="0" nodeType="afterEffect">
                                  <p:stCondLst>
                                    <p:cond delay="0"/>
                                  </p:stCondLst>
                                  <p:childTnLst>
                                    <p:set>
                                      <p:cBhvr>
                                        <p:cTn id="55" dur="1" fill="hold">
                                          <p:stCondLst>
                                            <p:cond delay="0"/>
                                          </p:stCondLst>
                                        </p:cTn>
                                        <p:tgtEl>
                                          <p:spTgt spid="48"/>
                                        </p:tgtEl>
                                        <p:attrNameLst>
                                          <p:attrName>style.visibility</p:attrName>
                                        </p:attrNameLst>
                                      </p:cBhvr>
                                      <p:to>
                                        <p:strVal val="visible"/>
                                      </p:to>
                                    </p:set>
                                    <p:anim calcmode="lin" valueType="num">
                                      <p:cBhvr additive="base">
                                        <p:cTn id="56" dur="200" fill="hold"/>
                                        <p:tgtEl>
                                          <p:spTgt spid="48"/>
                                        </p:tgtEl>
                                        <p:attrNameLst>
                                          <p:attrName>ppt_x</p:attrName>
                                        </p:attrNameLst>
                                      </p:cBhvr>
                                      <p:tavLst>
                                        <p:tav tm="0">
                                          <p:val>
                                            <p:strVal val="0-#ppt_w/2"/>
                                          </p:val>
                                        </p:tav>
                                        <p:tav tm="100000">
                                          <p:val>
                                            <p:strVal val="#ppt_x"/>
                                          </p:val>
                                        </p:tav>
                                      </p:tavLst>
                                    </p:anim>
                                    <p:anim calcmode="lin" valueType="num">
                                      <p:cBhvr additive="base">
                                        <p:cTn id="57" dur="200" fill="hold"/>
                                        <p:tgtEl>
                                          <p:spTgt spid="48"/>
                                        </p:tgtEl>
                                        <p:attrNameLst>
                                          <p:attrName>ppt_y</p:attrName>
                                        </p:attrNameLst>
                                      </p:cBhvr>
                                      <p:tavLst>
                                        <p:tav tm="0">
                                          <p:val>
                                            <p:strVal val="#ppt_y"/>
                                          </p:val>
                                        </p:tav>
                                        <p:tav tm="100000">
                                          <p:val>
                                            <p:strVal val="#ppt_y"/>
                                          </p:val>
                                        </p:tav>
                                      </p:tavLst>
                                    </p:anim>
                                  </p:childTnLst>
                                </p:cTn>
                              </p:par>
                            </p:childTnLst>
                          </p:cTn>
                        </p:par>
                        <p:par>
                          <p:cTn id="58" fill="hold">
                            <p:stCondLst>
                              <p:cond delay="1600"/>
                            </p:stCondLst>
                            <p:childTnLst>
                              <p:par>
                                <p:cTn id="59" presetID="2" presetClass="entr" presetSubtype="8" fill="hold" grpId="0" nodeType="afterEffect">
                                  <p:stCondLst>
                                    <p:cond delay="0"/>
                                  </p:stCondLst>
                                  <p:childTnLst>
                                    <p:set>
                                      <p:cBhvr>
                                        <p:cTn id="60" dur="1" fill="hold">
                                          <p:stCondLst>
                                            <p:cond delay="0"/>
                                          </p:stCondLst>
                                        </p:cTn>
                                        <p:tgtEl>
                                          <p:spTgt spid="2"/>
                                        </p:tgtEl>
                                        <p:attrNameLst>
                                          <p:attrName>style.visibility</p:attrName>
                                        </p:attrNameLst>
                                      </p:cBhvr>
                                      <p:to>
                                        <p:strVal val="visible"/>
                                      </p:to>
                                    </p:set>
                                    <p:anim calcmode="lin" valueType="num">
                                      <p:cBhvr additive="base">
                                        <p:cTn id="61" dur="200" fill="hold"/>
                                        <p:tgtEl>
                                          <p:spTgt spid="2"/>
                                        </p:tgtEl>
                                        <p:attrNameLst>
                                          <p:attrName>ppt_x</p:attrName>
                                        </p:attrNameLst>
                                      </p:cBhvr>
                                      <p:tavLst>
                                        <p:tav tm="0">
                                          <p:val>
                                            <p:strVal val="0-#ppt_w/2"/>
                                          </p:val>
                                        </p:tav>
                                        <p:tav tm="100000">
                                          <p:val>
                                            <p:strVal val="#ppt_x"/>
                                          </p:val>
                                        </p:tav>
                                      </p:tavLst>
                                    </p:anim>
                                    <p:anim calcmode="lin" valueType="num">
                                      <p:cBhvr additive="base">
                                        <p:cTn id="62" dur="200" fill="hold"/>
                                        <p:tgtEl>
                                          <p:spTgt spid="2"/>
                                        </p:tgtEl>
                                        <p:attrNameLst>
                                          <p:attrName>ppt_y</p:attrName>
                                        </p:attrNameLst>
                                      </p:cBhvr>
                                      <p:tavLst>
                                        <p:tav tm="0">
                                          <p:val>
                                            <p:strVal val="#ppt_y"/>
                                          </p:val>
                                        </p:tav>
                                        <p:tav tm="100000">
                                          <p:val>
                                            <p:strVal val="#ppt_y"/>
                                          </p:val>
                                        </p:tav>
                                      </p:tavLst>
                                    </p:anim>
                                  </p:childTnLst>
                                </p:cTn>
                              </p:par>
                            </p:childTnLst>
                          </p:cTn>
                        </p:par>
                        <p:par>
                          <p:cTn id="63" fill="hold">
                            <p:stCondLst>
                              <p:cond delay="1800"/>
                            </p:stCondLst>
                            <p:childTnLst>
                              <p:par>
                                <p:cTn id="64" presetID="22" presetClass="entr" presetSubtype="4" fill="hold" grpId="0" nodeType="after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wipe(down)">
                                      <p:cBhvr>
                                        <p:cTn id="66" dur="300"/>
                                        <p:tgtEl>
                                          <p:spTgt spid="25"/>
                                        </p:tgtEl>
                                      </p:cBhvr>
                                    </p:animEffect>
                                  </p:childTnLst>
                                </p:cTn>
                              </p:par>
                            </p:childTnLst>
                          </p:cTn>
                        </p:par>
                        <p:par>
                          <p:cTn id="67" fill="hold">
                            <p:stCondLst>
                              <p:cond delay="2100"/>
                            </p:stCondLst>
                            <p:childTnLst>
                              <p:par>
                                <p:cTn id="68" presetID="53" presetClass="entr" presetSubtype="16" fill="hold" grpId="0" nodeType="afterEffect">
                                  <p:stCondLst>
                                    <p:cond delay="0"/>
                                  </p:stCondLst>
                                  <p:childTnLst>
                                    <p:set>
                                      <p:cBhvr>
                                        <p:cTn id="69" dur="1" fill="hold">
                                          <p:stCondLst>
                                            <p:cond delay="0"/>
                                          </p:stCondLst>
                                        </p:cTn>
                                        <p:tgtEl>
                                          <p:spTgt spid="60"/>
                                        </p:tgtEl>
                                        <p:attrNameLst>
                                          <p:attrName>style.visibility</p:attrName>
                                        </p:attrNameLst>
                                      </p:cBhvr>
                                      <p:to>
                                        <p:strVal val="visible"/>
                                      </p:to>
                                    </p:set>
                                    <p:anim calcmode="lin" valueType="num">
                                      <p:cBhvr>
                                        <p:cTn id="70" dur="300" fill="hold"/>
                                        <p:tgtEl>
                                          <p:spTgt spid="60"/>
                                        </p:tgtEl>
                                        <p:attrNameLst>
                                          <p:attrName>ppt_w</p:attrName>
                                        </p:attrNameLst>
                                      </p:cBhvr>
                                      <p:tavLst>
                                        <p:tav tm="0">
                                          <p:val>
                                            <p:fltVal val="0"/>
                                          </p:val>
                                        </p:tav>
                                        <p:tav tm="100000">
                                          <p:val>
                                            <p:strVal val="#ppt_w"/>
                                          </p:val>
                                        </p:tav>
                                      </p:tavLst>
                                    </p:anim>
                                    <p:anim calcmode="lin" valueType="num">
                                      <p:cBhvr>
                                        <p:cTn id="71" dur="300" fill="hold"/>
                                        <p:tgtEl>
                                          <p:spTgt spid="60"/>
                                        </p:tgtEl>
                                        <p:attrNameLst>
                                          <p:attrName>ppt_h</p:attrName>
                                        </p:attrNameLst>
                                      </p:cBhvr>
                                      <p:tavLst>
                                        <p:tav tm="0">
                                          <p:val>
                                            <p:fltVal val="0"/>
                                          </p:val>
                                        </p:tav>
                                        <p:tav tm="100000">
                                          <p:val>
                                            <p:strVal val="#ppt_h"/>
                                          </p:val>
                                        </p:tav>
                                      </p:tavLst>
                                    </p:anim>
                                    <p:animEffect transition="in" filter="fade">
                                      <p:cBhvr>
                                        <p:cTn id="72" dur="300"/>
                                        <p:tgtEl>
                                          <p:spTgt spid="60"/>
                                        </p:tgtEl>
                                      </p:cBhvr>
                                    </p:animEffect>
                                  </p:childTnLst>
                                </p:cTn>
                              </p:par>
                            </p:childTnLst>
                          </p:cTn>
                        </p:par>
                        <p:par>
                          <p:cTn id="73" fill="hold">
                            <p:stCondLst>
                              <p:cond delay="2400"/>
                            </p:stCondLst>
                            <p:childTnLst>
                              <p:par>
                                <p:cTn id="74" presetID="22" presetClass="entr" presetSubtype="4" fill="hold" grpId="0" nodeType="after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wipe(down)">
                                      <p:cBhvr>
                                        <p:cTn id="76" dur="500"/>
                                        <p:tgtEl>
                                          <p:spTgt spid="26"/>
                                        </p:tgtEl>
                                      </p:cBhvr>
                                    </p:animEffect>
                                  </p:childTnLst>
                                </p:cTn>
                              </p:par>
                            </p:childTnLst>
                          </p:cTn>
                        </p:par>
                        <p:par>
                          <p:cTn id="77" fill="hold">
                            <p:stCondLst>
                              <p:cond delay="2900"/>
                            </p:stCondLst>
                            <p:childTnLst>
                              <p:par>
                                <p:cTn id="78" presetID="53" presetClass="entr" presetSubtype="16" fill="hold" grpId="0" nodeType="afterEffect">
                                  <p:stCondLst>
                                    <p:cond delay="0"/>
                                  </p:stCondLst>
                                  <p:childTnLst>
                                    <p:set>
                                      <p:cBhvr>
                                        <p:cTn id="79" dur="1" fill="hold">
                                          <p:stCondLst>
                                            <p:cond delay="0"/>
                                          </p:stCondLst>
                                        </p:cTn>
                                        <p:tgtEl>
                                          <p:spTgt spid="49"/>
                                        </p:tgtEl>
                                        <p:attrNameLst>
                                          <p:attrName>style.visibility</p:attrName>
                                        </p:attrNameLst>
                                      </p:cBhvr>
                                      <p:to>
                                        <p:strVal val="visible"/>
                                      </p:to>
                                    </p:set>
                                    <p:anim calcmode="lin" valueType="num">
                                      <p:cBhvr>
                                        <p:cTn id="80" dur="300" fill="hold"/>
                                        <p:tgtEl>
                                          <p:spTgt spid="49"/>
                                        </p:tgtEl>
                                        <p:attrNameLst>
                                          <p:attrName>ppt_w</p:attrName>
                                        </p:attrNameLst>
                                      </p:cBhvr>
                                      <p:tavLst>
                                        <p:tav tm="0">
                                          <p:val>
                                            <p:fltVal val="0"/>
                                          </p:val>
                                        </p:tav>
                                        <p:tav tm="100000">
                                          <p:val>
                                            <p:strVal val="#ppt_w"/>
                                          </p:val>
                                        </p:tav>
                                      </p:tavLst>
                                    </p:anim>
                                    <p:anim calcmode="lin" valueType="num">
                                      <p:cBhvr>
                                        <p:cTn id="81" dur="300" fill="hold"/>
                                        <p:tgtEl>
                                          <p:spTgt spid="49"/>
                                        </p:tgtEl>
                                        <p:attrNameLst>
                                          <p:attrName>ppt_h</p:attrName>
                                        </p:attrNameLst>
                                      </p:cBhvr>
                                      <p:tavLst>
                                        <p:tav tm="0">
                                          <p:val>
                                            <p:fltVal val="0"/>
                                          </p:val>
                                        </p:tav>
                                        <p:tav tm="100000">
                                          <p:val>
                                            <p:strVal val="#ppt_h"/>
                                          </p:val>
                                        </p:tav>
                                      </p:tavLst>
                                    </p:anim>
                                    <p:animEffect transition="in" filter="fade">
                                      <p:cBhvr>
                                        <p:cTn id="82" dur="300"/>
                                        <p:tgtEl>
                                          <p:spTgt spid="49"/>
                                        </p:tgtEl>
                                      </p:cBhvr>
                                    </p:animEffect>
                                  </p:childTnLst>
                                </p:cTn>
                              </p:par>
                            </p:childTnLst>
                          </p:cTn>
                        </p:par>
                        <p:par>
                          <p:cTn id="83" fill="hold">
                            <p:stCondLst>
                              <p:cond delay="3200"/>
                            </p:stCondLst>
                            <p:childTnLst>
                              <p:par>
                                <p:cTn id="84" presetID="2" presetClass="entr" presetSubtype="8" fill="hold" grpId="0" nodeType="afterEffect">
                                  <p:stCondLst>
                                    <p:cond delay="0"/>
                                  </p:stCondLst>
                                  <p:childTnLst>
                                    <p:set>
                                      <p:cBhvr>
                                        <p:cTn id="85" dur="1" fill="hold">
                                          <p:stCondLst>
                                            <p:cond delay="0"/>
                                          </p:stCondLst>
                                        </p:cTn>
                                        <p:tgtEl>
                                          <p:spTgt spid="4"/>
                                        </p:tgtEl>
                                        <p:attrNameLst>
                                          <p:attrName>style.visibility</p:attrName>
                                        </p:attrNameLst>
                                      </p:cBhvr>
                                      <p:to>
                                        <p:strVal val="visible"/>
                                      </p:to>
                                    </p:set>
                                    <p:anim calcmode="lin" valueType="num">
                                      <p:cBhvr additive="base">
                                        <p:cTn id="86" dur="200" fill="hold"/>
                                        <p:tgtEl>
                                          <p:spTgt spid="4"/>
                                        </p:tgtEl>
                                        <p:attrNameLst>
                                          <p:attrName>ppt_x</p:attrName>
                                        </p:attrNameLst>
                                      </p:cBhvr>
                                      <p:tavLst>
                                        <p:tav tm="0">
                                          <p:val>
                                            <p:strVal val="0-#ppt_w/2"/>
                                          </p:val>
                                        </p:tav>
                                        <p:tav tm="100000">
                                          <p:val>
                                            <p:strVal val="#ppt_x"/>
                                          </p:val>
                                        </p:tav>
                                      </p:tavLst>
                                    </p:anim>
                                    <p:anim calcmode="lin" valueType="num">
                                      <p:cBhvr additive="base">
                                        <p:cTn id="87" dur="200" fill="hold"/>
                                        <p:tgtEl>
                                          <p:spTgt spid="4"/>
                                        </p:tgtEl>
                                        <p:attrNameLst>
                                          <p:attrName>ppt_y</p:attrName>
                                        </p:attrNameLst>
                                      </p:cBhvr>
                                      <p:tavLst>
                                        <p:tav tm="0">
                                          <p:val>
                                            <p:strVal val="#ppt_y"/>
                                          </p:val>
                                        </p:tav>
                                        <p:tav tm="100000">
                                          <p:val>
                                            <p:strVal val="#ppt_y"/>
                                          </p:val>
                                        </p:tav>
                                      </p:tavLst>
                                    </p:anim>
                                  </p:childTnLst>
                                </p:cTn>
                              </p:par>
                            </p:childTnLst>
                          </p:cTn>
                        </p:par>
                        <p:par>
                          <p:cTn id="88" fill="hold">
                            <p:stCondLst>
                              <p:cond delay="3400"/>
                            </p:stCondLst>
                            <p:childTnLst>
                              <p:par>
                                <p:cTn id="89" presetID="22" presetClass="entr" presetSubtype="4" fill="hold" grpId="0" nodeType="afterEffect">
                                  <p:stCondLst>
                                    <p:cond delay="0"/>
                                  </p:stCondLst>
                                  <p:childTnLst>
                                    <p:set>
                                      <p:cBhvr>
                                        <p:cTn id="90" dur="1" fill="hold">
                                          <p:stCondLst>
                                            <p:cond delay="0"/>
                                          </p:stCondLst>
                                        </p:cTn>
                                        <p:tgtEl>
                                          <p:spTgt spid="27"/>
                                        </p:tgtEl>
                                        <p:attrNameLst>
                                          <p:attrName>style.visibility</p:attrName>
                                        </p:attrNameLst>
                                      </p:cBhvr>
                                      <p:to>
                                        <p:strVal val="visible"/>
                                      </p:to>
                                    </p:set>
                                    <p:animEffect transition="in" filter="wipe(down)">
                                      <p:cBhvr>
                                        <p:cTn id="91" dur="300"/>
                                        <p:tgtEl>
                                          <p:spTgt spid="27"/>
                                        </p:tgtEl>
                                      </p:cBhvr>
                                    </p:animEffect>
                                  </p:childTnLst>
                                </p:cTn>
                              </p:par>
                            </p:childTnLst>
                          </p:cTn>
                        </p:par>
                        <p:par>
                          <p:cTn id="92" fill="hold">
                            <p:stCondLst>
                              <p:cond delay="3700"/>
                            </p:stCondLst>
                            <p:childTnLst>
                              <p:par>
                                <p:cTn id="93" presetID="53" presetClass="entr" presetSubtype="16" fill="hold" grpId="0" nodeType="afterEffect">
                                  <p:stCondLst>
                                    <p:cond delay="0"/>
                                  </p:stCondLst>
                                  <p:childTnLst>
                                    <p:set>
                                      <p:cBhvr>
                                        <p:cTn id="94" dur="1" fill="hold">
                                          <p:stCondLst>
                                            <p:cond delay="0"/>
                                          </p:stCondLst>
                                        </p:cTn>
                                        <p:tgtEl>
                                          <p:spTgt spid="43"/>
                                        </p:tgtEl>
                                        <p:attrNameLst>
                                          <p:attrName>style.visibility</p:attrName>
                                        </p:attrNameLst>
                                      </p:cBhvr>
                                      <p:to>
                                        <p:strVal val="visible"/>
                                      </p:to>
                                    </p:set>
                                    <p:anim calcmode="lin" valueType="num">
                                      <p:cBhvr>
                                        <p:cTn id="95" dur="300" fill="hold"/>
                                        <p:tgtEl>
                                          <p:spTgt spid="43"/>
                                        </p:tgtEl>
                                        <p:attrNameLst>
                                          <p:attrName>ppt_w</p:attrName>
                                        </p:attrNameLst>
                                      </p:cBhvr>
                                      <p:tavLst>
                                        <p:tav tm="0">
                                          <p:val>
                                            <p:fltVal val="0"/>
                                          </p:val>
                                        </p:tav>
                                        <p:tav tm="100000">
                                          <p:val>
                                            <p:strVal val="#ppt_w"/>
                                          </p:val>
                                        </p:tav>
                                      </p:tavLst>
                                    </p:anim>
                                    <p:anim calcmode="lin" valueType="num">
                                      <p:cBhvr>
                                        <p:cTn id="96" dur="300" fill="hold"/>
                                        <p:tgtEl>
                                          <p:spTgt spid="43"/>
                                        </p:tgtEl>
                                        <p:attrNameLst>
                                          <p:attrName>ppt_h</p:attrName>
                                        </p:attrNameLst>
                                      </p:cBhvr>
                                      <p:tavLst>
                                        <p:tav tm="0">
                                          <p:val>
                                            <p:fltVal val="0"/>
                                          </p:val>
                                        </p:tav>
                                        <p:tav tm="100000">
                                          <p:val>
                                            <p:strVal val="#ppt_h"/>
                                          </p:val>
                                        </p:tav>
                                      </p:tavLst>
                                    </p:anim>
                                    <p:animEffect transition="in" filter="fade">
                                      <p:cBhvr>
                                        <p:cTn id="97" dur="300"/>
                                        <p:tgtEl>
                                          <p:spTgt spid="43"/>
                                        </p:tgtEl>
                                      </p:cBhvr>
                                    </p:animEffect>
                                  </p:childTnLst>
                                </p:cTn>
                              </p:par>
                            </p:childTnLst>
                          </p:cTn>
                        </p:par>
                        <p:par>
                          <p:cTn id="98" fill="hold">
                            <p:stCondLst>
                              <p:cond delay="4000"/>
                            </p:stCondLst>
                            <p:childTnLst>
                              <p:par>
                                <p:cTn id="99" presetID="22" presetClass="entr" presetSubtype="4" fill="hold" grpId="0" nodeType="afterEffect">
                                  <p:stCondLst>
                                    <p:cond delay="0"/>
                                  </p:stCondLst>
                                  <p:childTnLst>
                                    <p:set>
                                      <p:cBhvr>
                                        <p:cTn id="100" dur="1" fill="hold">
                                          <p:stCondLst>
                                            <p:cond delay="0"/>
                                          </p:stCondLst>
                                        </p:cTn>
                                        <p:tgtEl>
                                          <p:spTgt spid="28"/>
                                        </p:tgtEl>
                                        <p:attrNameLst>
                                          <p:attrName>style.visibility</p:attrName>
                                        </p:attrNameLst>
                                      </p:cBhvr>
                                      <p:to>
                                        <p:strVal val="visible"/>
                                      </p:to>
                                    </p:set>
                                    <p:animEffect transition="in" filter="wipe(down)">
                                      <p:cBhvr>
                                        <p:cTn id="101" dur="500"/>
                                        <p:tgtEl>
                                          <p:spTgt spid="28"/>
                                        </p:tgtEl>
                                      </p:cBhvr>
                                    </p:animEffect>
                                  </p:childTnLst>
                                </p:cTn>
                              </p:par>
                            </p:childTnLst>
                          </p:cTn>
                        </p:par>
                        <p:par>
                          <p:cTn id="102" fill="hold">
                            <p:stCondLst>
                              <p:cond delay="4500"/>
                            </p:stCondLst>
                            <p:childTnLst>
                              <p:par>
                                <p:cTn id="103" presetID="53" presetClass="entr" presetSubtype="16" fill="hold" grpId="0" nodeType="afterEffect">
                                  <p:stCondLst>
                                    <p:cond delay="0"/>
                                  </p:stCondLst>
                                  <p:childTnLst>
                                    <p:set>
                                      <p:cBhvr>
                                        <p:cTn id="104" dur="1" fill="hold">
                                          <p:stCondLst>
                                            <p:cond delay="0"/>
                                          </p:stCondLst>
                                        </p:cTn>
                                        <p:tgtEl>
                                          <p:spTgt spid="50"/>
                                        </p:tgtEl>
                                        <p:attrNameLst>
                                          <p:attrName>style.visibility</p:attrName>
                                        </p:attrNameLst>
                                      </p:cBhvr>
                                      <p:to>
                                        <p:strVal val="visible"/>
                                      </p:to>
                                    </p:set>
                                    <p:anim calcmode="lin" valueType="num">
                                      <p:cBhvr>
                                        <p:cTn id="105" dur="300" fill="hold"/>
                                        <p:tgtEl>
                                          <p:spTgt spid="50"/>
                                        </p:tgtEl>
                                        <p:attrNameLst>
                                          <p:attrName>ppt_w</p:attrName>
                                        </p:attrNameLst>
                                      </p:cBhvr>
                                      <p:tavLst>
                                        <p:tav tm="0">
                                          <p:val>
                                            <p:fltVal val="0"/>
                                          </p:val>
                                        </p:tav>
                                        <p:tav tm="100000">
                                          <p:val>
                                            <p:strVal val="#ppt_w"/>
                                          </p:val>
                                        </p:tav>
                                      </p:tavLst>
                                    </p:anim>
                                    <p:anim calcmode="lin" valueType="num">
                                      <p:cBhvr>
                                        <p:cTn id="106" dur="300" fill="hold"/>
                                        <p:tgtEl>
                                          <p:spTgt spid="50"/>
                                        </p:tgtEl>
                                        <p:attrNameLst>
                                          <p:attrName>ppt_h</p:attrName>
                                        </p:attrNameLst>
                                      </p:cBhvr>
                                      <p:tavLst>
                                        <p:tav tm="0">
                                          <p:val>
                                            <p:fltVal val="0"/>
                                          </p:val>
                                        </p:tav>
                                        <p:tav tm="100000">
                                          <p:val>
                                            <p:strVal val="#ppt_h"/>
                                          </p:val>
                                        </p:tav>
                                      </p:tavLst>
                                    </p:anim>
                                    <p:animEffect transition="in" filter="fade">
                                      <p:cBhvr>
                                        <p:cTn id="107" dur="300"/>
                                        <p:tgtEl>
                                          <p:spTgt spid="50"/>
                                        </p:tgtEl>
                                      </p:cBhvr>
                                    </p:animEffect>
                                  </p:childTnLst>
                                </p:cTn>
                              </p:par>
                            </p:childTnLst>
                          </p:cTn>
                        </p:par>
                        <p:par>
                          <p:cTn id="108" fill="hold">
                            <p:stCondLst>
                              <p:cond delay="4800"/>
                            </p:stCondLst>
                            <p:childTnLst>
                              <p:par>
                                <p:cTn id="109" presetID="2" presetClass="entr" presetSubtype="8" fill="hold" grpId="0" nodeType="afterEffect">
                                  <p:stCondLst>
                                    <p:cond delay="0"/>
                                  </p:stCondLst>
                                  <p:childTnLst>
                                    <p:set>
                                      <p:cBhvr>
                                        <p:cTn id="110" dur="1" fill="hold">
                                          <p:stCondLst>
                                            <p:cond delay="0"/>
                                          </p:stCondLst>
                                        </p:cTn>
                                        <p:tgtEl>
                                          <p:spTgt spid="5"/>
                                        </p:tgtEl>
                                        <p:attrNameLst>
                                          <p:attrName>style.visibility</p:attrName>
                                        </p:attrNameLst>
                                      </p:cBhvr>
                                      <p:to>
                                        <p:strVal val="visible"/>
                                      </p:to>
                                    </p:set>
                                    <p:anim calcmode="lin" valueType="num">
                                      <p:cBhvr additive="base">
                                        <p:cTn id="111" dur="200" fill="hold"/>
                                        <p:tgtEl>
                                          <p:spTgt spid="5"/>
                                        </p:tgtEl>
                                        <p:attrNameLst>
                                          <p:attrName>ppt_x</p:attrName>
                                        </p:attrNameLst>
                                      </p:cBhvr>
                                      <p:tavLst>
                                        <p:tav tm="0">
                                          <p:val>
                                            <p:strVal val="0-#ppt_w/2"/>
                                          </p:val>
                                        </p:tav>
                                        <p:tav tm="100000">
                                          <p:val>
                                            <p:strVal val="#ppt_x"/>
                                          </p:val>
                                        </p:tav>
                                      </p:tavLst>
                                    </p:anim>
                                    <p:anim calcmode="lin" valueType="num">
                                      <p:cBhvr additive="base">
                                        <p:cTn id="112" dur="200" fill="hold"/>
                                        <p:tgtEl>
                                          <p:spTgt spid="5"/>
                                        </p:tgtEl>
                                        <p:attrNameLst>
                                          <p:attrName>ppt_y</p:attrName>
                                        </p:attrNameLst>
                                      </p:cBhvr>
                                      <p:tavLst>
                                        <p:tav tm="0">
                                          <p:val>
                                            <p:strVal val="#ppt_y"/>
                                          </p:val>
                                        </p:tav>
                                        <p:tav tm="100000">
                                          <p:val>
                                            <p:strVal val="#ppt_y"/>
                                          </p:val>
                                        </p:tav>
                                      </p:tavLst>
                                    </p:anim>
                                  </p:childTnLst>
                                </p:cTn>
                              </p:par>
                            </p:childTnLst>
                          </p:cTn>
                        </p:par>
                        <p:par>
                          <p:cTn id="113" fill="hold">
                            <p:stCondLst>
                              <p:cond delay="5000"/>
                            </p:stCondLst>
                            <p:childTnLst>
                              <p:par>
                                <p:cTn id="114" presetID="22" presetClass="entr" presetSubtype="4" fill="hold" grpId="0" nodeType="afterEffect">
                                  <p:stCondLst>
                                    <p:cond delay="0"/>
                                  </p:stCondLst>
                                  <p:childTnLst>
                                    <p:set>
                                      <p:cBhvr>
                                        <p:cTn id="115" dur="1" fill="hold">
                                          <p:stCondLst>
                                            <p:cond delay="0"/>
                                          </p:stCondLst>
                                        </p:cTn>
                                        <p:tgtEl>
                                          <p:spTgt spid="29"/>
                                        </p:tgtEl>
                                        <p:attrNameLst>
                                          <p:attrName>style.visibility</p:attrName>
                                        </p:attrNameLst>
                                      </p:cBhvr>
                                      <p:to>
                                        <p:strVal val="visible"/>
                                      </p:to>
                                    </p:set>
                                    <p:animEffect transition="in" filter="wipe(down)">
                                      <p:cBhvr>
                                        <p:cTn id="116" dur="300"/>
                                        <p:tgtEl>
                                          <p:spTgt spid="29"/>
                                        </p:tgtEl>
                                      </p:cBhvr>
                                    </p:animEffect>
                                  </p:childTnLst>
                                </p:cTn>
                              </p:par>
                            </p:childTnLst>
                          </p:cTn>
                        </p:par>
                        <p:par>
                          <p:cTn id="117" fill="hold">
                            <p:stCondLst>
                              <p:cond delay="5300"/>
                            </p:stCondLst>
                            <p:childTnLst>
                              <p:par>
                                <p:cTn id="118" presetID="53" presetClass="entr" presetSubtype="16" fill="hold" grpId="0" nodeType="afterEffect">
                                  <p:stCondLst>
                                    <p:cond delay="0"/>
                                  </p:stCondLst>
                                  <p:childTnLst>
                                    <p:set>
                                      <p:cBhvr>
                                        <p:cTn id="119" dur="1" fill="hold">
                                          <p:stCondLst>
                                            <p:cond delay="0"/>
                                          </p:stCondLst>
                                        </p:cTn>
                                        <p:tgtEl>
                                          <p:spTgt spid="42"/>
                                        </p:tgtEl>
                                        <p:attrNameLst>
                                          <p:attrName>style.visibility</p:attrName>
                                        </p:attrNameLst>
                                      </p:cBhvr>
                                      <p:to>
                                        <p:strVal val="visible"/>
                                      </p:to>
                                    </p:set>
                                    <p:anim calcmode="lin" valueType="num">
                                      <p:cBhvr>
                                        <p:cTn id="120" dur="300" fill="hold"/>
                                        <p:tgtEl>
                                          <p:spTgt spid="42"/>
                                        </p:tgtEl>
                                        <p:attrNameLst>
                                          <p:attrName>ppt_w</p:attrName>
                                        </p:attrNameLst>
                                      </p:cBhvr>
                                      <p:tavLst>
                                        <p:tav tm="0">
                                          <p:val>
                                            <p:fltVal val="0"/>
                                          </p:val>
                                        </p:tav>
                                        <p:tav tm="100000">
                                          <p:val>
                                            <p:strVal val="#ppt_w"/>
                                          </p:val>
                                        </p:tav>
                                      </p:tavLst>
                                    </p:anim>
                                    <p:anim calcmode="lin" valueType="num">
                                      <p:cBhvr>
                                        <p:cTn id="121" dur="300" fill="hold"/>
                                        <p:tgtEl>
                                          <p:spTgt spid="42"/>
                                        </p:tgtEl>
                                        <p:attrNameLst>
                                          <p:attrName>ppt_h</p:attrName>
                                        </p:attrNameLst>
                                      </p:cBhvr>
                                      <p:tavLst>
                                        <p:tav tm="0">
                                          <p:val>
                                            <p:fltVal val="0"/>
                                          </p:val>
                                        </p:tav>
                                        <p:tav tm="100000">
                                          <p:val>
                                            <p:strVal val="#ppt_h"/>
                                          </p:val>
                                        </p:tav>
                                      </p:tavLst>
                                    </p:anim>
                                    <p:animEffect transition="in" filter="fade">
                                      <p:cBhvr>
                                        <p:cTn id="122" dur="300"/>
                                        <p:tgtEl>
                                          <p:spTgt spid="42"/>
                                        </p:tgtEl>
                                      </p:cBhvr>
                                    </p:animEffect>
                                  </p:childTnLst>
                                </p:cTn>
                              </p:par>
                            </p:childTnLst>
                          </p:cTn>
                        </p:par>
                        <p:par>
                          <p:cTn id="123" fill="hold">
                            <p:stCondLst>
                              <p:cond delay="5600"/>
                            </p:stCondLst>
                            <p:childTnLst>
                              <p:par>
                                <p:cTn id="124" presetID="22" presetClass="entr" presetSubtype="4" fill="hold" grpId="0" nodeType="afterEffect">
                                  <p:stCondLst>
                                    <p:cond delay="0"/>
                                  </p:stCondLst>
                                  <p:childTnLst>
                                    <p:set>
                                      <p:cBhvr>
                                        <p:cTn id="125" dur="1" fill="hold">
                                          <p:stCondLst>
                                            <p:cond delay="0"/>
                                          </p:stCondLst>
                                        </p:cTn>
                                        <p:tgtEl>
                                          <p:spTgt spid="30"/>
                                        </p:tgtEl>
                                        <p:attrNameLst>
                                          <p:attrName>style.visibility</p:attrName>
                                        </p:attrNameLst>
                                      </p:cBhvr>
                                      <p:to>
                                        <p:strVal val="visible"/>
                                      </p:to>
                                    </p:set>
                                    <p:animEffect transition="in" filter="wipe(down)">
                                      <p:cBhvr>
                                        <p:cTn id="126" dur="500"/>
                                        <p:tgtEl>
                                          <p:spTgt spid="30"/>
                                        </p:tgtEl>
                                      </p:cBhvr>
                                    </p:animEffect>
                                  </p:childTnLst>
                                </p:cTn>
                              </p:par>
                            </p:childTnLst>
                          </p:cTn>
                        </p:par>
                        <p:par>
                          <p:cTn id="127" fill="hold">
                            <p:stCondLst>
                              <p:cond delay="6100"/>
                            </p:stCondLst>
                            <p:childTnLst>
                              <p:par>
                                <p:cTn id="128" presetID="53" presetClass="entr" presetSubtype="16" fill="hold" grpId="0" nodeType="afterEffect">
                                  <p:stCondLst>
                                    <p:cond delay="0"/>
                                  </p:stCondLst>
                                  <p:childTnLst>
                                    <p:set>
                                      <p:cBhvr>
                                        <p:cTn id="129" dur="1" fill="hold">
                                          <p:stCondLst>
                                            <p:cond delay="0"/>
                                          </p:stCondLst>
                                        </p:cTn>
                                        <p:tgtEl>
                                          <p:spTgt spid="51"/>
                                        </p:tgtEl>
                                        <p:attrNameLst>
                                          <p:attrName>style.visibility</p:attrName>
                                        </p:attrNameLst>
                                      </p:cBhvr>
                                      <p:to>
                                        <p:strVal val="visible"/>
                                      </p:to>
                                    </p:set>
                                    <p:anim calcmode="lin" valueType="num">
                                      <p:cBhvr>
                                        <p:cTn id="130" dur="300" fill="hold"/>
                                        <p:tgtEl>
                                          <p:spTgt spid="51"/>
                                        </p:tgtEl>
                                        <p:attrNameLst>
                                          <p:attrName>ppt_w</p:attrName>
                                        </p:attrNameLst>
                                      </p:cBhvr>
                                      <p:tavLst>
                                        <p:tav tm="0">
                                          <p:val>
                                            <p:fltVal val="0"/>
                                          </p:val>
                                        </p:tav>
                                        <p:tav tm="100000">
                                          <p:val>
                                            <p:strVal val="#ppt_w"/>
                                          </p:val>
                                        </p:tav>
                                      </p:tavLst>
                                    </p:anim>
                                    <p:anim calcmode="lin" valueType="num">
                                      <p:cBhvr>
                                        <p:cTn id="131" dur="300" fill="hold"/>
                                        <p:tgtEl>
                                          <p:spTgt spid="51"/>
                                        </p:tgtEl>
                                        <p:attrNameLst>
                                          <p:attrName>ppt_h</p:attrName>
                                        </p:attrNameLst>
                                      </p:cBhvr>
                                      <p:tavLst>
                                        <p:tav tm="0">
                                          <p:val>
                                            <p:fltVal val="0"/>
                                          </p:val>
                                        </p:tav>
                                        <p:tav tm="100000">
                                          <p:val>
                                            <p:strVal val="#ppt_h"/>
                                          </p:val>
                                        </p:tav>
                                      </p:tavLst>
                                    </p:anim>
                                    <p:animEffect transition="in" filter="fade">
                                      <p:cBhvr>
                                        <p:cTn id="132" dur="300"/>
                                        <p:tgtEl>
                                          <p:spTgt spid="51"/>
                                        </p:tgtEl>
                                      </p:cBhvr>
                                    </p:animEffect>
                                  </p:childTnLst>
                                </p:cTn>
                              </p:par>
                            </p:childTnLst>
                          </p:cTn>
                        </p:par>
                        <p:par>
                          <p:cTn id="133" fill="hold">
                            <p:stCondLst>
                              <p:cond delay="6400"/>
                            </p:stCondLst>
                            <p:childTnLst>
                              <p:par>
                                <p:cTn id="134" presetID="2" presetClass="entr" presetSubtype="8" fill="hold" grpId="0" nodeType="afterEffect">
                                  <p:stCondLst>
                                    <p:cond delay="0"/>
                                  </p:stCondLst>
                                  <p:childTnLst>
                                    <p:set>
                                      <p:cBhvr>
                                        <p:cTn id="135" dur="1" fill="hold">
                                          <p:stCondLst>
                                            <p:cond delay="0"/>
                                          </p:stCondLst>
                                        </p:cTn>
                                        <p:tgtEl>
                                          <p:spTgt spid="6"/>
                                        </p:tgtEl>
                                        <p:attrNameLst>
                                          <p:attrName>style.visibility</p:attrName>
                                        </p:attrNameLst>
                                      </p:cBhvr>
                                      <p:to>
                                        <p:strVal val="visible"/>
                                      </p:to>
                                    </p:set>
                                    <p:anim calcmode="lin" valueType="num">
                                      <p:cBhvr additive="base">
                                        <p:cTn id="136" dur="200" fill="hold"/>
                                        <p:tgtEl>
                                          <p:spTgt spid="6"/>
                                        </p:tgtEl>
                                        <p:attrNameLst>
                                          <p:attrName>ppt_x</p:attrName>
                                        </p:attrNameLst>
                                      </p:cBhvr>
                                      <p:tavLst>
                                        <p:tav tm="0">
                                          <p:val>
                                            <p:strVal val="0-#ppt_w/2"/>
                                          </p:val>
                                        </p:tav>
                                        <p:tav tm="100000">
                                          <p:val>
                                            <p:strVal val="#ppt_x"/>
                                          </p:val>
                                        </p:tav>
                                      </p:tavLst>
                                    </p:anim>
                                    <p:anim calcmode="lin" valueType="num">
                                      <p:cBhvr additive="base">
                                        <p:cTn id="137" dur="200" fill="hold"/>
                                        <p:tgtEl>
                                          <p:spTgt spid="6"/>
                                        </p:tgtEl>
                                        <p:attrNameLst>
                                          <p:attrName>ppt_y</p:attrName>
                                        </p:attrNameLst>
                                      </p:cBhvr>
                                      <p:tavLst>
                                        <p:tav tm="0">
                                          <p:val>
                                            <p:strVal val="#ppt_y"/>
                                          </p:val>
                                        </p:tav>
                                        <p:tav tm="100000">
                                          <p:val>
                                            <p:strVal val="#ppt_y"/>
                                          </p:val>
                                        </p:tav>
                                      </p:tavLst>
                                    </p:anim>
                                  </p:childTnLst>
                                </p:cTn>
                              </p:par>
                            </p:childTnLst>
                          </p:cTn>
                        </p:par>
                        <p:par>
                          <p:cTn id="138" fill="hold">
                            <p:stCondLst>
                              <p:cond delay="6600"/>
                            </p:stCondLst>
                            <p:childTnLst>
                              <p:par>
                                <p:cTn id="139" presetID="22" presetClass="entr" presetSubtype="4" fill="hold" grpId="0" nodeType="afterEffect">
                                  <p:stCondLst>
                                    <p:cond delay="0"/>
                                  </p:stCondLst>
                                  <p:childTnLst>
                                    <p:set>
                                      <p:cBhvr>
                                        <p:cTn id="140" dur="1" fill="hold">
                                          <p:stCondLst>
                                            <p:cond delay="0"/>
                                          </p:stCondLst>
                                        </p:cTn>
                                        <p:tgtEl>
                                          <p:spTgt spid="31"/>
                                        </p:tgtEl>
                                        <p:attrNameLst>
                                          <p:attrName>style.visibility</p:attrName>
                                        </p:attrNameLst>
                                      </p:cBhvr>
                                      <p:to>
                                        <p:strVal val="visible"/>
                                      </p:to>
                                    </p:set>
                                    <p:animEffect transition="in" filter="wipe(down)">
                                      <p:cBhvr>
                                        <p:cTn id="141" dur="300"/>
                                        <p:tgtEl>
                                          <p:spTgt spid="31"/>
                                        </p:tgtEl>
                                      </p:cBhvr>
                                    </p:animEffect>
                                  </p:childTnLst>
                                </p:cTn>
                              </p:par>
                            </p:childTnLst>
                          </p:cTn>
                        </p:par>
                        <p:par>
                          <p:cTn id="142" fill="hold">
                            <p:stCondLst>
                              <p:cond delay="6900"/>
                            </p:stCondLst>
                            <p:childTnLst>
                              <p:par>
                                <p:cTn id="143" presetID="53" presetClass="entr" presetSubtype="16" fill="hold" grpId="0" nodeType="afterEffect">
                                  <p:stCondLst>
                                    <p:cond delay="0"/>
                                  </p:stCondLst>
                                  <p:childTnLst>
                                    <p:set>
                                      <p:cBhvr>
                                        <p:cTn id="144" dur="1" fill="hold">
                                          <p:stCondLst>
                                            <p:cond delay="0"/>
                                          </p:stCondLst>
                                        </p:cTn>
                                        <p:tgtEl>
                                          <p:spTgt spid="44"/>
                                        </p:tgtEl>
                                        <p:attrNameLst>
                                          <p:attrName>style.visibility</p:attrName>
                                        </p:attrNameLst>
                                      </p:cBhvr>
                                      <p:to>
                                        <p:strVal val="visible"/>
                                      </p:to>
                                    </p:set>
                                    <p:anim calcmode="lin" valueType="num">
                                      <p:cBhvr>
                                        <p:cTn id="145" dur="300" fill="hold"/>
                                        <p:tgtEl>
                                          <p:spTgt spid="44"/>
                                        </p:tgtEl>
                                        <p:attrNameLst>
                                          <p:attrName>ppt_w</p:attrName>
                                        </p:attrNameLst>
                                      </p:cBhvr>
                                      <p:tavLst>
                                        <p:tav tm="0">
                                          <p:val>
                                            <p:fltVal val="0"/>
                                          </p:val>
                                        </p:tav>
                                        <p:tav tm="100000">
                                          <p:val>
                                            <p:strVal val="#ppt_w"/>
                                          </p:val>
                                        </p:tav>
                                      </p:tavLst>
                                    </p:anim>
                                    <p:anim calcmode="lin" valueType="num">
                                      <p:cBhvr>
                                        <p:cTn id="146" dur="300" fill="hold"/>
                                        <p:tgtEl>
                                          <p:spTgt spid="44"/>
                                        </p:tgtEl>
                                        <p:attrNameLst>
                                          <p:attrName>ppt_h</p:attrName>
                                        </p:attrNameLst>
                                      </p:cBhvr>
                                      <p:tavLst>
                                        <p:tav tm="0">
                                          <p:val>
                                            <p:fltVal val="0"/>
                                          </p:val>
                                        </p:tav>
                                        <p:tav tm="100000">
                                          <p:val>
                                            <p:strVal val="#ppt_h"/>
                                          </p:val>
                                        </p:tav>
                                      </p:tavLst>
                                    </p:anim>
                                    <p:animEffect transition="in" filter="fade">
                                      <p:cBhvr>
                                        <p:cTn id="147" dur="300"/>
                                        <p:tgtEl>
                                          <p:spTgt spid="44"/>
                                        </p:tgtEl>
                                      </p:cBhvr>
                                    </p:animEffect>
                                  </p:childTnLst>
                                </p:cTn>
                              </p:par>
                            </p:childTnLst>
                          </p:cTn>
                        </p:par>
                        <p:par>
                          <p:cTn id="148" fill="hold">
                            <p:stCondLst>
                              <p:cond delay="7200"/>
                            </p:stCondLst>
                            <p:childTnLst>
                              <p:par>
                                <p:cTn id="149" presetID="22" presetClass="entr" presetSubtype="4" fill="hold" grpId="0" nodeType="afterEffect">
                                  <p:stCondLst>
                                    <p:cond delay="0"/>
                                  </p:stCondLst>
                                  <p:childTnLst>
                                    <p:set>
                                      <p:cBhvr>
                                        <p:cTn id="150" dur="1" fill="hold">
                                          <p:stCondLst>
                                            <p:cond delay="0"/>
                                          </p:stCondLst>
                                        </p:cTn>
                                        <p:tgtEl>
                                          <p:spTgt spid="32"/>
                                        </p:tgtEl>
                                        <p:attrNameLst>
                                          <p:attrName>style.visibility</p:attrName>
                                        </p:attrNameLst>
                                      </p:cBhvr>
                                      <p:to>
                                        <p:strVal val="visible"/>
                                      </p:to>
                                    </p:set>
                                    <p:animEffect transition="in" filter="wipe(down)">
                                      <p:cBhvr>
                                        <p:cTn id="151" dur="500"/>
                                        <p:tgtEl>
                                          <p:spTgt spid="32"/>
                                        </p:tgtEl>
                                      </p:cBhvr>
                                    </p:animEffect>
                                  </p:childTnLst>
                                </p:cTn>
                              </p:par>
                            </p:childTnLst>
                          </p:cTn>
                        </p:par>
                        <p:par>
                          <p:cTn id="152" fill="hold">
                            <p:stCondLst>
                              <p:cond delay="7700"/>
                            </p:stCondLst>
                            <p:childTnLst>
                              <p:par>
                                <p:cTn id="153" presetID="53" presetClass="entr" presetSubtype="16" fill="hold" grpId="0" nodeType="afterEffect">
                                  <p:stCondLst>
                                    <p:cond delay="0"/>
                                  </p:stCondLst>
                                  <p:childTnLst>
                                    <p:set>
                                      <p:cBhvr>
                                        <p:cTn id="154" dur="1" fill="hold">
                                          <p:stCondLst>
                                            <p:cond delay="0"/>
                                          </p:stCondLst>
                                        </p:cTn>
                                        <p:tgtEl>
                                          <p:spTgt spid="52"/>
                                        </p:tgtEl>
                                        <p:attrNameLst>
                                          <p:attrName>style.visibility</p:attrName>
                                        </p:attrNameLst>
                                      </p:cBhvr>
                                      <p:to>
                                        <p:strVal val="visible"/>
                                      </p:to>
                                    </p:set>
                                    <p:anim calcmode="lin" valueType="num">
                                      <p:cBhvr>
                                        <p:cTn id="155" dur="300" fill="hold"/>
                                        <p:tgtEl>
                                          <p:spTgt spid="52"/>
                                        </p:tgtEl>
                                        <p:attrNameLst>
                                          <p:attrName>ppt_w</p:attrName>
                                        </p:attrNameLst>
                                      </p:cBhvr>
                                      <p:tavLst>
                                        <p:tav tm="0">
                                          <p:val>
                                            <p:fltVal val="0"/>
                                          </p:val>
                                        </p:tav>
                                        <p:tav tm="100000">
                                          <p:val>
                                            <p:strVal val="#ppt_w"/>
                                          </p:val>
                                        </p:tav>
                                      </p:tavLst>
                                    </p:anim>
                                    <p:anim calcmode="lin" valueType="num">
                                      <p:cBhvr>
                                        <p:cTn id="156" dur="300" fill="hold"/>
                                        <p:tgtEl>
                                          <p:spTgt spid="52"/>
                                        </p:tgtEl>
                                        <p:attrNameLst>
                                          <p:attrName>ppt_h</p:attrName>
                                        </p:attrNameLst>
                                      </p:cBhvr>
                                      <p:tavLst>
                                        <p:tav tm="0">
                                          <p:val>
                                            <p:fltVal val="0"/>
                                          </p:val>
                                        </p:tav>
                                        <p:tav tm="100000">
                                          <p:val>
                                            <p:strVal val="#ppt_h"/>
                                          </p:val>
                                        </p:tav>
                                      </p:tavLst>
                                    </p:anim>
                                    <p:animEffect transition="in" filter="fade">
                                      <p:cBhvr>
                                        <p:cTn id="157" dur="300"/>
                                        <p:tgtEl>
                                          <p:spTgt spid="52"/>
                                        </p:tgtEl>
                                      </p:cBhvr>
                                    </p:animEffect>
                                  </p:childTnLst>
                                </p:cTn>
                              </p:par>
                            </p:childTnLst>
                          </p:cTn>
                        </p:par>
                        <p:par>
                          <p:cTn id="158" fill="hold">
                            <p:stCondLst>
                              <p:cond delay="8000"/>
                            </p:stCondLst>
                            <p:childTnLst>
                              <p:par>
                                <p:cTn id="159" presetID="2" presetClass="entr" presetSubtype="2" fill="hold" grpId="0" nodeType="afterEffect">
                                  <p:stCondLst>
                                    <p:cond delay="0"/>
                                  </p:stCondLst>
                                  <p:childTnLst>
                                    <p:set>
                                      <p:cBhvr>
                                        <p:cTn id="160" dur="1" fill="hold">
                                          <p:stCondLst>
                                            <p:cond delay="0"/>
                                          </p:stCondLst>
                                        </p:cTn>
                                        <p:tgtEl>
                                          <p:spTgt spid="34"/>
                                        </p:tgtEl>
                                        <p:attrNameLst>
                                          <p:attrName>style.visibility</p:attrName>
                                        </p:attrNameLst>
                                      </p:cBhvr>
                                      <p:to>
                                        <p:strVal val="visible"/>
                                      </p:to>
                                    </p:set>
                                    <p:anim calcmode="lin" valueType="num">
                                      <p:cBhvr additive="base">
                                        <p:cTn id="161" dur="300" fill="hold"/>
                                        <p:tgtEl>
                                          <p:spTgt spid="34"/>
                                        </p:tgtEl>
                                        <p:attrNameLst>
                                          <p:attrName>ppt_x</p:attrName>
                                        </p:attrNameLst>
                                      </p:cBhvr>
                                      <p:tavLst>
                                        <p:tav tm="0">
                                          <p:val>
                                            <p:strVal val="1+#ppt_w/2"/>
                                          </p:val>
                                        </p:tav>
                                        <p:tav tm="100000">
                                          <p:val>
                                            <p:strVal val="#ppt_x"/>
                                          </p:val>
                                        </p:tav>
                                      </p:tavLst>
                                    </p:anim>
                                    <p:anim calcmode="lin" valueType="num">
                                      <p:cBhvr additive="base">
                                        <p:cTn id="162" dur="300" fill="hold"/>
                                        <p:tgtEl>
                                          <p:spTgt spid="34"/>
                                        </p:tgtEl>
                                        <p:attrNameLst>
                                          <p:attrName>ppt_y</p:attrName>
                                        </p:attrNameLst>
                                      </p:cBhvr>
                                      <p:tavLst>
                                        <p:tav tm="0">
                                          <p:val>
                                            <p:strVal val="#ppt_y"/>
                                          </p:val>
                                        </p:tav>
                                        <p:tav tm="100000">
                                          <p:val>
                                            <p:strVal val="#ppt_y"/>
                                          </p:val>
                                        </p:tav>
                                      </p:tavLst>
                                    </p:anim>
                                  </p:childTnLst>
                                </p:cTn>
                              </p:par>
                            </p:childTnLst>
                          </p:cTn>
                        </p:par>
                        <p:par>
                          <p:cTn id="163" fill="hold">
                            <p:stCondLst>
                              <p:cond delay="8300"/>
                            </p:stCondLst>
                            <p:childTnLst>
                              <p:par>
                                <p:cTn id="164" presetID="2" presetClass="entr" presetSubtype="2" fill="hold" grpId="0" nodeType="afterEffect">
                                  <p:stCondLst>
                                    <p:cond delay="0"/>
                                  </p:stCondLst>
                                  <p:childTnLst>
                                    <p:set>
                                      <p:cBhvr>
                                        <p:cTn id="165" dur="1" fill="hold">
                                          <p:stCondLst>
                                            <p:cond delay="0"/>
                                          </p:stCondLst>
                                        </p:cTn>
                                        <p:tgtEl>
                                          <p:spTgt spid="33"/>
                                        </p:tgtEl>
                                        <p:attrNameLst>
                                          <p:attrName>style.visibility</p:attrName>
                                        </p:attrNameLst>
                                      </p:cBhvr>
                                      <p:to>
                                        <p:strVal val="visible"/>
                                      </p:to>
                                    </p:set>
                                    <p:anim calcmode="lin" valueType="num">
                                      <p:cBhvr additive="base">
                                        <p:cTn id="166" dur="300" fill="hold"/>
                                        <p:tgtEl>
                                          <p:spTgt spid="33"/>
                                        </p:tgtEl>
                                        <p:attrNameLst>
                                          <p:attrName>ppt_x</p:attrName>
                                        </p:attrNameLst>
                                      </p:cBhvr>
                                      <p:tavLst>
                                        <p:tav tm="0">
                                          <p:val>
                                            <p:strVal val="1+#ppt_w/2"/>
                                          </p:val>
                                        </p:tav>
                                        <p:tav tm="100000">
                                          <p:val>
                                            <p:strVal val="#ppt_x"/>
                                          </p:val>
                                        </p:tav>
                                      </p:tavLst>
                                    </p:anim>
                                    <p:anim calcmode="lin" valueType="num">
                                      <p:cBhvr additive="base">
                                        <p:cTn id="167" dur="300" fill="hold"/>
                                        <p:tgtEl>
                                          <p:spTgt spid="33"/>
                                        </p:tgtEl>
                                        <p:attrNameLst>
                                          <p:attrName>ppt_y</p:attrName>
                                        </p:attrNameLst>
                                      </p:cBhvr>
                                      <p:tavLst>
                                        <p:tav tm="0">
                                          <p:val>
                                            <p:strVal val="#ppt_y"/>
                                          </p:val>
                                        </p:tav>
                                        <p:tav tm="100000">
                                          <p:val>
                                            <p:strVal val="#ppt_y"/>
                                          </p:val>
                                        </p:tav>
                                      </p:tavLst>
                                    </p:anim>
                                  </p:childTnLst>
                                </p:cTn>
                              </p:par>
                            </p:childTnLst>
                          </p:cTn>
                        </p:par>
                        <p:par>
                          <p:cTn id="168" fill="hold">
                            <p:stCondLst>
                              <p:cond delay="8600"/>
                            </p:stCondLst>
                            <p:childTnLst>
                              <p:par>
                                <p:cTn id="169" presetID="22" presetClass="entr" presetSubtype="8" fill="hold" grpId="0" nodeType="afterEffect">
                                  <p:stCondLst>
                                    <p:cond delay="0"/>
                                  </p:stCondLst>
                                  <p:childTnLst>
                                    <p:set>
                                      <p:cBhvr>
                                        <p:cTn id="170" dur="1" fill="hold">
                                          <p:stCondLst>
                                            <p:cond delay="0"/>
                                          </p:stCondLst>
                                        </p:cTn>
                                        <p:tgtEl>
                                          <p:spTgt spid="36"/>
                                        </p:tgtEl>
                                        <p:attrNameLst>
                                          <p:attrName>style.visibility</p:attrName>
                                        </p:attrNameLst>
                                      </p:cBhvr>
                                      <p:to>
                                        <p:strVal val="visible"/>
                                      </p:to>
                                    </p:set>
                                    <p:animEffect transition="in" filter="wipe(left)">
                                      <p:cBhvr>
                                        <p:cTn id="171" dur="500"/>
                                        <p:tgtEl>
                                          <p:spTgt spid="36"/>
                                        </p:tgtEl>
                                      </p:cBhvr>
                                    </p:animEffect>
                                  </p:childTnLst>
                                </p:cTn>
                              </p:par>
                            </p:childTnLst>
                          </p:cTn>
                        </p:par>
                        <p:par>
                          <p:cTn id="172" fill="hold">
                            <p:stCondLst>
                              <p:cond delay="9100"/>
                            </p:stCondLst>
                            <p:childTnLst>
                              <p:par>
                                <p:cTn id="173" presetID="22" presetClass="entr" presetSubtype="8" fill="hold" grpId="0" nodeType="afterEffect">
                                  <p:stCondLst>
                                    <p:cond delay="0"/>
                                  </p:stCondLst>
                                  <p:childTnLst>
                                    <p:set>
                                      <p:cBhvr>
                                        <p:cTn id="174" dur="1" fill="hold">
                                          <p:stCondLst>
                                            <p:cond delay="0"/>
                                          </p:stCondLst>
                                        </p:cTn>
                                        <p:tgtEl>
                                          <p:spTgt spid="35"/>
                                        </p:tgtEl>
                                        <p:attrNameLst>
                                          <p:attrName>style.visibility</p:attrName>
                                        </p:attrNameLst>
                                      </p:cBhvr>
                                      <p:to>
                                        <p:strVal val="visible"/>
                                      </p:to>
                                    </p:set>
                                    <p:animEffect transition="in" filter="wipe(left)">
                                      <p:cBhvr>
                                        <p:cTn id="175" dur="500"/>
                                        <p:tgtEl>
                                          <p:spTgt spid="35"/>
                                        </p:tgtEl>
                                      </p:cBhvr>
                                    </p:animEffect>
                                  </p:childTnLst>
                                </p:cTn>
                              </p:par>
                            </p:childTnLst>
                          </p:cTn>
                        </p:par>
                        <p:par>
                          <p:cTn id="176" fill="hold">
                            <p:stCondLst>
                              <p:cond delay="9600"/>
                            </p:stCondLst>
                            <p:childTnLst>
                              <p:par>
                                <p:cTn id="177" presetID="22" presetClass="entr" presetSubtype="8" fill="hold" grpId="0" nodeType="afterEffect">
                                  <p:stCondLst>
                                    <p:cond delay="0"/>
                                  </p:stCondLst>
                                  <p:childTnLst>
                                    <p:set>
                                      <p:cBhvr>
                                        <p:cTn id="178" dur="1" fill="hold">
                                          <p:stCondLst>
                                            <p:cond delay="0"/>
                                          </p:stCondLst>
                                        </p:cTn>
                                        <p:tgtEl>
                                          <p:spTgt spid="39"/>
                                        </p:tgtEl>
                                        <p:attrNameLst>
                                          <p:attrName>style.visibility</p:attrName>
                                        </p:attrNameLst>
                                      </p:cBhvr>
                                      <p:to>
                                        <p:strVal val="visible"/>
                                      </p:to>
                                    </p:set>
                                    <p:animEffect transition="in" filter="wipe(left)">
                                      <p:cBhvr>
                                        <p:cTn id="179" dur="500"/>
                                        <p:tgtEl>
                                          <p:spTgt spid="39"/>
                                        </p:tgtEl>
                                      </p:cBhvr>
                                    </p:animEffect>
                                  </p:childTnLst>
                                </p:cTn>
                              </p:par>
                            </p:childTnLst>
                          </p:cTn>
                        </p:par>
                        <p:par>
                          <p:cTn id="180" fill="hold">
                            <p:stCondLst>
                              <p:cond delay="10100"/>
                            </p:stCondLst>
                            <p:childTnLst>
                              <p:par>
                                <p:cTn id="181" presetID="22" presetClass="entr" presetSubtype="4" fill="hold" grpId="0" nodeType="afterEffect">
                                  <p:stCondLst>
                                    <p:cond delay="0"/>
                                  </p:stCondLst>
                                  <p:childTnLst>
                                    <p:set>
                                      <p:cBhvr>
                                        <p:cTn id="182" dur="1" fill="hold">
                                          <p:stCondLst>
                                            <p:cond delay="0"/>
                                          </p:stCondLst>
                                        </p:cTn>
                                        <p:tgtEl>
                                          <p:spTgt spid="53"/>
                                        </p:tgtEl>
                                        <p:attrNameLst>
                                          <p:attrName>style.visibility</p:attrName>
                                        </p:attrNameLst>
                                      </p:cBhvr>
                                      <p:to>
                                        <p:strVal val="visible"/>
                                      </p:to>
                                    </p:set>
                                    <p:animEffect transition="in" filter="wipe(down)">
                                      <p:cBhvr>
                                        <p:cTn id="183" dur="500"/>
                                        <p:tgtEl>
                                          <p:spTgt spid="53"/>
                                        </p:tgtEl>
                                      </p:cBhvr>
                                    </p:animEffect>
                                  </p:childTnLst>
                                </p:cTn>
                              </p:par>
                            </p:childTnLst>
                          </p:cTn>
                        </p:par>
                        <p:par>
                          <p:cTn id="184" fill="hold">
                            <p:stCondLst>
                              <p:cond delay="10600"/>
                            </p:stCondLst>
                            <p:childTnLst>
                              <p:par>
                                <p:cTn id="185" presetID="22" presetClass="entr" presetSubtype="8" fill="hold" grpId="0" nodeType="afterEffect">
                                  <p:stCondLst>
                                    <p:cond delay="0"/>
                                  </p:stCondLst>
                                  <p:childTnLst>
                                    <p:set>
                                      <p:cBhvr>
                                        <p:cTn id="186" dur="1" fill="hold">
                                          <p:stCondLst>
                                            <p:cond delay="0"/>
                                          </p:stCondLst>
                                        </p:cTn>
                                        <p:tgtEl>
                                          <p:spTgt spid="40"/>
                                        </p:tgtEl>
                                        <p:attrNameLst>
                                          <p:attrName>style.visibility</p:attrName>
                                        </p:attrNameLst>
                                      </p:cBhvr>
                                      <p:to>
                                        <p:strVal val="visible"/>
                                      </p:to>
                                    </p:set>
                                    <p:animEffect transition="in" filter="wipe(left)">
                                      <p:cBhvr>
                                        <p:cTn id="187" dur="500"/>
                                        <p:tgtEl>
                                          <p:spTgt spid="40"/>
                                        </p:tgtEl>
                                      </p:cBhvr>
                                    </p:animEffect>
                                  </p:childTnLst>
                                </p:cTn>
                              </p:par>
                            </p:childTnLst>
                          </p:cTn>
                        </p:par>
                        <p:par>
                          <p:cTn id="188" fill="hold">
                            <p:stCondLst>
                              <p:cond delay="11100"/>
                            </p:stCondLst>
                            <p:childTnLst>
                              <p:par>
                                <p:cTn id="189" presetID="22" presetClass="entr" presetSubtype="4" fill="hold" grpId="0" nodeType="afterEffect">
                                  <p:stCondLst>
                                    <p:cond delay="0"/>
                                  </p:stCondLst>
                                  <p:childTnLst>
                                    <p:set>
                                      <p:cBhvr>
                                        <p:cTn id="190" dur="1" fill="hold">
                                          <p:stCondLst>
                                            <p:cond delay="0"/>
                                          </p:stCondLst>
                                        </p:cTn>
                                        <p:tgtEl>
                                          <p:spTgt spid="54"/>
                                        </p:tgtEl>
                                        <p:attrNameLst>
                                          <p:attrName>style.visibility</p:attrName>
                                        </p:attrNameLst>
                                      </p:cBhvr>
                                      <p:to>
                                        <p:strVal val="visible"/>
                                      </p:to>
                                    </p:set>
                                    <p:animEffect transition="in" filter="wipe(down)">
                                      <p:cBhvr>
                                        <p:cTn id="191"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P spid="9" grpId="0"/>
      <p:bldP spid="10" grpId="0"/>
      <p:bldP spid="11" grpId="0"/>
      <p:bldP spid="12" grpId="0"/>
      <p:bldP spid="23" grpId="0"/>
      <p:bldP spid="24" grpId="0"/>
      <p:bldP spid="25" grpId="0" animBg="1"/>
      <p:bldP spid="26" grpId="0" animBg="1"/>
      <p:bldP spid="27" grpId="0" animBg="1"/>
      <p:bldP spid="28" grpId="0" animBg="1"/>
      <p:bldP spid="29" grpId="0" animBg="1"/>
      <p:bldP spid="30" grpId="0" animBg="1"/>
      <p:bldP spid="31" grpId="0" animBg="1"/>
      <p:bldP spid="32" grpId="0" animBg="1"/>
      <p:bldP spid="33" grpId="0"/>
      <p:bldP spid="34" grpId="0"/>
      <p:bldP spid="35" grpId="0"/>
      <p:bldP spid="36" grpId="0"/>
      <p:bldP spid="39" grpId="0"/>
      <p:bldP spid="40" grpId="0"/>
      <p:bldP spid="42" grpId="0"/>
      <p:bldP spid="43" grpId="0"/>
      <p:bldP spid="44" grpId="0"/>
      <p:bldP spid="48" grpId="0"/>
      <p:bldP spid="49" grpId="0"/>
      <p:bldP spid="50" grpId="0"/>
      <p:bldP spid="51" grpId="0"/>
      <p:bldP spid="52" grpId="0"/>
      <p:bldP spid="53" grpId="0" animBg="1"/>
      <p:bldP spid="54" grpId="0" animBg="1"/>
      <p:bldP spid="6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95936" y="1773787"/>
            <a:ext cx="2185214" cy="646331"/>
          </a:xfrm>
          <a:prstGeom prst="rect">
            <a:avLst/>
          </a:prstGeom>
          <a:noFill/>
        </p:spPr>
        <p:txBody>
          <a:bodyPr wrap="none" rtlCol="0">
            <a:spAutoFit/>
          </a:bodyPr>
          <a:lstStyle/>
          <a:p>
            <a:pPr marL="0" lvl="1"/>
            <a:r>
              <a:rPr lang="zh-CN" altLang="en-US" sz="3600" b="1" spc="300" dirty="0" smtClean="0">
                <a:solidFill>
                  <a:srgbClr val="C00000"/>
                </a:solidFill>
                <a:latin typeface="微软雅黑" pitchFamily="34" charset="-122"/>
                <a:ea typeface="微软雅黑" pitchFamily="34" charset="-122"/>
              </a:rPr>
              <a:t>发展前景</a:t>
            </a:r>
            <a:endParaRPr lang="zh-CN" altLang="en-US" sz="3600" b="1" spc="300" dirty="0">
              <a:solidFill>
                <a:srgbClr val="C00000"/>
              </a:solidFill>
              <a:latin typeface="微软雅黑" pitchFamily="34" charset="-122"/>
              <a:ea typeface="微软雅黑" pitchFamily="34" charset="-122"/>
            </a:endParaRPr>
          </a:p>
        </p:txBody>
      </p:sp>
      <p:cxnSp>
        <p:nvCxnSpPr>
          <p:cNvPr id="7" name="直接连接符 6"/>
          <p:cNvCxnSpPr/>
          <p:nvPr/>
        </p:nvCxnSpPr>
        <p:spPr>
          <a:xfrm flipV="1">
            <a:off x="3779912" y="1203598"/>
            <a:ext cx="0" cy="2808312"/>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 name="文本框 9"/>
          <p:cNvSpPr txBox="1"/>
          <p:nvPr/>
        </p:nvSpPr>
        <p:spPr>
          <a:xfrm>
            <a:off x="4101203" y="2640500"/>
            <a:ext cx="2007940" cy="230832"/>
          </a:xfrm>
          <a:prstGeom prst="rect">
            <a:avLst/>
          </a:prstGeom>
          <a:noFill/>
        </p:spPr>
        <p:txBody>
          <a:bodyPr wrap="square" lIns="0" tIns="0" rIns="0" bIns="0" rtlCol="0">
            <a:spAutoFit/>
          </a:bodyPr>
          <a:lstStyle/>
          <a:p>
            <a:pPr marL="171450" lvl="1" indent="-171450">
              <a:buFont typeface="Wingdings" pitchFamily="2" charset="2"/>
              <a:buChar char="l"/>
            </a:pPr>
            <a:r>
              <a:rPr lang="zh-CN" altLang="en-US" sz="1500" dirty="0" smtClean="0">
                <a:latin typeface="微软雅黑" pitchFamily="34" charset="-122"/>
                <a:ea typeface="微软雅黑" pitchFamily="34" charset="-122"/>
              </a:rPr>
              <a:t>产品开发计划</a:t>
            </a:r>
            <a:endParaRPr lang="zh-CN" altLang="en-US" sz="1500" dirty="0">
              <a:latin typeface="微软雅黑" pitchFamily="34" charset="-122"/>
              <a:ea typeface="微软雅黑" pitchFamily="34" charset="-122"/>
            </a:endParaRPr>
          </a:p>
        </p:txBody>
      </p:sp>
      <p:sp>
        <p:nvSpPr>
          <p:cNvPr id="9" name="文本框 9"/>
          <p:cNvSpPr txBox="1"/>
          <p:nvPr/>
        </p:nvSpPr>
        <p:spPr>
          <a:xfrm>
            <a:off x="4101202" y="2965940"/>
            <a:ext cx="2007940" cy="230832"/>
          </a:xfrm>
          <a:prstGeom prst="rect">
            <a:avLst/>
          </a:prstGeom>
          <a:noFill/>
        </p:spPr>
        <p:txBody>
          <a:bodyPr wrap="square" lIns="0" tIns="0" rIns="0" bIns="0" rtlCol="0">
            <a:spAutoFit/>
          </a:bodyPr>
          <a:lstStyle/>
          <a:p>
            <a:pPr marL="171450" lvl="1" indent="-171450">
              <a:buFont typeface="Wingdings" pitchFamily="2" charset="2"/>
              <a:buChar char="l"/>
            </a:pPr>
            <a:r>
              <a:rPr lang="zh-CN" altLang="en-US" sz="1500" dirty="0" smtClean="0">
                <a:latin typeface="微软雅黑" pitchFamily="34" charset="-122"/>
                <a:ea typeface="微软雅黑" pitchFamily="34" charset="-122"/>
              </a:rPr>
              <a:t>市场开拓计划</a:t>
            </a:r>
            <a:endParaRPr lang="zh-CN" altLang="en-US" sz="1500" dirty="0">
              <a:latin typeface="微软雅黑" pitchFamily="34" charset="-122"/>
              <a:ea typeface="微软雅黑" pitchFamily="34" charset="-122"/>
            </a:endParaRPr>
          </a:p>
        </p:txBody>
      </p:sp>
      <p:sp>
        <p:nvSpPr>
          <p:cNvPr id="10" name="文本框 9"/>
          <p:cNvSpPr txBox="1"/>
          <p:nvPr/>
        </p:nvSpPr>
        <p:spPr>
          <a:xfrm>
            <a:off x="4101203" y="3291830"/>
            <a:ext cx="2007940" cy="230832"/>
          </a:xfrm>
          <a:prstGeom prst="rect">
            <a:avLst/>
          </a:prstGeom>
          <a:noFill/>
        </p:spPr>
        <p:txBody>
          <a:bodyPr wrap="square" lIns="0" tIns="0" rIns="0" bIns="0" rtlCol="0">
            <a:spAutoFit/>
          </a:bodyPr>
          <a:lstStyle/>
          <a:p>
            <a:pPr marL="171450" lvl="1" indent="-171450">
              <a:buFont typeface="Wingdings" pitchFamily="2" charset="2"/>
              <a:buChar char="l"/>
            </a:pPr>
            <a:r>
              <a:rPr lang="zh-CN" altLang="en-US" sz="1500" dirty="0" smtClean="0">
                <a:latin typeface="微软雅黑" pitchFamily="34" charset="-122"/>
                <a:ea typeface="微软雅黑" pitchFamily="34" charset="-122"/>
              </a:rPr>
              <a:t>五年发展规划</a:t>
            </a:r>
            <a:endParaRPr lang="zh-CN" altLang="en-US" sz="1500" dirty="0">
              <a:latin typeface="微软雅黑" pitchFamily="34" charset="-122"/>
              <a:ea typeface="微软雅黑" pitchFamily="34" charset="-122"/>
            </a:endParaRPr>
          </a:p>
        </p:txBody>
      </p:sp>
      <p:sp>
        <p:nvSpPr>
          <p:cNvPr id="11" name="文本框 9"/>
          <p:cNvSpPr txBox="1"/>
          <p:nvPr/>
        </p:nvSpPr>
        <p:spPr>
          <a:xfrm>
            <a:off x="4101202" y="3613209"/>
            <a:ext cx="2007940" cy="230832"/>
          </a:xfrm>
          <a:prstGeom prst="rect">
            <a:avLst/>
          </a:prstGeom>
          <a:noFill/>
        </p:spPr>
        <p:txBody>
          <a:bodyPr wrap="square" lIns="0" tIns="0" rIns="0" bIns="0" rtlCol="0">
            <a:spAutoFit/>
          </a:bodyPr>
          <a:lstStyle/>
          <a:p>
            <a:pPr marL="171450" lvl="1" indent="-171450">
              <a:buFont typeface="Wingdings" pitchFamily="2" charset="2"/>
              <a:buChar char="l"/>
            </a:pPr>
            <a:r>
              <a:rPr lang="zh-CN" altLang="en-US" sz="1500" dirty="0" smtClean="0">
                <a:latin typeface="微软雅黑" pitchFamily="34" charset="-122"/>
                <a:ea typeface="微软雅黑" pitchFamily="34" charset="-122"/>
              </a:rPr>
              <a:t>销售网络布局</a:t>
            </a:r>
            <a:endParaRPr lang="zh-CN" altLang="en-US" sz="1500" dirty="0">
              <a:latin typeface="微软雅黑" pitchFamily="34" charset="-122"/>
              <a:ea typeface="微软雅黑" pitchFamily="34" charset="-122"/>
            </a:endParaRPr>
          </a:p>
        </p:txBody>
      </p:sp>
      <p:sp>
        <p:nvSpPr>
          <p:cNvPr id="12" name="文本框 9"/>
          <p:cNvSpPr txBox="1"/>
          <p:nvPr/>
        </p:nvSpPr>
        <p:spPr>
          <a:xfrm>
            <a:off x="5804419" y="2643758"/>
            <a:ext cx="2007940" cy="230832"/>
          </a:xfrm>
          <a:prstGeom prst="rect">
            <a:avLst/>
          </a:prstGeom>
          <a:noFill/>
        </p:spPr>
        <p:txBody>
          <a:bodyPr wrap="square" lIns="0" tIns="0" rIns="0" bIns="0" rtlCol="0">
            <a:spAutoFit/>
          </a:bodyPr>
          <a:lstStyle/>
          <a:p>
            <a:pPr marL="171450" lvl="1" indent="-171450">
              <a:buFont typeface="Wingdings" pitchFamily="2" charset="2"/>
              <a:buChar char="l"/>
            </a:pPr>
            <a:r>
              <a:rPr lang="zh-CN" altLang="en-US" sz="1500" dirty="0" smtClean="0">
                <a:latin typeface="微软雅黑" pitchFamily="34" charset="-122"/>
                <a:ea typeface="微软雅黑" pitchFamily="34" charset="-122"/>
              </a:rPr>
              <a:t>短期盈利计划</a:t>
            </a:r>
            <a:endParaRPr lang="zh-CN" altLang="en-US" sz="1500" dirty="0">
              <a:latin typeface="微软雅黑" pitchFamily="34" charset="-122"/>
              <a:ea typeface="微软雅黑" pitchFamily="34" charset="-122"/>
            </a:endParaRPr>
          </a:p>
        </p:txBody>
      </p:sp>
      <p:sp>
        <p:nvSpPr>
          <p:cNvPr id="13" name="TextBox 12"/>
          <p:cNvSpPr txBox="1"/>
          <p:nvPr/>
        </p:nvSpPr>
        <p:spPr>
          <a:xfrm>
            <a:off x="2461912" y="2896649"/>
            <a:ext cx="902846" cy="246221"/>
          </a:xfrm>
          <a:prstGeom prst="rect">
            <a:avLst/>
          </a:prstGeom>
          <a:noFill/>
        </p:spPr>
        <p:txBody>
          <a:bodyPr wrap="square" lIns="0" tIns="0" rIns="0" bIns="0" rtlCol="0">
            <a:spAutoFit/>
          </a:bodyPr>
          <a:lstStyle/>
          <a:p>
            <a:r>
              <a:rPr lang="en-US" altLang="zh-CN" sz="1600" dirty="0" smtClean="0">
                <a:latin typeface="微软雅黑" pitchFamily="34" charset="-122"/>
                <a:ea typeface="微软雅黑" pitchFamily="34" charset="-122"/>
              </a:rPr>
              <a:t>PART 04</a:t>
            </a:r>
            <a:endParaRPr lang="zh-CN" altLang="en-US" sz="1600" dirty="0" smtClean="0">
              <a:latin typeface="微软雅黑" pitchFamily="34" charset="-122"/>
              <a:ea typeface="微软雅黑" pitchFamily="34" charset="-122"/>
            </a:endParaRPr>
          </a:p>
        </p:txBody>
      </p:sp>
      <p:grpSp>
        <p:nvGrpSpPr>
          <p:cNvPr id="3" name="组合 2"/>
          <p:cNvGrpSpPr/>
          <p:nvPr/>
        </p:nvGrpSpPr>
        <p:grpSpPr>
          <a:xfrm>
            <a:off x="2262782" y="1446400"/>
            <a:ext cx="1301106" cy="1301106"/>
            <a:chOff x="2262782" y="1446400"/>
            <a:chExt cx="1301106" cy="1301106"/>
          </a:xfrm>
        </p:grpSpPr>
        <p:sp>
          <p:nvSpPr>
            <p:cNvPr id="5" name="椭圆 4"/>
            <p:cNvSpPr/>
            <p:nvPr/>
          </p:nvSpPr>
          <p:spPr>
            <a:xfrm>
              <a:off x="2262782" y="1446400"/>
              <a:ext cx="1301106" cy="1301106"/>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KSO_Shape"/>
            <p:cNvSpPr>
              <a:spLocks/>
            </p:cNvSpPr>
            <p:nvPr/>
          </p:nvSpPr>
          <p:spPr bwMode="auto">
            <a:xfrm>
              <a:off x="2573935" y="1804771"/>
              <a:ext cx="695127" cy="590855"/>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ea typeface="微软雅黑" pitchFamily="34" charset="-122"/>
              </a:endParaRPr>
            </a:p>
          </p:txBody>
        </p:sp>
      </p:grpSp>
    </p:spTree>
    <p:extLst>
      <p:ext uri="{BB962C8B-B14F-4D97-AF65-F5344CB8AC3E}">
        <p14:creationId xmlns:p14="http://schemas.microsoft.com/office/powerpoint/2010/main" val="1120419131"/>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2" presetClass="entr" presetSubtype="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p:tgtEl>
                                          <p:spTgt spid="3"/>
                                        </p:tgtEl>
                                        <p:attrNameLst>
                                          <p:attrName>ppt_x</p:attrName>
                                        </p:attrNameLst>
                                      </p:cBhvr>
                                      <p:tavLst>
                                        <p:tav tm="0">
                                          <p:val>
                                            <p:strVal val="#ppt_x+#ppt_w*1.125000"/>
                                          </p:val>
                                        </p:tav>
                                        <p:tav tm="100000">
                                          <p:val>
                                            <p:strVal val="#ppt_x"/>
                                          </p:val>
                                        </p:tav>
                                      </p:tavLst>
                                    </p:anim>
                                    <p:animEffect transition="in" filter="wipe(left)">
                                      <p:cBhvr>
                                        <p:cTn id="12" dur="500"/>
                                        <p:tgtEl>
                                          <p:spTgt spid="3"/>
                                        </p:tgtEl>
                                      </p:cBhvr>
                                    </p:animEffect>
                                  </p:childTnLst>
                                </p:cTn>
                              </p:par>
                              <p:par>
                                <p:cTn id="13" presetID="12" presetClass="entr" presetSubtype="8"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p:tgtEl>
                                          <p:spTgt spid="2"/>
                                        </p:tgtEl>
                                        <p:attrNameLst>
                                          <p:attrName>ppt_x</p:attrName>
                                        </p:attrNameLst>
                                      </p:cBhvr>
                                      <p:tavLst>
                                        <p:tav tm="0">
                                          <p:val>
                                            <p:strVal val="#ppt_x-#ppt_w*1.125000"/>
                                          </p:val>
                                        </p:tav>
                                        <p:tav tm="100000">
                                          <p:val>
                                            <p:strVal val="#ppt_x"/>
                                          </p:val>
                                        </p:tav>
                                      </p:tavLst>
                                    </p:anim>
                                    <p:animEffect transition="in" filter="wipe(right)">
                                      <p:cBhvr>
                                        <p:cTn id="16" dur="500"/>
                                        <p:tgtEl>
                                          <p:spTgt spid="2"/>
                                        </p:tgtEl>
                                      </p:cBhvr>
                                    </p:animEffect>
                                  </p:childTnLst>
                                </p:cTn>
                              </p:par>
                            </p:childTnLst>
                          </p:cTn>
                        </p:par>
                        <p:par>
                          <p:cTn id="17" fill="hold">
                            <p:stCondLst>
                              <p:cond delay="1000"/>
                            </p:stCondLst>
                            <p:childTnLst>
                              <p:par>
                                <p:cTn id="18" presetID="47"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anim calcmode="lin" valueType="num">
                                      <p:cBhvr>
                                        <p:cTn id="21" dur="500" fill="hold"/>
                                        <p:tgtEl>
                                          <p:spTgt spid="13"/>
                                        </p:tgtEl>
                                        <p:attrNameLst>
                                          <p:attrName>ppt_x</p:attrName>
                                        </p:attrNameLst>
                                      </p:cBhvr>
                                      <p:tavLst>
                                        <p:tav tm="0">
                                          <p:val>
                                            <p:strVal val="#ppt_x"/>
                                          </p:val>
                                        </p:tav>
                                        <p:tav tm="100000">
                                          <p:val>
                                            <p:strVal val="#ppt_x"/>
                                          </p:val>
                                        </p:tav>
                                      </p:tavLst>
                                    </p:anim>
                                    <p:anim calcmode="lin" valueType="num">
                                      <p:cBhvr>
                                        <p:cTn id="22" dur="500" fill="hold"/>
                                        <p:tgtEl>
                                          <p:spTgt spid="13"/>
                                        </p:tgtEl>
                                        <p:attrNameLst>
                                          <p:attrName>ppt_y</p:attrName>
                                        </p:attrNameLst>
                                      </p:cBhvr>
                                      <p:tavLst>
                                        <p:tav tm="0">
                                          <p:val>
                                            <p:strVal val="#ppt_y-.1"/>
                                          </p:val>
                                        </p:tav>
                                        <p:tav tm="100000">
                                          <p:val>
                                            <p:strVal val="#ppt_y"/>
                                          </p:val>
                                        </p:tav>
                                      </p:tavLst>
                                    </p:anim>
                                  </p:childTnLst>
                                </p:cTn>
                              </p:par>
                            </p:childTnLst>
                          </p:cTn>
                        </p:par>
                        <p:par>
                          <p:cTn id="23" fill="hold">
                            <p:stCondLst>
                              <p:cond delay="1500"/>
                            </p:stCondLst>
                            <p:childTnLst>
                              <p:par>
                                <p:cTn id="24" presetID="2" presetClass="entr" presetSubtype="4"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20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40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ppt_x"/>
                                          </p:val>
                                        </p:tav>
                                        <p:tav tm="100000">
                                          <p:val>
                                            <p:strVal val="#ppt_x"/>
                                          </p:val>
                                        </p:tav>
                                      </p:tavLst>
                                    </p:anim>
                                    <p:anim calcmode="lin" valueType="num">
                                      <p:cBhvr additive="base">
                                        <p:cTn id="35" dur="500" fill="hold"/>
                                        <p:tgtEl>
                                          <p:spTgt spid="10"/>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60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20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ppt_x"/>
                                          </p:val>
                                        </p:tav>
                                        <p:tav tm="100000">
                                          <p:val>
                                            <p:strVal val="#ppt_x"/>
                                          </p:val>
                                        </p:tav>
                                      </p:tavLst>
                                    </p:anim>
                                    <p:anim calcmode="lin" valueType="num">
                                      <p:cBhvr additive="base">
                                        <p:cTn id="4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P spid="11" grpId="0"/>
      <p:bldP spid="12"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5"/>
          <p:cNvCxnSpPr/>
          <p:nvPr/>
        </p:nvCxnSpPr>
        <p:spPr bwMode="auto">
          <a:xfrm>
            <a:off x="4912672" y="1344088"/>
            <a:ext cx="1766888" cy="0"/>
          </a:xfrm>
          <a:prstGeom prst="straightConnector1">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grpSp>
        <p:nvGrpSpPr>
          <p:cNvPr id="5" name="组合 4"/>
          <p:cNvGrpSpPr>
            <a:grpSpLocks/>
          </p:cNvGrpSpPr>
          <p:nvPr/>
        </p:nvGrpSpPr>
        <p:grpSpPr bwMode="auto">
          <a:xfrm>
            <a:off x="5461335" y="3319194"/>
            <a:ext cx="1127107" cy="607317"/>
            <a:chOff x="7906533" y="4840050"/>
            <a:chExt cx="1125966" cy="606826"/>
          </a:xfrm>
        </p:grpSpPr>
        <p:cxnSp>
          <p:nvCxnSpPr>
            <p:cNvPr id="6" name="Straight Arrow Connector 42"/>
            <p:cNvCxnSpPr/>
            <p:nvPr/>
          </p:nvCxnSpPr>
          <p:spPr>
            <a:xfrm>
              <a:off x="8636025" y="5446875"/>
              <a:ext cx="396474" cy="0"/>
            </a:xfrm>
            <a:prstGeom prst="straightConnector1">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45"/>
            <p:cNvCxnSpPr/>
            <p:nvPr/>
          </p:nvCxnSpPr>
          <p:spPr>
            <a:xfrm flipH="1" flipV="1">
              <a:off x="7906533" y="4840050"/>
              <a:ext cx="729493" cy="606826"/>
            </a:xfrm>
            <a:prstGeom prst="line">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grpSp>
      <p:grpSp>
        <p:nvGrpSpPr>
          <p:cNvPr id="9" name="组合 8"/>
          <p:cNvGrpSpPr>
            <a:grpSpLocks/>
          </p:cNvGrpSpPr>
          <p:nvPr/>
        </p:nvGrpSpPr>
        <p:grpSpPr bwMode="auto">
          <a:xfrm>
            <a:off x="5548468" y="2179850"/>
            <a:ext cx="1129509" cy="558411"/>
            <a:chOff x="7902901" y="3124000"/>
            <a:chExt cx="1129418" cy="558855"/>
          </a:xfrm>
        </p:grpSpPr>
        <p:cxnSp>
          <p:nvCxnSpPr>
            <p:cNvPr id="10" name="Straight Arrow Connector 38"/>
            <p:cNvCxnSpPr/>
            <p:nvPr/>
          </p:nvCxnSpPr>
          <p:spPr>
            <a:xfrm>
              <a:off x="8460865" y="3124000"/>
              <a:ext cx="571454" cy="558855"/>
            </a:xfrm>
            <a:prstGeom prst="straightConnector1">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41"/>
            <p:cNvCxnSpPr/>
            <p:nvPr/>
          </p:nvCxnSpPr>
          <p:spPr>
            <a:xfrm flipH="1" flipV="1">
              <a:off x="7902901" y="3124000"/>
              <a:ext cx="557964" cy="2"/>
            </a:xfrm>
            <a:prstGeom prst="line">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grpSp>
      <p:grpSp>
        <p:nvGrpSpPr>
          <p:cNvPr id="13" name="组合 12"/>
          <p:cNvGrpSpPr>
            <a:grpSpLocks/>
          </p:cNvGrpSpPr>
          <p:nvPr/>
        </p:nvGrpSpPr>
        <p:grpSpPr bwMode="auto">
          <a:xfrm>
            <a:off x="2448036" y="1389859"/>
            <a:ext cx="1300163" cy="271463"/>
            <a:chOff x="3181205" y="2010025"/>
            <a:chExt cx="1299921" cy="271166"/>
          </a:xfrm>
        </p:grpSpPr>
        <p:cxnSp>
          <p:nvCxnSpPr>
            <p:cNvPr id="14" name="Straight Arrow Connector 70"/>
            <p:cNvCxnSpPr/>
            <p:nvPr/>
          </p:nvCxnSpPr>
          <p:spPr>
            <a:xfrm flipH="1">
              <a:off x="3181205" y="2010025"/>
              <a:ext cx="780905" cy="0"/>
            </a:xfrm>
            <a:prstGeom prst="straightConnector1">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72"/>
            <p:cNvCxnSpPr>
              <a:endCxn id="62" idx="25"/>
            </p:cNvCxnSpPr>
            <p:nvPr/>
          </p:nvCxnSpPr>
          <p:spPr>
            <a:xfrm>
              <a:off x="3962110" y="2010025"/>
              <a:ext cx="519016" cy="271166"/>
            </a:xfrm>
            <a:prstGeom prst="line">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grpSp>
      <p:grpSp>
        <p:nvGrpSpPr>
          <p:cNvPr id="17" name="组合 16"/>
          <p:cNvGrpSpPr>
            <a:grpSpLocks/>
          </p:cNvGrpSpPr>
          <p:nvPr/>
        </p:nvGrpSpPr>
        <p:grpSpPr bwMode="auto">
          <a:xfrm>
            <a:off x="2528500" y="3219820"/>
            <a:ext cx="960141" cy="833683"/>
            <a:chOff x="3243437" y="4210024"/>
            <a:chExt cx="960324" cy="834506"/>
          </a:xfrm>
        </p:grpSpPr>
        <p:cxnSp>
          <p:nvCxnSpPr>
            <p:cNvPr id="18" name="Straight Arrow Connector 57"/>
            <p:cNvCxnSpPr/>
            <p:nvPr/>
          </p:nvCxnSpPr>
          <p:spPr>
            <a:xfrm flipH="1">
              <a:off x="3243437" y="5044530"/>
              <a:ext cx="564561" cy="0"/>
            </a:xfrm>
            <a:prstGeom prst="straightConnector1">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60"/>
            <p:cNvCxnSpPr/>
            <p:nvPr/>
          </p:nvCxnSpPr>
          <p:spPr>
            <a:xfrm flipH="1">
              <a:off x="3816345" y="4210024"/>
              <a:ext cx="387416" cy="834506"/>
            </a:xfrm>
            <a:prstGeom prst="line">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grpSp>
      <p:grpSp>
        <p:nvGrpSpPr>
          <p:cNvPr id="21" name="组合 20"/>
          <p:cNvGrpSpPr>
            <a:grpSpLocks/>
          </p:cNvGrpSpPr>
          <p:nvPr/>
        </p:nvGrpSpPr>
        <p:grpSpPr bwMode="auto">
          <a:xfrm>
            <a:off x="2564739" y="2721895"/>
            <a:ext cx="1871862" cy="325928"/>
            <a:chOff x="3279710" y="3713495"/>
            <a:chExt cx="1872464" cy="325928"/>
          </a:xfrm>
        </p:grpSpPr>
        <p:cxnSp>
          <p:nvCxnSpPr>
            <p:cNvPr id="22" name="Straight Arrow Connector 62"/>
            <p:cNvCxnSpPr/>
            <p:nvPr/>
          </p:nvCxnSpPr>
          <p:spPr>
            <a:xfrm flipH="1">
              <a:off x="3279710" y="3713495"/>
              <a:ext cx="1412285" cy="4452"/>
            </a:xfrm>
            <a:prstGeom prst="straightConnector1">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64"/>
            <p:cNvCxnSpPr/>
            <p:nvPr/>
          </p:nvCxnSpPr>
          <p:spPr>
            <a:xfrm flipH="1" flipV="1">
              <a:off x="4690107" y="3717947"/>
              <a:ext cx="462067" cy="321476"/>
            </a:xfrm>
            <a:prstGeom prst="line">
              <a:avLst/>
            </a:prstGeom>
            <a:ln w="19050">
              <a:solidFill>
                <a:schemeClr val="tx1">
                  <a:lumMod val="75000"/>
                  <a:lumOff val="25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25" name="TextBox 59"/>
          <p:cNvSpPr txBox="1">
            <a:spLocks noChangeArrowheads="1"/>
          </p:cNvSpPr>
          <p:nvPr/>
        </p:nvSpPr>
        <p:spPr bwMode="auto">
          <a:xfrm flipH="1">
            <a:off x="497936" y="1233519"/>
            <a:ext cx="1786358" cy="323157"/>
          </a:xfrm>
          <a:prstGeom prst="rect">
            <a:avLst/>
          </a:prstGeom>
          <a:noFill/>
          <a:ln>
            <a:noFill/>
          </a:ln>
          <a:extLst/>
        </p:spPr>
        <p:txBody>
          <a:bodyPr wrap="square" lIns="91431" tIns="45716" rIns="91431" bIns="45716">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r" defTabSz="914332" fontAlgn="auto">
              <a:spcBef>
                <a:spcPts val="0"/>
              </a:spcBef>
              <a:spcAft>
                <a:spcPts val="0"/>
              </a:spcAft>
              <a:defRPr/>
            </a:pPr>
            <a:r>
              <a:rPr lang="zh-CN" altLang="en-US" sz="1500" dirty="0" smtClean="0">
                <a:latin typeface="微软雅黑" pitchFamily="34" charset="-122"/>
                <a:ea typeface="微软雅黑" pitchFamily="34" charset="-122"/>
              </a:rPr>
              <a:t>核心产品一</a:t>
            </a:r>
            <a:endParaRPr lang="en-US" altLang="ko-KR" sz="1500" dirty="0">
              <a:latin typeface="微软雅黑" pitchFamily="34" charset="-122"/>
              <a:ea typeface="微软雅黑" pitchFamily="34" charset="-122"/>
            </a:endParaRPr>
          </a:p>
        </p:txBody>
      </p:sp>
      <p:sp>
        <p:nvSpPr>
          <p:cNvPr id="26" name="矩形 17"/>
          <p:cNvSpPr>
            <a:spLocks noChangeArrowheads="1"/>
          </p:cNvSpPr>
          <p:nvPr/>
        </p:nvSpPr>
        <p:spPr bwMode="auto">
          <a:xfrm>
            <a:off x="467544" y="1583067"/>
            <a:ext cx="1822450" cy="640873"/>
          </a:xfrm>
          <a:prstGeom prst="rect">
            <a:avLst/>
          </a:prstGeom>
          <a:noFill/>
          <a:ln>
            <a:noFill/>
          </a:ln>
          <a:extLst/>
        </p:spPr>
        <p:txBody>
          <a:bodyPr lIns="91431" tIns="45716" rIns="91431" bIns="45716">
            <a:spAutoFit/>
          </a:bodyPr>
          <a:lstStyle/>
          <a:p>
            <a:pPr algn="r" defTabSz="914332" fontAlgn="auto">
              <a:lnSpc>
                <a:spcPct val="110000"/>
              </a:lnSpc>
              <a:spcBef>
                <a:spcPts val="0"/>
              </a:spcBef>
              <a:spcAft>
                <a:spcPts val="0"/>
              </a:spcAft>
              <a:defRPr/>
            </a:pPr>
            <a:r>
              <a:rPr lang="zh-CN" altLang="en-US" sz="1100" dirty="0">
                <a:latin typeface="微软雅黑" pitchFamily="34" charset="-122"/>
                <a:ea typeface="微软雅黑" pitchFamily="34" charset="-122"/>
                <a:sym typeface="微软雅黑" pitchFamily="34" charset="-122"/>
              </a:rPr>
              <a:t>在此录入上述图表的综合描述说明，在此录入上述图表的综合描述说明。</a:t>
            </a:r>
            <a:endParaRPr lang="zh-CN" altLang="en-US" sz="1100" dirty="0">
              <a:latin typeface="微软雅黑" pitchFamily="34" charset="-122"/>
              <a:ea typeface="微软雅黑" pitchFamily="34" charset="-122"/>
            </a:endParaRPr>
          </a:p>
        </p:txBody>
      </p:sp>
      <p:sp>
        <p:nvSpPr>
          <p:cNvPr id="27" name="TextBox 59"/>
          <p:cNvSpPr txBox="1">
            <a:spLocks noChangeArrowheads="1"/>
          </p:cNvSpPr>
          <p:nvPr/>
        </p:nvSpPr>
        <p:spPr bwMode="auto">
          <a:xfrm flipH="1">
            <a:off x="497936" y="2558000"/>
            <a:ext cx="1822450" cy="323157"/>
          </a:xfrm>
          <a:prstGeom prst="rect">
            <a:avLst/>
          </a:prstGeom>
          <a:noFill/>
          <a:ln>
            <a:noFill/>
          </a:ln>
          <a:extLst/>
        </p:spPr>
        <p:txBody>
          <a:bodyPr wrap="square" lIns="91431" tIns="45716" rIns="91431" bIns="45716">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r" defTabSz="914332" fontAlgn="auto">
              <a:spcBef>
                <a:spcPts val="0"/>
              </a:spcBef>
              <a:spcAft>
                <a:spcPts val="0"/>
              </a:spcAft>
              <a:defRPr/>
            </a:pPr>
            <a:r>
              <a:rPr lang="zh-CN" altLang="en-US" sz="1500" dirty="0">
                <a:latin typeface="微软雅黑" pitchFamily="34" charset="-122"/>
                <a:ea typeface="微软雅黑" pitchFamily="34" charset="-122"/>
              </a:rPr>
              <a:t>核心</a:t>
            </a:r>
            <a:r>
              <a:rPr lang="zh-CN" altLang="en-US" sz="1500" dirty="0" smtClean="0">
                <a:latin typeface="微软雅黑" pitchFamily="34" charset="-122"/>
                <a:ea typeface="微软雅黑" pitchFamily="34" charset="-122"/>
              </a:rPr>
              <a:t>产品二</a:t>
            </a:r>
            <a:endParaRPr lang="en-US" altLang="ko-KR" sz="1500" dirty="0">
              <a:latin typeface="微软雅黑" pitchFamily="34" charset="-122"/>
              <a:ea typeface="微软雅黑" pitchFamily="34" charset="-122"/>
            </a:endParaRPr>
          </a:p>
        </p:txBody>
      </p:sp>
      <p:sp>
        <p:nvSpPr>
          <p:cNvPr id="28" name="矩形 17"/>
          <p:cNvSpPr>
            <a:spLocks noChangeArrowheads="1"/>
          </p:cNvSpPr>
          <p:nvPr/>
        </p:nvSpPr>
        <p:spPr bwMode="auto">
          <a:xfrm>
            <a:off x="474419" y="2868479"/>
            <a:ext cx="1822450" cy="650939"/>
          </a:xfrm>
          <a:prstGeom prst="rect">
            <a:avLst/>
          </a:prstGeom>
          <a:noFill/>
          <a:ln>
            <a:noFill/>
          </a:ln>
          <a:extLst/>
        </p:spPr>
        <p:txBody>
          <a:bodyPr lIns="91431" tIns="45716" rIns="91431" bIns="45716">
            <a:spAutoFit/>
          </a:bodyPr>
          <a:lstStyle/>
          <a:p>
            <a:pPr algn="r" defTabSz="914332" fontAlgn="auto">
              <a:lnSpc>
                <a:spcPct val="110000"/>
              </a:lnSpc>
              <a:spcBef>
                <a:spcPts val="0"/>
              </a:spcBef>
              <a:spcAft>
                <a:spcPts val="0"/>
              </a:spcAft>
              <a:defRPr/>
            </a:pPr>
            <a:r>
              <a:rPr lang="zh-CN" altLang="en-US" sz="1100" dirty="0">
                <a:latin typeface="微软雅黑" pitchFamily="34" charset="-122"/>
                <a:ea typeface="微软雅黑" pitchFamily="34" charset="-122"/>
                <a:sym typeface="微软雅黑" pitchFamily="34" charset="-122"/>
              </a:rPr>
              <a:t>在此录入上述图表的综合描述说明，在此录入上述图表的综合描述说明。</a:t>
            </a:r>
            <a:endParaRPr lang="zh-CN" altLang="en-US" sz="1100" dirty="0">
              <a:latin typeface="微软雅黑" pitchFamily="34" charset="-122"/>
              <a:ea typeface="微软雅黑" pitchFamily="34" charset="-122"/>
            </a:endParaRPr>
          </a:p>
        </p:txBody>
      </p:sp>
      <p:sp>
        <p:nvSpPr>
          <p:cNvPr id="29" name="TextBox 59"/>
          <p:cNvSpPr txBox="1">
            <a:spLocks noChangeArrowheads="1"/>
          </p:cNvSpPr>
          <p:nvPr/>
        </p:nvSpPr>
        <p:spPr bwMode="auto">
          <a:xfrm flipH="1">
            <a:off x="497936" y="3914072"/>
            <a:ext cx="1792058" cy="323157"/>
          </a:xfrm>
          <a:prstGeom prst="rect">
            <a:avLst/>
          </a:prstGeom>
          <a:noFill/>
          <a:ln>
            <a:noFill/>
          </a:ln>
          <a:extLst/>
        </p:spPr>
        <p:txBody>
          <a:bodyPr wrap="square" lIns="91431" tIns="45716" rIns="91431" bIns="45716">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r" defTabSz="914332" fontAlgn="auto">
              <a:spcBef>
                <a:spcPts val="0"/>
              </a:spcBef>
              <a:spcAft>
                <a:spcPts val="0"/>
              </a:spcAft>
              <a:defRPr/>
            </a:pPr>
            <a:r>
              <a:rPr lang="zh-CN" altLang="en-US" sz="1500" dirty="0">
                <a:latin typeface="微软雅黑" pitchFamily="34" charset="-122"/>
                <a:ea typeface="微软雅黑" pitchFamily="34" charset="-122"/>
              </a:rPr>
              <a:t>核心</a:t>
            </a:r>
            <a:r>
              <a:rPr lang="zh-CN" altLang="en-US" sz="1500" dirty="0" smtClean="0">
                <a:latin typeface="微软雅黑" pitchFamily="34" charset="-122"/>
                <a:ea typeface="微软雅黑" pitchFamily="34" charset="-122"/>
              </a:rPr>
              <a:t>产品三</a:t>
            </a:r>
            <a:endParaRPr lang="en-US" altLang="ko-KR" sz="1500" dirty="0">
              <a:latin typeface="微软雅黑" pitchFamily="34" charset="-122"/>
              <a:ea typeface="微软雅黑" pitchFamily="34" charset="-122"/>
            </a:endParaRPr>
          </a:p>
        </p:txBody>
      </p:sp>
      <p:sp>
        <p:nvSpPr>
          <p:cNvPr id="30" name="矩形 17"/>
          <p:cNvSpPr>
            <a:spLocks noChangeArrowheads="1"/>
          </p:cNvSpPr>
          <p:nvPr/>
        </p:nvSpPr>
        <p:spPr bwMode="auto">
          <a:xfrm>
            <a:off x="497936" y="4240967"/>
            <a:ext cx="1822450" cy="650939"/>
          </a:xfrm>
          <a:prstGeom prst="rect">
            <a:avLst/>
          </a:prstGeom>
          <a:noFill/>
          <a:ln>
            <a:noFill/>
          </a:ln>
          <a:extLst/>
        </p:spPr>
        <p:txBody>
          <a:bodyPr lIns="91431" tIns="45716" rIns="91431" bIns="45716">
            <a:spAutoFit/>
          </a:bodyPr>
          <a:lstStyle/>
          <a:p>
            <a:pPr algn="r" defTabSz="914332" fontAlgn="auto">
              <a:lnSpc>
                <a:spcPct val="110000"/>
              </a:lnSpc>
              <a:spcBef>
                <a:spcPts val="0"/>
              </a:spcBef>
              <a:spcAft>
                <a:spcPts val="0"/>
              </a:spcAft>
              <a:defRPr/>
            </a:pPr>
            <a:r>
              <a:rPr lang="zh-CN" altLang="en-US" sz="1100" dirty="0">
                <a:latin typeface="微软雅黑" pitchFamily="34" charset="-122"/>
                <a:ea typeface="微软雅黑" pitchFamily="34" charset="-122"/>
                <a:sym typeface="微软雅黑" pitchFamily="34" charset="-122"/>
              </a:rPr>
              <a:t>在此录入上述图表的描述说明，在此录入图表的描述说明。</a:t>
            </a:r>
            <a:endParaRPr lang="zh-CN" altLang="en-US" sz="1100" dirty="0">
              <a:latin typeface="微软雅黑" pitchFamily="34" charset="-122"/>
              <a:ea typeface="微软雅黑" pitchFamily="34" charset="-122"/>
            </a:endParaRPr>
          </a:p>
        </p:txBody>
      </p:sp>
      <p:sp>
        <p:nvSpPr>
          <p:cNvPr id="31" name="TextBox 59"/>
          <p:cNvSpPr txBox="1">
            <a:spLocks noChangeArrowheads="1"/>
          </p:cNvSpPr>
          <p:nvPr/>
        </p:nvSpPr>
        <p:spPr bwMode="auto">
          <a:xfrm flipH="1">
            <a:off x="6913327" y="1151935"/>
            <a:ext cx="1599745" cy="323157"/>
          </a:xfrm>
          <a:prstGeom prst="rect">
            <a:avLst/>
          </a:prstGeom>
          <a:noFill/>
          <a:ln>
            <a:noFill/>
          </a:ln>
          <a:extLst/>
        </p:spPr>
        <p:txBody>
          <a:bodyPr wrap="square" lIns="91431" tIns="45716" rIns="91431" bIns="45716">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defTabSz="914332" fontAlgn="auto">
              <a:spcBef>
                <a:spcPts val="0"/>
              </a:spcBef>
              <a:spcAft>
                <a:spcPts val="0"/>
              </a:spcAft>
              <a:defRPr/>
            </a:pPr>
            <a:r>
              <a:rPr lang="zh-CN" altLang="en-US" sz="1500" dirty="0">
                <a:latin typeface="微软雅黑" pitchFamily="34" charset="-122"/>
                <a:ea typeface="微软雅黑" pitchFamily="34" charset="-122"/>
              </a:rPr>
              <a:t>附属</a:t>
            </a:r>
            <a:r>
              <a:rPr lang="zh-CN" altLang="en-US" sz="1500" dirty="0" smtClean="0">
                <a:latin typeface="微软雅黑" pitchFamily="34" charset="-122"/>
                <a:ea typeface="微软雅黑" pitchFamily="34" charset="-122"/>
              </a:rPr>
              <a:t>产品</a:t>
            </a:r>
            <a:r>
              <a:rPr lang="zh-CN" altLang="en-US" sz="1500" dirty="0">
                <a:latin typeface="微软雅黑" pitchFamily="34" charset="-122"/>
                <a:ea typeface="微软雅黑" pitchFamily="34" charset="-122"/>
              </a:rPr>
              <a:t>一</a:t>
            </a:r>
            <a:endParaRPr lang="en-US" altLang="ko-KR" sz="1500" dirty="0">
              <a:latin typeface="微软雅黑" pitchFamily="34" charset="-122"/>
              <a:ea typeface="微软雅黑" pitchFamily="34" charset="-122"/>
            </a:endParaRPr>
          </a:p>
        </p:txBody>
      </p:sp>
      <p:sp>
        <p:nvSpPr>
          <p:cNvPr id="32" name="矩形 17"/>
          <p:cNvSpPr>
            <a:spLocks noChangeArrowheads="1"/>
          </p:cNvSpPr>
          <p:nvPr/>
        </p:nvSpPr>
        <p:spPr bwMode="auto">
          <a:xfrm>
            <a:off x="6913328" y="1501237"/>
            <a:ext cx="1822450" cy="640873"/>
          </a:xfrm>
          <a:prstGeom prst="rect">
            <a:avLst/>
          </a:prstGeom>
          <a:noFill/>
          <a:ln>
            <a:noFill/>
          </a:ln>
          <a:extLst/>
        </p:spPr>
        <p:txBody>
          <a:bodyPr lIns="91431" tIns="45716" rIns="91431" bIns="45716">
            <a:spAutoFit/>
          </a:bodyPr>
          <a:lstStyle/>
          <a:p>
            <a:pPr defTabSz="914332" fontAlgn="auto">
              <a:lnSpc>
                <a:spcPct val="110000"/>
              </a:lnSpc>
              <a:spcBef>
                <a:spcPts val="0"/>
              </a:spcBef>
              <a:spcAft>
                <a:spcPts val="0"/>
              </a:spcAft>
              <a:defRPr/>
            </a:pPr>
            <a:r>
              <a:rPr lang="zh-CN" altLang="en-US" sz="1100" dirty="0">
                <a:latin typeface="微软雅黑" pitchFamily="34" charset="-122"/>
                <a:ea typeface="微软雅黑" pitchFamily="34" charset="-122"/>
                <a:sym typeface="微软雅黑" pitchFamily="34" charset="-122"/>
              </a:rPr>
              <a:t>在此录入上述图表的综合描述说明，在此录入上述图表的综合描述说明。</a:t>
            </a:r>
            <a:endParaRPr lang="zh-CN" altLang="en-US" sz="1100" dirty="0">
              <a:latin typeface="微软雅黑" pitchFamily="34" charset="-122"/>
              <a:ea typeface="微软雅黑" pitchFamily="34" charset="-122"/>
            </a:endParaRPr>
          </a:p>
        </p:txBody>
      </p:sp>
      <p:sp>
        <p:nvSpPr>
          <p:cNvPr id="33" name="TextBox 59"/>
          <p:cNvSpPr txBox="1">
            <a:spLocks noChangeArrowheads="1"/>
          </p:cNvSpPr>
          <p:nvPr/>
        </p:nvSpPr>
        <p:spPr bwMode="auto">
          <a:xfrm flipH="1">
            <a:off x="6913326" y="2571403"/>
            <a:ext cx="1599747" cy="323157"/>
          </a:xfrm>
          <a:prstGeom prst="rect">
            <a:avLst/>
          </a:prstGeom>
          <a:noFill/>
          <a:ln>
            <a:noFill/>
          </a:ln>
          <a:extLst/>
        </p:spPr>
        <p:txBody>
          <a:bodyPr wrap="square" lIns="91431" tIns="45716" rIns="91431" bIns="45716">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defTabSz="914332" fontAlgn="auto">
              <a:spcBef>
                <a:spcPts val="0"/>
              </a:spcBef>
              <a:spcAft>
                <a:spcPts val="0"/>
              </a:spcAft>
              <a:defRPr/>
            </a:pPr>
            <a:r>
              <a:rPr lang="zh-CN" altLang="en-US" sz="1500" dirty="0">
                <a:latin typeface="微软雅黑" pitchFamily="34" charset="-122"/>
                <a:ea typeface="微软雅黑" pitchFamily="34" charset="-122"/>
              </a:rPr>
              <a:t>附属</a:t>
            </a:r>
            <a:r>
              <a:rPr lang="zh-CN" altLang="en-US" sz="1500" dirty="0" smtClean="0">
                <a:latin typeface="微软雅黑" pitchFamily="34" charset="-122"/>
                <a:ea typeface="微软雅黑" pitchFamily="34" charset="-122"/>
              </a:rPr>
              <a:t>产品二</a:t>
            </a:r>
            <a:endParaRPr lang="en-US" altLang="ko-KR" sz="1500" dirty="0">
              <a:latin typeface="微软雅黑" pitchFamily="34" charset="-122"/>
              <a:ea typeface="微软雅黑" pitchFamily="34" charset="-122"/>
            </a:endParaRPr>
          </a:p>
        </p:txBody>
      </p:sp>
      <p:sp>
        <p:nvSpPr>
          <p:cNvPr id="34" name="矩形 17"/>
          <p:cNvSpPr>
            <a:spLocks noChangeArrowheads="1"/>
          </p:cNvSpPr>
          <p:nvPr/>
        </p:nvSpPr>
        <p:spPr bwMode="auto">
          <a:xfrm>
            <a:off x="6913328" y="2893317"/>
            <a:ext cx="1822450" cy="640873"/>
          </a:xfrm>
          <a:prstGeom prst="rect">
            <a:avLst/>
          </a:prstGeom>
          <a:noFill/>
          <a:ln>
            <a:noFill/>
          </a:ln>
          <a:extLst/>
        </p:spPr>
        <p:txBody>
          <a:bodyPr lIns="91431" tIns="45716" rIns="91431" bIns="45716">
            <a:spAutoFit/>
          </a:bodyPr>
          <a:lstStyle/>
          <a:p>
            <a:pPr defTabSz="914332" fontAlgn="auto">
              <a:lnSpc>
                <a:spcPct val="110000"/>
              </a:lnSpc>
              <a:spcBef>
                <a:spcPts val="0"/>
              </a:spcBef>
              <a:spcAft>
                <a:spcPts val="0"/>
              </a:spcAft>
              <a:defRPr/>
            </a:pPr>
            <a:r>
              <a:rPr lang="zh-CN" altLang="en-US" sz="1100" dirty="0">
                <a:latin typeface="微软雅黑" pitchFamily="34" charset="-122"/>
                <a:ea typeface="微软雅黑" pitchFamily="34" charset="-122"/>
                <a:sym typeface="微软雅黑" pitchFamily="34" charset="-122"/>
              </a:rPr>
              <a:t>在此录入上述图表的综合描述说明，在此录入上述图表的综合描述说明。</a:t>
            </a:r>
            <a:endParaRPr lang="zh-CN" altLang="en-US" sz="1100" dirty="0">
              <a:latin typeface="微软雅黑" pitchFamily="34" charset="-122"/>
              <a:ea typeface="微软雅黑" pitchFamily="34" charset="-122"/>
            </a:endParaRPr>
          </a:p>
        </p:txBody>
      </p:sp>
      <p:sp>
        <p:nvSpPr>
          <p:cNvPr id="35" name="TextBox 59"/>
          <p:cNvSpPr txBox="1">
            <a:spLocks noChangeArrowheads="1"/>
          </p:cNvSpPr>
          <p:nvPr/>
        </p:nvSpPr>
        <p:spPr bwMode="auto">
          <a:xfrm flipH="1">
            <a:off x="6913327" y="3768210"/>
            <a:ext cx="1599745" cy="323157"/>
          </a:xfrm>
          <a:prstGeom prst="rect">
            <a:avLst/>
          </a:prstGeom>
          <a:noFill/>
          <a:ln>
            <a:noFill/>
          </a:ln>
          <a:extLst/>
        </p:spPr>
        <p:txBody>
          <a:bodyPr wrap="square" lIns="91431" tIns="45716" rIns="91431" bIns="45716">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defTabSz="914332" fontAlgn="auto">
              <a:spcBef>
                <a:spcPts val="0"/>
              </a:spcBef>
              <a:spcAft>
                <a:spcPts val="0"/>
              </a:spcAft>
              <a:defRPr/>
            </a:pPr>
            <a:r>
              <a:rPr lang="zh-CN" altLang="en-US" sz="1500" dirty="0">
                <a:latin typeface="微软雅黑" pitchFamily="34" charset="-122"/>
                <a:ea typeface="微软雅黑" pitchFamily="34" charset="-122"/>
              </a:rPr>
              <a:t>附属</a:t>
            </a:r>
            <a:r>
              <a:rPr lang="zh-CN" altLang="en-US" sz="1500" dirty="0" smtClean="0">
                <a:latin typeface="微软雅黑" pitchFamily="34" charset="-122"/>
                <a:ea typeface="微软雅黑" pitchFamily="34" charset="-122"/>
              </a:rPr>
              <a:t>产品三</a:t>
            </a:r>
            <a:endParaRPr lang="en-US" altLang="ko-KR" sz="1500" dirty="0">
              <a:latin typeface="微软雅黑" pitchFamily="34" charset="-122"/>
              <a:ea typeface="微软雅黑" pitchFamily="34" charset="-122"/>
            </a:endParaRPr>
          </a:p>
        </p:txBody>
      </p:sp>
      <p:sp>
        <p:nvSpPr>
          <p:cNvPr id="36" name="矩形 17"/>
          <p:cNvSpPr>
            <a:spLocks noChangeArrowheads="1"/>
          </p:cNvSpPr>
          <p:nvPr/>
        </p:nvSpPr>
        <p:spPr bwMode="auto">
          <a:xfrm>
            <a:off x="6913328" y="4106258"/>
            <a:ext cx="1822450" cy="454668"/>
          </a:xfrm>
          <a:prstGeom prst="rect">
            <a:avLst/>
          </a:prstGeom>
          <a:noFill/>
          <a:ln>
            <a:noFill/>
          </a:ln>
          <a:extLst/>
        </p:spPr>
        <p:txBody>
          <a:bodyPr lIns="91431" tIns="45716" rIns="91431" bIns="45716">
            <a:spAutoFit/>
          </a:bodyPr>
          <a:lstStyle/>
          <a:p>
            <a:pPr defTabSz="914332" fontAlgn="auto">
              <a:lnSpc>
                <a:spcPct val="110000"/>
              </a:lnSpc>
              <a:spcBef>
                <a:spcPts val="0"/>
              </a:spcBef>
              <a:spcAft>
                <a:spcPts val="0"/>
              </a:spcAft>
              <a:defRPr/>
            </a:pPr>
            <a:r>
              <a:rPr lang="zh-CN" altLang="en-US" sz="1100" dirty="0">
                <a:latin typeface="微软雅黑" pitchFamily="34" charset="-122"/>
                <a:ea typeface="微软雅黑" pitchFamily="34" charset="-122"/>
                <a:sym typeface="微软雅黑" pitchFamily="34" charset="-122"/>
              </a:rPr>
              <a:t>在此录入上述图表的综合描述说明，在此录入。</a:t>
            </a:r>
            <a:endParaRPr lang="zh-CN" altLang="en-US" sz="1100" dirty="0">
              <a:latin typeface="微软雅黑" pitchFamily="34" charset="-122"/>
              <a:ea typeface="微软雅黑" pitchFamily="34" charset="-122"/>
            </a:endParaRPr>
          </a:p>
        </p:txBody>
      </p:sp>
      <p:sp>
        <p:nvSpPr>
          <p:cNvPr id="64" name="Freeform 6"/>
          <p:cNvSpPr>
            <a:spLocks noEditPoints="1"/>
          </p:cNvSpPr>
          <p:nvPr/>
        </p:nvSpPr>
        <p:spPr bwMode="auto">
          <a:xfrm>
            <a:off x="3821328" y="3557729"/>
            <a:ext cx="1487760" cy="1585771"/>
          </a:xfrm>
          <a:custGeom>
            <a:avLst/>
            <a:gdLst>
              <a:gd name="T0" fmla="*/ 1459818 w 957"/>
              <a:gd name="T1" fmla="*/ 614910 h 1020"/>
              <a:gd name="T2" fmla="*/ 1485360 w 957"/>
              <a:gd name="T3" fmla="*/ 840835 h 1020"/>
              <a:gd name="T4" fmla="*/ 1383192 w 957"/>
              <a:gd name="T5" fmla="*/ 1007823 h 1020"/>
              <a:gd name="T6" fmla="*/ 1422488 w 957"/>
              <a:gd name="T7" fmla="*/ 669918 h 1020"/>
              <a:gd name="T8" fmla="*/ 1383192 w 957"/>
              <a:gd name="T9" fmla="*/ 298614 h 1020"/>
              <a:gd name="T10" fmla="*/ 1872418 w 957"/>
              <a:gd name="T11" fmla="*/ 1817225 h 1020"/>
              <a:gd name="T12" fmla="*/ 1383192 w 957"/>
              <a:gd name="T13" fmla="*/ 2003859 h 1020"/>
              <a:gd name="T14" fmla="*/ 939156 w 957"/>
              <a:gd name="T15" fmla="*/ 31433 h 1020"/>
              <a:gd name="T16" fmla="*/ 1383192 w 957"/>
              <a:gd name="T17" fmla="*/ 605087 h 1020"/>
              <a:gd name="T18" fmla="*/ 1334073 w 957"/>
              <a:gd name="T19" fmla="*/ 970496 h 1020"/>
              <a:gd name="T20" fmla="*/ 1383192 w 957"/>
              <a:gd name="T21" fmla="*/ 1007823 h 1020"/>
              <a:gd name="T22" fmla="*/ 1306567 w 957"/>
              <a:gd name="T23" fmla="*/ 1111946 h 1020"/>
              <a:gd name="T24" fmla="*/ 1343897 w 957"/>
              <a:gd name="T25" fmla="*/ 1420383 h 1020"/>
              <a:gd name="T26" fmla="*/ 1383192 w 957"/>
              <a:gd name="T27" fmla="*/ 2003859 h 1020"/>
              <a:gd name="T28" fmla="*/ 939156 w 957"/>
              <a:gd name="T29" fmla="*/ 1933135 h 1020"/>
              <a:gd name="T30" fmla="*/ 968628 w 957"/>
              <a:gd name="T31" fmla="*/ 1903666 h 1020"/>
              <a:gd name="T32" fmla="*/ 939156 w 957"/>
              <a:gd name="T33" fmla="*/ 1876162 h 1020"/>
              <a:gd name="T34" fmla="*/ 943086 w 957"/>
              <a:gd name="T35" fmla="*/ 1856516 h 1020"/>
              <a:gd name="T36" fmla="*/ 943086 w 957"/>
              <a:gd name="T37" fmla="*/ 1799544 h 1020"/>
              <a:gd name="T38" fmla="*/ 939156 w 957"/>
              <a:gd name="T39" fmla="*/ 1770076 h 1020"/>
              <a:gd name="T40" fmla="*/ 1157245 w 957"/>
              <a:gd name="T41" fmla="*/ 1302509 h 1020"/>
              <a:gd name="T42" fmla="*/ 941121 w 957"/>
              <a:gd name="T43" fmla="*/ 1392879 h 1020"/>
              <a:gd name="T44" fmla="*/ 939156 w 957"/>
              <a:gd name="T45" fmla="*/ 1204280 h 1020"/>
              <a:gd name="T46" fmla="*/ 1019712 w 957"/>
              <a:gd name="T47" fmla="*/ 1233749 h 1020"/>
              <a:gd name="T48" fmla="*/ 939156 w 957"/>
              <a:gd name="T49" fmla="*/ 1005859 h 1020"/>
              <a:gd name="T50" fmla="*/ 1153315 w 957"/>
              <a:gd name="T51" fmla="*/ 986213 h 1020"/>
              <a:gd name="T52" fmla="*/ 1304602 w 957"/>
              <a:gd name="T53" fmla="*/ 626697 h 1020"/>
              <a:gd name="T54" fmla="*/ 939156 w 957"/>
              <a:gd name="T55" fmla="*/ 31433 h 1020"/>
              <a:gd name="T56" fmla="*/ 776081 w 957"/>
              <a:gd name="T57" fmla="*/ 68760 h 1020"/>
              <a:gd name="T58" fmla="*/ 939156 w 957"/>
              <a:gd name="T59" fmla="*/ 31433 h 1020"/>
              <a:gd name="T60" fmla="*/ 835024 w 957"/>
              <a:gd name="T61" fmla="*/ 400772 h 1020"/>
              <a:gd name="T62" fmla="*/ 577640 w 957"/>
              <a:gd name="T63" fmla="*/ 557937 h 1020"/>
              <a:gd name="T64" fmla="*/ 711244 w 957"/>
              <a:gd name="T65" fmla="*/ 994071 h 1020"/>
              <a:gd name="T66" fmla="*/ 937191 w 957"/>
              <a:gd name="T67" fmla="*/ 939063 h 1020"/>
              <a:gd name="T68" fmla="*/ 939156 w 957"/>
              <a:gd name="T69" fmla="*/ 1005859 h 1020"/>
              <a:gd name="T70" fmla="*/ 860566 w 957"/>
              <a:gd name="T71" fmla="*/ 1233749 h 1020"/>
              <a:gd name="T72" fmla="*/ 939156 w 957"/>
              <a:gd name="T73" fmla="*/ 1392879 h 1020"/>
              <a:gd name="T74" fmla="*/ 726962 w 957"/>
              <a:gd name="T75" fmla="*/ 1306438 h 1020"/>
              <a:gd name="T76" fmla="*/ 939156 w 957"/>
              <a:gd name="T77" fmla="*/ 1770076 h 1020"/>
              <a:gd name="T78" fmla="*/ 939156 w 957"/>
              <a:gd name="T79" fmla="*/ 1799544 h 1020"/>
              <a:gd name="T80" fmla="*/ 939156 w 957"/>
              <a:gd name="T81" fmla="*/ 1856516 h 1020"/>
              <a:gd name="T82" fmla="*/ 915579 w 957"/>
              <a:gd name="T83" fmla="*/ 1903666 h 1020"/>
              <a:gd name="T84" fmla="*/ 939156 w 957"/>
              <a:gd name="T85" fmla="*/ 2003859 h 1020"/>
              <a:gd name="T86" fmla="*/ 497085 w 957"/>
              <a:gd name="T87" fmla="*/ 1434135 h 1020"/>
              <a:gd name="T88" fmla="*/ 671949 w 957"/>
              <a:gd name="T89" fmla="*/ 1257323 h 1020"/>
              <a:gd name="T90" fmla="*/ 520662 w 957"/>
              <a:gd name="T91" fmla="*/ 1019611 h 1020"/>
              <a:gd name="T92" fmla="*/ 497085 w 957"/>
              <a:gd name="T93" fmla="*/ 937099 h 1020"/>
              <a:gd name="T94" fmla="*/ 542274 w 957"/>
              <a:gd name="T95" fmla="*/ 669918 h 1020"/>
              <a:gd name="T96" fmla="*/ 497085 w 957"/>
              <a:gd name="T97" fmla="*/ 280933 h 1020"/>
              <a:gd name="T98" fmla="*/ 420459 w 957"/>
              <a:gd name="T99" fmla="*/ 614910 h 1020"/>
              <a:gd name="T100" fmla="*/ 497085 w 957"/>
              <a:gd name="T101" fmla="*/ 609016 h 1020"/>
              <a:gd name="T102" fmla="*/ 497085 w 957"/>
              <a:gd name="T103" fmla="*/ 937099 h 1020"/>
              <a:gd name="T104" fmla="*/ 446001 w 957"/>
              <a:gd name="T105" fmla="*/ 962638 h 1020"/>
              <a:gd name="T106" fmla="*/ 390988 w 957"/>
              <a:gd name="T107" fmla="*/ 705280 h 1020"/>
              <a:gd name="T108" fmla="*/ 497085 w 957"/>
              <a:gd name="T109" fmla="*/ 2003859 h 1020"/>
              <a:gd name="T110" fmla="*/ 5894 w 957"/>
              <a:gd name="T111" fmla="*/ 1817225 h 1020"/>
              <a:gd name="T112" fmla="*/ 497085 w 957"/>
              <a:gd name="T113" fmla="*/ 2003859 h 102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57"/>
              <a:gd name="T172" fmla="*/ 0 h 1020"/>
              <a:gd name="T173" fmla="*/ 957 w 957"/>
              <a:gd name="T174" fmla="*/ 1020 h 102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57" h="1020">
                <a:moveTo>
                  <a:pt x="704" y="152"/>
                </a:moveTo>
                <a:cubicBezTo>
                  <a:pt x="723" y="197"/>
                  <a:pt x="736" y="251"/>
                  <a:pt x="743" y="313"/>
                </a:cubicBezTo>
                <a:cubicBezTo>
                  <a:pt x="750" y="327"/>
                  <a:pt x="755" y="342"/>
                  <a:pt x="757" y="359"/>
                </a:cubicBezTo>
                <a:cubicBezTo>
                  <a:pt x="761" y="381"/>
                  <a:pt x="760" y="406"/>
                  <a:pt x="756" y="428"/>
                </a:cubicBezTo>
                <a:cubicBezTo>
                  <a:pt x="751" y="452"/>
                  <a:pt x="742" y="473"/>
                  <a:pt x="729" y="490"/>
                </a:cubicBezTo>
                <a:cubicBezTo>
                  <a:pt x="722" y="500"/>
                  <a:pt x="713" y="508"/>
                  <a:pt x="704" y="513"/>
                </a:cubicBezTo>
                <a:cubicBezTo>
                  <a:pt x="704" y="476"/>
                  <a:pt x="704" y="476"/>
                  <a:pt x="704" y="476"/>
                </a:cubicBezTo>
                <a:cubicBezTo>
                  <a:pt x="730" y="445"/>
                  <a:pt x="739" y="384"/>
                  <a:pt x="724" y="341"/>
                </a:cubicBezTo>
                <a:cubicBezTo>
                  <a:pt x="718" y="320"/>
                  <a:pt x="710" y="310"/>
                  <a:pt x="704" y="308"/>
                </a:cubicBezTo>
                <a:lnTo>
                  <a:pt x="704" y="152"/>
                </a:lnTo>
                <a:close/>
                <a:moveTo>
                  <a:pt x="704" y="731"/>
                </a:moveTo>
                <a:cubicBezTo>
                  <a:pt x="815" y="772"/>
                  <a:pt x="957" y="791"/>
                  <a:pt x="953" y="925"/>
                </a:cubicBezTo>
                <a:cubicBezTo>
                  <a:pt x="952" y="956"/>
                  <a:pt x="940" y="988"/>
                  <a:pt x="921" y="1020"/>
                </a:cubicBezTo>
                <a:cubicBezTo>
                  <a:pt x="704" y="1020"/>
                  <a:pt x="704" y="1020"/>
                  <a:pt x="704" y="1020"/>
                </a:cubicBezTo>
                <a:lnTo>
                  <a:pt x="704" y="731"/>
                </a:lnTo>
                <a:close/>
                <a:moveTo>
                  <a:pt x="478" y="16"/>
                </a:moveTo>
                <a:cubicBezTo>
                  <a:pt x="588" y="0"/>
                  <a:pt x="661" y="52"/>
                  <a:pt x="704" y="152"/>
                </a:cubicBezTo>
                <a:cubicBezTo>
                  <a:pt x="704" y="308"/>
                  <a:pt x="704" y="308"/>
                  <a:pt x="704" y="308"/>
                </a:cubicBezTo>
                <a:cubicBezTo>
                  <a:pt x="693" y="305"/>
                  <a:pt x="684" y="321"/>
                  <a:pt x="680" y="350"/>
                </a:cubicBezTo>
                <a:cubicBezTo>
                  <a:pt x="675" y="381"/>
                  <a:pt x="674" y="429"/>
                  <a:pt x="679" y="494"/>
                </a:cubicBezTo>
                <a:cubicBezTo>
                  <a:pt x="688" y="491"/>
                  <a:pt x="697" y="484"/>
                  <a:pt x="704" y="476"/>
                </a:cubicBezTo>
                <a:cubicBezTo>
                  <a:pt x="704" y="513"/>
                  <a:pt x="704" y="513"/>
                  <a:pt x="704" y="513"/>
                </a:cubicBezTo>
                <a:cubicBezTo>
                  <a:pt x="700" y="515"/>
                  <a:pt x="696" y="517"/>
                  <a:pt x="692" y="519"/>
                </a:cubicBezTo>
                <a:cubicBezTo>
                  <a:pt x="684" y="535"/>
                  <a:pt x="675" y="552"/>
                  <a:pt x="665" y="566"/>
                </a:cubicBezTo>
                <a:cubicBezTo>
                  <a:pt x="654" y="594"/>
                  <a:pt x="635" y="619"/>
                  <a:pt x="614" y="640"/>
                </a:cubicBezTo>
                <a:cubicBezTo>
                  <a:pt x="621" y="675"/>
                  <a:pt x="640" y="705"/>
                  <a:pt x="684" y="723"/>
                </a:cubicBezTo>
                <a:cubicBezTo>
                  <a:pt x="690" y="726"/>
                  <a:pt x="697" y="728"/>
                  <a:pt x="704" y="731"/>
                </a:cubicBezTo>
                <a:cubicBezTo>
                  <a:pt x="704" y="1020"/>
                  <a:pt x="704" y="1020"/>
                  <a:pt x="704" y="1020"/>
                </a:cubicBezTo>
                <a:cubicBezTo>
                  <a:pt x="478" y="1020"/>
                  <a:pt x="478" y="1020"/>
                  <a:pt x="478" y="1020"/>
                </a:cubicBezTo>
                <a:cubicBezTo>
                  <a:pt x="478" y="984"/>
                  <a:pt x="478" y="984"/>
                  <a:pt x="478" y="984"/>
                </a:cubicBezTo>
                <a:cubicBezTo>
                  <a:pt x="479" y="984"/>
                  <a:pt x="479" y="984"/>
                  <a:pt x="480" y="984"/>
                </a:cubicBezTo>
                <a:cubicBezTo>
                  <a:pt x="487" y="984"/>
                  <a:pt x="493" y="977"/>
                  <a:pt x="493" y="969"/>
                </a:cubicBezTo>
                <a:cubicBezTo>
                  <a:pt x="493" y="961"/>
                  <a:pt x="487" y="955"/>
                  <a:pt x="480" y="955"/>
                </a:cubicBezTo>
                <a:cubicBezTo>
                  <a:pt x="479" y="955"/>
                  <a:pt x="479" y="955"/>
                  <a:pt x="478" y="955"/>
                </a:cubicBezTo>
                <a:cubicBezTo>
                  <a:pt x="478" y="945"/>
                  <a:pt x="478" y="945"/>
                  <a:pt x="478" y="945"/>
                </a:cubicBezTo>
                <a:cubicBezTo>
                  <a:pt x="479" y="945"/>
                  <a:pt x="479" y="945"/>
                  <a:pt x="480" y="945"/>
                </a:cubicBezTo>
                <a:cubicBezTo>
                  <a:pt x="487" y="945"/>
                  <a:pt x="493" y="938"/>
                  <a:pt x="493" y="930"/>
                </a:cubicBezTo>
                <a:cubicBezTo>
                  <a:pt x="493" y="922"/>
                  <a:pt x="487" y="916"/>
                  <a:pt x="480" y="916"/>
                </a:cubicBezTo>
                <a:cubicBezTo>
                  <a:pt x="479" y="916"/>
                  <a:pt x="479" y="916"/>
                  <a:pt x="478" y="916"/>
                </a:cubicBezTo>
                <a:cubicBezTo>
                  <a:pt x="478" y="901"/>
                  <a:pt x="478" y="901"/>
                  <a:pt x="478" y="901"/>
                </a:cubicBezTo>
                <a:cubicBezTo>
                  <a:pt x="556" y="871"/>
                  <a:pt x="598" y="831"/>
                  <a:pt x="661" y="751"/>
                </a:cubicBezTo>
                <a:cubicBezTo>
                  <a:pt x="625" y="737"/>
                  <a:pt x="602" y="703"/>
                  <a:pt x="589" y="663"/>
                </a:cubicBezTo>
                <a:cubicBezTo>
                  <a:pt x="553" y="691"/>
                  <a:pt x="514" y="709"/>
                  <a:pt x="485" y="709"/>
                </a:cubicBezTo>
                <a:cubicBezTo>
                  <a:pt x="483" y="709"/>
                  <a:pt x="481" y="709"/>
                  <a:pt x="479" y="709"/>
                </a:cubicBezTo>
                <a:cubicBezTo>
                  <a:pt x="478" y="709"/>
                  <a:pt x="478" y="709"/>
                  <a:pt x="478" y="709"/>
                </a:cubicBezTo>
                <a:cubicBezTo>
                  <a:pt x="478" y="613"/>
                  <a:pt x="478" y="613"/>
                  <a:pt x="478" y="613"/>
                </a:cubicBezTo>
                <a:cubicBezTo>
                  <a:pt x="479" y="613"/>
                  <a:pt x="479" y="613"/>
                  <a:pt x="479" y="613"/>
                </a:cubicBezTo>
                <a:cubicBezTo>
                  <a:pt x="493" y="613"/>
                  <a:pt x="503" y="634"/>
                  <a:pt x="519" y="628"/>
                </a:cubicBezTo>
                <a:cubicBezTo>
                  <a:pt x="555" y="615"/>
                  <a:pt x="571" y="591"/>
                  <a:pt x="571" y="565"/>
                </a:cubicBezTo>
                <a:cubicBezTo>
                  <a:pt x="571" y="529"/>
                  <a:pt x="525" y="512"/>
                  <a:pt x="478" y="512"/>
                </a:cubicBezTo>
                <a:cubicBezTo>
                  <a:pt x="478" y="478"/>
                  <a:pt x="478" y="478"/>
                  <a:pt x="478" y="478"/>
                </a:cubicBezTo>
                <a:cubicBezTo>
                  <a:pt x="531" y="470"/>
                  <a:pt x="566" y="485"/>
                  <a:pt x="587" y="502"/>
                </a:cubicBezTo>
                <a:cubicBezTo>
                  <a:pt x="588" y="503"/>
                  <a:pt x="590" y="504"/>
                  <a:pt x="591" y="506"/>
                </a:cubicBezTo>
                <a:cubicBezTo>
                  <a:pt x="644" y="538"/>
                  <a:pt x="663" y="405"/>
                  <a:pt x="664" y="319"/>
                </a:cubicBezTo>
                <a:cubicBezTo>
                  <a:pt x="580" y="314"/>
                  <a:pt x="531" y="271"/>
                  <a:pt x="478" y="235"/>
                </a:cubicBezTo>
                <a:lnTo>
                  <a:pt x="478" y="16"/>
                </a:lnTo>
                <a:close/>
                <a:moveTo>
                  <a:pt x="253" y="143"/>
                </a:moveTo>
                <a:cubicBezTo>
                  <a:pt x="281" y="83"/>
                  <a:pt x="325" y="38"/>
                  <a:pt x="395" y="35"/>
                </a:cubicBezTo>
                <a:cubicBezTo>
                  <a:pt x="408" y="31"/>
                  <a:pt x="422" y="27"/>
                  <a:pt x="437" y="25"/>
                </a:cubicBezTo>
                <a:cubicBezTo>
                  <a:pt x="451" y="21"/>
                  <a:pt x="465" y="18"/>
                  <a:pt x="478" y="16"/>
                </a:cubicBezTo>
                <a:cubicBezTo>
                  <a:pt x="478" y="235"/>
                  <a:pt x="478" y="235"/>
                  <a:pt x="478" y="235"/>
                </a:cubicBezTo>
                <a:cubicBezTo>
                  <a:pt x="461" y="223"/>
                  <a:pt x="444" y="212"/>
                  <a:pt x="425" y="204"/>
                </a:cubicBezTo>
                <a:cubicBezTo>
                  <a:pt x="378" y="183"/>
                  <a:pt x="333" y="179"/>
                  <a:pt x="316" y="207"/>
                </a:cubicBezTo>
                <a:cubicBezTo>
                  <a:pt x="303" y="228"/>
                  <a:pt x="296" y="254"/>
                  <a:pt x="294" y="284"/>
                </a:cubicBezTo>
                <a:cubicBezTo>
                  <a:pt x="294" y="285"/>
                  <a:pt x="294" y="287"/>
                  <a:pt x="294" y="289"/>
                </a:cubicBezTo>
                <a:cubicBezTo>
                  <a:pt x="290" y="370"/>
                  <a:pt x="303" y="542"/>
                  <a:pt x="362" y="506"/>
                </a:cubicBezTo>
                <a:cubicBezTo>
                  <a:pt x="364" y="504"/>
                  <a:pt x="365" y="503"/>
                  <a:pt x="367" y="502"/>
                </a:cubicBezTo>
                <a:cubicBezTo>
                  <a:pt x="388" y="485"/>
                  <a:pt x="423" y="469"/>
                  <a:pt x="477" y="478"/>
                </a:cubicBezTo>
                <a:cubicBezTo>
                  <a:pt x="478" y="478"/>
                  <a:pt x="478" y="478"/>
                  <a:pt x="478" y="478"/>
                </a:cubicBezTo>
                <a:cubicBezTo>
                  <a:pt x="478" y="512"/>
                  <a:pt x="478" y="512"/>
                  <a:pt x="478" y="512"/>
                </a:cubicBezTo>
                <a:cubicBezTo>
                  <a:pt x="432" y="512"/>
                  <a:pt x="384" y="529"/>
                  <a:pt x="382" y="561"/>
                </a:cubicBezTo>
                <a:cubicBezTo>
                  <a:pt x="380" y="588"/>
                  <a:pt x="400" y="615"/>
                  <a:pt x="438" y="628"/>
                </a:cubicBezTo>
                <a:cubicBezTo>
                  <a:pt x="454" y="634"/>
                  <a:pt x="464" y="613"/>
                  <a:pt x="478" y="613"/>
                </a:cubicBezTo>
                <a:cubicBezTo>
                  <a:pt x="478" y="709"/>
                  <a:pt x="478" y="709"/>
                  <a:pt x="478" y="709"/>
                </a:cubicBezTo>
                <a:cubicBezTo>
                  <a:pt x="477" y="709"/>
                  <a:pt x="475" y="709"/>
                  <a:pt x="472" y="709"/>
                </a:cubicBezTo>
                <a:cubicBezTo>
                  <a:pt x="444" y="709"/>
                  <a:pt x="405" y="692"/>
                  <a:pt x="370" y="665"/>
                </a:cubicBezTo>
                <a:cubicBezTo>
                  <a:pt x="357" y="704"/>
                  <a:pt x="334" y="737"/>
                  <a:pt x="298" y="751"/>
                </a:cubicBezTo>
                <a:cubicBezTo>
                  <a:pt x="358" y="841"/>
                  <a:pt x="407" y="878"/>
                  <a:pt x="478" y="901"/>
                </a:cubicBezTo>
                <a:cubicBezTo>
                  <a:pt x="478" y="901"/>
                  <a:pt x="478" y="901"/>
                  <a:pt x="478" y="901"/>
                </a:cubicBezTo>
                <a:cubicBezTo>
                  <a:pt x="478" y="916"/>
                  <a:pt x="478" y="916"/>
                  <a:pt x="478" y="916"/>
                </a:cubicBezTo>
                <a:cubicBezTo>
                  <a:pt x="471" y="916"/>
                  <a:pt x="466" y="923"/>
                  <a:pt x="466" y="930"/>
                </a:cubicBezTo>
                <a:cubicBezTo>
                  <a:pt x="466" y="938"/>
                  <a:pt x="471" y="944"/>
                  <a:pt x="478" y="945"/>
                </a:cubicBezTo>
                <a:cubicBezTo>
                  <a:pt x="478" y="955"/>
                  <a:pt x="478" y="955"/>
                  <a:pt x="478" y="955"/>
                </a:cubicBezTo>
                <a:cubicBezTo>
                  <a:pt x="471" y="956"/>
                  <a:pt x="466" y="962"/>
                  <a:pt x="466" y="969"/>
                </a:cubicBezTo>
                <a:cubicBezTo>
                  <a:pt x="466" y="977"/>
                  <a:pt x="471" y="983"/>
                  <a:pt x="478" y="984"/>
                </a:cubicBezTo>
                <a:cubicBezTo>
                  <a:pt x="478" y="1020"/>
                  <a:pt x="478" y="1020"/>
                  <a:pt x="478" y="1020"/>
                </a:cubicBezTo>
                <a:cubicBezTo>
                  <a:pt x="253" y="1020"/>
                  <a:pt x="253" y="1020"/>
                  <a:pt x="253" y="1020"/>
                </a:cubicBezTo>
                <a:cubicBezTo>
                  <a:pt x="253" y="730"/>
                  <a:pt x="253" y="730"/>
                  <a:pt x="253" y="730"/>
                </a:cubicBezTo>
                <a:cubicBezTo>
                  <a:pt x="260" y="728"/>
                  <a:pt x="266" y="726"/>
                  <a:pt x="272" y="723"/>
                </a:cubicBezTo>
                <a:cubicBezTo>
                  <a:pt x="317" y="704"/>
                  <a:pt x="336" y="675"/>
                  <a:pt x="342" y="640"/>
                </a:cubicBezTo>
                <a:cubicBezTo>
                  <a:pt x="322" y="619"/>
                  <a:pt x="304" y="595"/>
                  <a:pt x="293" y="569"/>
                </a:cubicBezTo>
                <a:cubicBezTo>
                  <a:pt x="282" y="554"/>
                  <a:pt x="273" y="537"/>
                  <a:pt x="265" y="519"/>
                </a:cubicBezTo>
                <a:cubicBezTo>
                  <a:pt x="261" y="517"/>
                  <a:pt x="257" y="516"/>
                  <a:pt x="253" y="513"/>
                </a:cubicBezTo>
                <a:cubicBezTo>
                  <a:pt x="253" y="477"/>
                  <a:pt x="253" y="477"/>
                  <a:pt x="253" y="477"/>
                </a:cubicBezTo>
                <a:cubicBezTo>
                  <a:pt x="260" y="485"/>
                  <a:pt x="269" y="491"/>
                  <a:pt x="278" y="494"/>
                </a:cubicBezTo>
                <a:cubicBezTo>
                  <a:pt x="283" y="431"/>
                  <a:pt x="283" y="374"/>
                  <a:pt x="276" y="341"/>
                </a:cubicBezTo>
                <a:cubicBezTo>
                  <a:pt x="271" y="317"/>
                  <a:pt x="262" y="308"/>
                  <a:pt x="253" y="310"/>
                </a:cubicBezTo>
                <a:lnTo>
                  <a:pt x="253" y="143"/>
                </a:lnTo>
                <a:close/>
                <a:moveTo>
                  <a:pt x="214" y="313"/>
                </a:moveTo>
                <a:cubicBezTo>
                  <a:pt x="214" y="313"/>
                  <a:pt x="214" y="313"/>
                  <a:pt x="214" y="313"/>
                </a:cubicBezTo>
                <a:cubicBezTo>
                  <a:pt x="218" y="258"/>
                  <a:pt x="229" y="195"/>
                  <a:pt x="253" y="143"/>
                </a:cubicBezTo>
                <a:cubicBezTo>
                  <a:pt x="253" y="310"/>
                  <a:pt x="253" y="310"/>
                  <a:pt x="253" y="310"/>
                </a:cubicBezTo>
                <a:cubicBezTo>
                  <a:pt x="246" y="312"/>
                  <a:pt x="238" y="323"/>
                  <a:pt x="233" y="339"/>
                </a:cubicBezTo>
                <a:cubicBezTo>
                  <a:pt x="217" y="383"/>
                  <a:pt x="226" y="445"/>
                  <a:pt x="253" y="477"/>
                </a:cubicBezTo>
                <a:cubicBezTo>
                  <a:pt x="253" y="513"/>
                  <a:pt x="253" y="513"/>
                  <a:pt x="253" y="513"/>
                </a:cubicBezTo>
                <a:cubicBezTo>
                  <a:pt x="243" y="508"/>
                  <a:pt x="235" y="500"/>
                  <a:pt x="227" y="490"/>
                </a:cubicBezTo>
                <a:cubicBezTo>
                  <a:pt x="214" y="473"/>
                  <a:pt x="206" y="452"/>
                  <a:pt x="201" y="428"/>
                </a:cubicBezTo>
                <a:cubicBezTo>
                  <a:pt x="196" y="406"/>
                  <a:pt x="195" y="381"/>
                  <a:pt x="199" y="359"/>
                </a:cubicBezTo>
                <a:cubicBezTo>
                  <a:pt x="202" y="342"/>
                  <a:pt x="206" y="326"/>
                  <a:pt x="214" y="313"/>
                </a:cubicBezTo>
                <a:moveTo>
                  <a:pt x="253" y="1020"/>
                </a:moveTo>
                <a:cubicBezTo>
                  <a:pt x="35" y="1020"/>
                  <a:pt x="35" y="1020"/>
                  <a:pt x="35" y="1020"/>
                </a:cubicBezTo>
                <a:cubicBezTo>
                  <a:pt x="16" y="988"/>
                  <a:pt x="4" y="956"/>
                  <a:pt x="3" y="925"/>
                </a:cubicBezTo>
                <a:cubicBezTo>
                  <a:pt x="0" y="791"/>
                  <a:pt x="142" y="772"/>
                  <a:pt x="253" y="730"/>
                </a:cubicBezTo>
                <a:lnTo>
                  <a:pt x="253" y="1020"/>
                </a:lnTo>
                <a:close/>
              </a:path>
            </a:pathLst>
          </a:custGeom>
          <a:solidFill>
            <a:schemeClr val="tx1"/>
          </a:solidFill>
          <a:ln w="9525">
            <a:noFill/>
            <a:round/>
            <a:headEnd/>
            <a:tailEnd/>
          </a:ln>
        </p:spPr>
        <p:txBody>
          <a:bodyPr lIns="121920" tIns="60960" rIns="121920" bIns="60960"/>
          <a:lstStyle/>
          <a:p>
            <a:endParaRPr lang="zh-CN" altLang="en-US"/>
          </a:p>
        </p:txBody>
      </p:sp>
      <p:grpSp>
        <p:nvGrpSpPr>
          <p:cNvPr id="65" name="组合 64"/>
          <p:cNvGrpSpPr/>
          <p:nvPr/>
        </p:nvGrpSpPr>
        <p:grpSpPr>
          <a:xfrm>
            <a:off x="4048578" y="2659800"/>
            <a:ext cx="776045" cy="776045"/>
            <a:chOff x="304800" y="673100"/>
            <a:chExt cx="4000500" cy="4000500"/>
          </a:xfrm>
          <a:effectLst>
            <a:outerShdw blurRad="444500" dist="254000" dir="8100000" algn="tr" rotWithShape="0">
              <a:prstClr val="black">
                <a:alpha val="50000"/>
              </a:prstClr>
            </a:outerShdw>
          </a:effectLst>
        </p:grpSpPr>
        <p:sp>
          <p:nvSpPr>
            <p:cNvPr id="66" name="同心圆 6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7" name="椭圆 66"/>
            <p:cNvSpPr/>
            <p:nvPr/>
          </p:nvSpPr>
          <p:spPr>
            <a:xfrm>
              <a:off x="392112" y="760412"/>
              <a:ext cx="3825877" cy="3825877"/>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8" name="组合 67"/>
          <p:cNvGrpSpPr/>
          <p:nvPr/>
        </p:nvGrpSpPr>
        <p:grpSpPr>
          <a:xfrm>
            <a:off x="5009057" y="1707654"/>
            <a:ext cx="904550" cy="904550"/>
            <a:chOff x="304800" y="673100"/>
            <a:chExt cx="4000500" cy="4000500"/>
          </a:xfrm>
          <a:effectLst>
            <a:outerShdw blurRad="444500" dist="254000" dir="8100000" algn="tr" rotWithShape="0">
              <a:prstClr val="black">
                <a:alpha val="50000"/>
              </a:prstClr>
            </a:outerShdw>
          </a:effectLst>
        </p:grpSpPr>
        <p:sp>
          <p:nvSpPr>
            <p:cNvPr id="69" name="同心圆 6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0" name="椭圆 69"/>
            <p:cNvSpPr/>
            <p:nvPr/>
          </p:nvSpPr>
          <p:spPr>
            <a:xfrm>
              <a:off x="392112" y="760412"/>
              <a:ext cx="3825877" cy="3825877"/>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1" name="组合 70"/>
          <p:cNvGrpSpPr/>
          <p:nvPr/>
        </p:nvGrpSpPr>
        <p:grpSpPr>
          <a:xfrm>
            <a:off x="3622770" y="1450531"/>
            <a:ext cx="1121219" cy="1121219"/>
            <a:chOff x="304800" y="673100"/>
            <a:chExt cx="4000500" cy="4000500"/>
          </a:xfrm>
          <a:effectLst>
            <a:outerShdw blurRad="444500" dist="254000" dir="8100000" algn="tr" rotWithShape="0">
              <a:prstClr val="black">
                <a:alpha val="50000"/>
              </a:prstClr>
            </a:outerShdw>
          </a:effectLst>
        </p:grpSpPr>
        <p:sp>
          <p:nvSpPr>
            <p:cNvPr id="72" name="同心圆 7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3" name="椭圆 72"/>
            <p:cNvSpPr/>
            <p:nvPr/>
          </p:nvSpPr>
          <p:spPr>
            <a:xfrm>
              <a:off x="392112" y="760412"/>
              <a:ext cx="3825877" cy="3825877"/>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4" name="组合 73"/>
          <p:cNvGrpSpPr/>
          <p:nvPr/>
        </p:nvGrpSpPr>
        <p:grpSpPr>
          <a:xfrm>
            <a:off x="4732484" y="1021290"/>
            <a:ext cx="654934" cy="654934"/>
            <a:chOff x="304800" y="673100"/>
            <a:chExt cx="4000500" cy="4000500"/>
          </a:xfrm>
          <a:effectLst>
            <a:outerShdw blurRad="444500" dist="254000" dir="8100000" algn="tr" rotWithShape="0">
              <a:prstClr val="black">
                <a:alpha val="50000"/>
              </a:prstClr>
            </a:outerShdw>
          </a:effectLst>
        </p:grpSpPr>
        <p:sp>
          <p:nvSpPr>
            <p:cNvPr id="75" name="同心圆 7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6" name="椭圆 75"/>
            <p:cNvSpPr/>
            <p:nvPr/>
          </p:nvSpPr>
          <p:spPr>
            <a:xfrm>
              <a:off x="392112" y="760412"/>
              <a:ext cx="3825877" cy="3825877"/>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7" name="组合 76"/>
          <p:cNvGrpSpPr/>
          <p:nvPr/>
        </p:nvGrpSpPr>
        <p:grpSpPr>
          <a:xfrm>
            <a:off x="5022393" y="2900981"/>
            <a:ext cx="836431" cy="836431"/>
            <a:chOff x="304800" y="673100"/>
            <a:chExt cx="4000500" cy="4000500"/>
          </a:xfrm>
          <a:effectLst>
            <a:outerShdw blurRad="444500" dist="254000" dir="8100000" algn="tr" rotWithShape="0">
              <a:prstClr val="black">
                <a:alpha val="50000"/>
              </a:prstClr>
            </a:outerShdw>
          </a:effectLst>
        </p:grpSpPr>
        <p:sp>
          <p:nvSpPr>
            <p:cNvPr id="78" name="同心圆 7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9" name="椭圆 78"/>
            <p:cNvSpPr/>
            <p:nvPr/>
          </p:nvSpPr>
          <p:spPr>
            <a:xfrm>
              <a:off x="392112" y="760412"/>
              <a:ext cx="3825877" cy="3825877"/>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0" name="组合 79"/>
          <p:cNvGrpSpPr/>
          <p:nvPr/>
        </p:nvGrpSpPr>
        <p:grpSpPr>
          <a:xfrm>
            <a:off x="3075116" y="2771234"/>
            <a:ext cx="817141" cy="817141"/>
            <a:chOff x="304800" y="673100"/>
            <a:chExt cx="4000500" cy="4000500"/>
          </a:xfrm>
          <a:effectLst>
            <a:outerShdw blurRad="444500" dist="254000" dir="8100000" algn="tr" rotWithShape="0">
              <a:prstClr val="black">
                <a:alpha val="50000"/>
              </a:prstClr>
            </a:outerShdw>
          </a:effectLst>
        </p:grpSpPr>
        <p:sp>
          <p:nvSpPr>
            <p:cNvPr id="81" name="同心圆 8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2" name="椭圆 81"/>
            <p:cNvSpPr/>
            <p:nvPr/>
          </p:nvSpPr>
          <p:spPr>
            <a:xfrm>
              <a:off x="392112" y="760412"/>
              <a:ext cx="3825877" cy="3825877"/>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3" name="椭圆 82"/>
          <p:cNvSpPr/>
          <p:nvPr/>
        </p:nvSpPr>
        <p:spPr>
          <a:xfrm>
            <a:off x="3527201" y="2211710"/>
            <a:ext cx="449369" cy="449369"/>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4" name="椭圆 83"/>
          <p:cNvSpPr/>
          <p:nvPr/>
        </p:nvSpPr>
        <p:spPr>
          <a:xfrm>
            <a:off x="3310827" y="1756709"/>
            <a:ext cx="137599" cy="137599"/>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5" name="椭圆 84"/>
          <p:cNvSpPr/>
          <p:nvPr/>
        </p:nvSpPr>
        <p:spPr>
          <a:xfrm>
            <a:off x="5737761" y="2677796"/>
            <a:ext cx="307718" cy="307718"/>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6" name="椭圆 85"/>
          <p:cNvSpPr/>
          <p:nvPr/>
        </p:nvSpPr>
        <p:spPr>
          <a:xfrm>
            <a:off x="4768423" y="2086525"/>
            <a:ext cx="269201" cy="269201"/>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7" name="椭圆 86"/>
          <p:cNvSpPr/>
          <p:nvPr/>
        </p:nvSpPr>
        <p:spPr>
          <a:xfrm>
            <a:off x="3629344" y="3651869"/>
            <a:ext cx="345339" cy="345339"/>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8" name="椭圆 87"/>
          <p:cNvSpPr/>
          <p:nvPr/>
        </p:nvSpPr>
        <p:spPr>
          <a:xfrm>
            <a:off x="4696650" y="3097627"/>
            <a:ext cx="211067" cy="211067"/>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9" name="椭圆 88"/>
          <p:cNvSpPr/>
          <p:nvPr/>
        </p:nvSpPr>
        <p:spPr>
          <a:xfrm>
            <a:off x="5560746" y="1602968"/>
            <a:ext cx="245925" cy="245925"/>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0" name="椭圆 89"/>
          <p:cNvSpPr/>
          <p:nvPr/>
        </p:nvSpPr>
        <p:spPr>
          <a:xfrm>
            <a:off x="2375825" y="1271362"/>
            <a:ext cx="258866" cy="258866"/>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2" name="椭圆 91"/>
          <p:cNvSpPr/>
          <p:nvPr/>
        </p:nvSpPr>
        <p:spPr>
          <a:xfrm>
            <a:off x="2368844" y="2587889"/>
            <a:ext cx="258866" cy="258866"/>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9" name="椭圆 98"/>
          <p:cNvSpPr/>
          <p:nvPr/>
        </p:nvSpPr>
        <p:spPr>
          <a:xfrm>
            <a:off x="2367876" y="3924073"/>
            <a:ext cx="258866" cy="258866"/>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3" name="椭圆 102"/>
          <p:cNvSpPr/>
          <p:nvPr/>
        </p:nvSpPr>
        <p:spPr>
          <a:xfrm>
            <a:off x="6551558" y="1232764"/>
            <a:ext cx="258866" cy="258866"/>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4" name="椭圆 103"/>
          <p:cNvSpPr/>
          <p:nvPr/>
        </p:nvSpPr>
        <p:spPr>
          <a:xfrm>
            <a:off x="6561198" y="2592462"/>
            <a:ext cx="258866" cy="258866"/>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5" name="椭圆 104"/>
          <p:cNvSpPr/>
          <p:nvPr/>
        </p:nvSpPr>
        <p:spPr>
          <a:xfrm>
            <a:off x="6551558" y="3794637"/>
            <a:ext cx="258866" cy="258866"/>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3" name="椭圆 112"/>
          <p:cNvSpPr/>
          <p:nvPr/>
        </p:nvSpPr>
        <p:spPr>
          <a:xfrm>
            <a:off x="5009057" y="2473329"/>
            <a:ext cx="98421" cy="98421"/>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6" name="TextBox 115"/>
          <p:cNvSpPr txBox="1"/>
          <p:nvPr/>
        </p:nvSpPr>
        <p:spPr>
          <a:xfrm>
            <a:off x="3563888" y="475567"/>
            <a:ext cx="2016224" cy="307777"/>
          </a:xfrm>
          <a:prstGeom prst="rect">
            <a:avLst/>
          </a:prstGeom>
          <a:noFill/>
        </p:spPr>
        <p:txBody>
          <a:bodyPr wrap="square" lIns="0" tIns="0" rIns="0" bIns="0" rtlCol="0">
            <a:spAutoFit/>
          </a:bodyPr>
          <a:lstStyle/>
          <a:p>
            <a:pPr algn="ctr"/>
            <a:r>
              <a:rPr lang="zh-CN" altLang="en-US" sz="2000" b="1" dirty="0" smtClean="0">
                <a:latin typeface="微软雅黑" pitchFamily="34" charset="-122"/>
                <a:ea typeface="微软雅黑" pitchFamily="34" charset="-122"/>
              </a:rPr>
              <a:t>产品开发计划</a:t>
            </a:r>
            <a:endParaRPr lang="zh-CN" altLang="en-US" sz="1000" dirty="0">
              <a:latin typeface="微软雅黑" pitchFamily="34" charset="-122"/>
              <a:ea typeface="微软雅黑" pitchFamily="34" charset="-122"/>
            </a:endParaRPr>
          </a:p>
        </p:txBody>
      </p:sp>
    </p:spTree>
    <p:extLst>
      <p:ext uri="{BB962C8B-B14F-4D97-AF65-F5344CB8AC3E}">
        <p14:creationId xmlns:p14="http://schemas.microsoft.com/office/powerpoint/2010/main" val="1425404498"/>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750"/>
                                        <p:tgtEl>
                                          <p:spTgt spid="64"/>
                                        </p:tgtEl>
                                      </p:cBhvr>
                                    </p:animEffect>
                                    <p:anim calcmode="lin" valueType="num">
                                      <p:cBhvr>
                                        <p:cTn id="8" dur="750" fill="hold"/>
                                        <p:tgtEl>
                                          <p:spTgt spid="64"/>
                                        </p:tgtEl>
                                        <p:attrNameLst>
                                          <p:attrName>ppt_x</p:attrName>
                                        </p:attrNameLst>
                                      </p:cBhvr>
                                      <p:tavLst>
                                        <p:tav tm="0">
                                          <p:val>
                                            <p:strVal val="#ppt_x"/>
                                          </p:val>
                                        </p:tav>
                                        <p:tav tm="100000">
                                          <p:val>
                                            <p:strVal val="#ppt_x"/>
                                          </p:val>
                                        </p:tav>
                                      </p:tavLst>
                                    </p:anim>
                                    <p:anim calcmode="lin" valueType="num">
                                      <p:cBhvr>
                                        <p:cTn id="9" dur="750" fill="hold"/>
                                        <p:tgtEl>
                                          <p:spTgt spid="64"/>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700"/>
                                  </p:stCondLst>
                                  <p:childTnLst>
                                    <p:set>
                                      <p:cBhvr>
                                        <p:cTn id="11" dur="1" fill="hold">
                                          <p:stCondLst>
                                            <p:cond delay="0"/>
                                          </p:stCondLst>
                                        </p:cTn>
                                        <p:tgtEl>
                                          <p:spTgt spid="71"/>
                                        </p:tgtEl>
                                        <p:attrNameLst>
                                          <p:attrName>style.visibility</p:attrName>
                                        </p:attrNameLst>
                                      </p:cBhvr>
                                      <p:to>
                                        <p:strVal val="visible"/>
                                      </p:to>
                                    </p:set>
                                    <p:anim calcmode="lin" valueType="num">
                                      <p:cBhvr>
                                        <p:cTn id="12" dur="500" fill="hold"/>
                                        <p:tgtEl>
                                          <p:spTgt spid="71"/>
                                        </p:tgtEl>
                                        <p:attrNameLst>
                                          <p:attrName>ppt_w</p:attrName>
                                        </p:attrNameLst>
                                      </p:cBhvr>
                                      <p:tavLst>
                                        <p:tav tm="0">
                                          <p:val>
                                            <p:fltVal val="0"/>
                                          </p:val>
                                        </p:tav>
                                        <p:tav tm="100000">
                                          <p:val>
                                            <p:strVal val="#ppt_w"/>
                                          </p:val>
                                        </p:tav>
                                      </p:tavLst>
                                    </p:anim>
                                    <p:anim calcmode="lin" valueType="num">
                                      <p:cBhvr>
                                        <p:cTn id="13" dur="500" fill="hold"/>
                                        <p:tgtEl>
                                          <p:spTgt spid="71"/>
                                        </p:tgtEl>
                                        <p:attrNameLst>
                                          <p:attrName>ppt_h</p:attrName>
                                        </p:attrNameLst>
                                      </p:cBhvr>
                                      <p:tavLst>
                                        <p:tav tm="0">
                                          <p:val>
                                            <p:fltVal val="0"/>
                                          </p:val>
                                        </p:tav>
                                        <p:tav tm="100000">
                                          <p:val>
                                            <p:strVal val="#ppt_h"/>
                                          </p:val>
                                        </p:tav>
                                      </p:tavLst>
                                    </p:anim>
                                    <p:animEffect transition="in" filter="fade">
                                      <p:cBhvr>
                                        <p:cTn id="14" dur="500"/>
                                        <p:tgtEl>
                                          <p:spTgt spid="71"/>
                                        </p:tgtEl>
                                      </p:cBhvr>
                                    </p:animEffect>
                                  </p:childTnLst>
                                </p:cTn>
                              </p:par>
                              <p:par>
                                <p:cTn id="15" presetID="53" presetClass="entr" presetSubtype="16" fill="hold" nodeType="withEffect">
                                  <p:stCondLst>
                                    <p:cond delay="200"/>
                                  </p:stCondLst>
                                  <p:childTnLst>
                                    <p:set>
                                      <p:cBhvr>
                                        <p:cTn id="16" dur="1" fill="hold">
                                          <p:stCondLst>
                                            <p:cond delay="0"/>
                                          </p:stCondLst>
                                        </p:cTn>
                                        <p:tgtEl>
                                          <p:spTgt spid="80"/>
                                        </p:tgtEl>
                                        <p:attrNameLst>
                                          <p:attrName>style.visibility</p:attrName>
                                        </p:attrNameLst>
                                      </p:cBhvr>
                                      <p:to>
                                        <p:strVal val="visible"/>
                                      </p:to>
                                    </p:set>
                                    <p:anim calcmode="lin" valueType="num">
                                      <p:cBhvr>
                                        <p:cTn id="17" dur="500" fill="hold"/>
                                        <p:tgtEl>
                                          <p:spTgt spid="80"/>
                                        </p:tgtEl>
                                        <p:attrNameLst>
                                          <p:attrName>ppt_w</p:attrName>
                                        </p:attrNameLst>
                                      </p:cBhvr>
                                      <p:tavLst>
                                        <p:tav tm="0">
                                          <p:val>
                                            <p:fltVal val="0"/>
                                          </p:val>
                                        </p:tav>
                                        <p:tav tm="100000">
                                          <p:val>
                                            <p:strVal val="#ppt_w"/>
                                          </p:val>
                                        </p:tav>
                                      </p:tavLst>
                                    </p:anim>
                                    <p:anim calcmode="lin" valueType="num">
                                      <p:cBhvr>
                                        <p:cTn id="18" dur="500" fill="hold"/>
                                        <p:tgtEl>
                                          <p:spTgt spid="80"/>
                                        </p:tgtEl>
                                        <p:attrNameLst>
                                          <p:attrName>ppt_h</p:attrName>
                                        </p:attrNameLst>
                                      </p:cBhvr>
                                      <p:tavLst>
                                        <p:tav tm="0">
                                          <p:val>
                                            <p:fltVal val="0"/>
                                          </p:val>
                                        </p:tav>
                                        <p:tav tm="100000">
                                          <p:val>
                                            <p:strVal val="#ppt_h"/>
                                          </p:val>
                                        </p:tav>
                                      </p:tavLst>
                                    </p:anim>
                                    <p:animEffect transition="in" filter="fade">
                                      <p:cBhvr>
                                        <p:cTn id="19" dur="500"/>
                                        <p:tgtEl>
                                          <p:spTgt spid="80"/>
                                        </p:tgtEl>
                                      </p:cBhvr>
                                    </p:animEffect>
                                  </p:childTnLst>
                                </p:cTn>
                              </p:par>
                              <p:par>
                                <p:cTn id="20" presetID="53" presetClass="entr" presetSubtype="16" fill="hold" nodeType="withEffect">
                                  <p:stCondLst>
                                    <p:cond delay="500"/>
                                  </p:stCondLst>
                                  <p:childTnLst>
                                    <p:set>
                                      <p:cBhvr>
                                        <p:cTn id="21" dur="1" fill="hold">
                                          <p:stCondLst>
                                            <p:cond delay="0"/>
                                          </p:stCondLst>
                                        </p:cTn>
                                        <p:tgtEl>
                                          <p:spTgt spid="74"/>
                                        </p:tgtEl>
                                        <p:attrNameLst>
                                          <p:attrName>style.visibility</p:attrName>
                                        </p:attrNameLst>
                                      </p:cBhvr>
                                      <p:to>
                                        <p:strVal val="visible"/>
                                      </p:to>
                                    </p:set>
                                    <p:anim calcmode="lin" valueType="num">
                                      <p:cBhvr>
                                        <p:cTn id="22" dur="300" fill="hold"/>
                                        <p:tgtEl>
                                          <p:spTgt spid="74"/>
                                        </p:tgtEl>
                                        <p:attrNameLst>
                                          <p:attrName>ppt_w</p:attrName>
                                        </p:attrNameLst>
                                      </p:cBhvr>
                                      <p:tavLst>
                                        <p:tav tm="0">
                                          <p:val>
                                            <p:fltVal val="0"/>
                                          </p:val>
                                        </p:tav>
                                        <p:tav tm="100000">
                                          <p:val>
                                            <p:strVal val="#ppt_w"/>
                                          </p:val>
                                        </p:tav>
                                      </p:tavLst>
                                    </p:anim>
                                    <p:anim calcmode="lin" valueType="num">
                                      <p:cBhvr>
                                        <p:cTn id="23" dur="300" fill="hold"/>
                                        <p:tgtEl>
                                          <p:spTgt spid="74"/>
                                        </p:tgtEl>
                                        <p:attrNameLst>
                                          <p:attrName>ppt_h</p:attrName>
                                        </p:attrNameLst>
                                      </p:cBhvr>
                                      <p:tavLst>
                                        <p:tav tm="0">
                                          <p:val>
                                            <p:fltVal val="0"/>
                                          </p:val>
                                        </p:tav>
                                        <p:tav tm="100000">
                                          <p:val>
                                            <p:strVal val="#ppt_h"/>
                                          </p:val>
                                        </p:tav>
                                      </p:tavLst>
                                    </p:anim>
                                    <p:animEffect transition="in" filter="fade">
                                      <p:cBhvr>
                                        <p:cTn id="24" dur="300"/>
                                        <p:tgtEl>
                                          <p:spTgt spid="74"/>
                                        </p:tgtEl>
                                      </p:cBhvr>
                                    </p:animEffect>
                                  </p:childTnLst>
                                </p:cTn>
                              </p:par>
                              <p:par>
                                <p:cTn id="25" presetID="53" presetClass="entr" presetSubtype="16" fill="hold" nodeType="withEffect">
                                  <p:stCondLst>
                                    <p:cond delay="700"/>
                                  </p:stCondLst>
                                  <p:childTnLst>
                                    <p:set>
                                      <p:cBhvr>
                                        <p:cTn id="26" dur="1" fill="hold">
                                          <p:stCondLst>
                                            <p:cond delay="0"/>
                                          </p:stCondLst>
                                        </p:cTn>
                                        <p:tgtEl>
                                          <p:spTgt spid="68"/>
                                        </p:tgtEl>
                                        <p:attrNameLst>
                                          <p:attrName>style.visibility</p:attrName>
                                        </p:attrNameLst>
                                      </p:cBhvr>
                                      <p:to>
                                        <p:strVal val="visible"/>
                                      </p:to>
                                    </p:set>
                                    <p:anim calcmode="lin" valueType="num">
                                      <p:cBhvr>
                                        <p:cTn id="27" dur="500" fill="hold"/>
                                        <p:tgtEl>
                                          <p:spTgt spid="68"/>
                                        </p:tgtEl>
                                        <p:attrNameLst>
                                          <p:attrName>ppt_w</p:attrName>
                                        </p:attrNameLst>
                                      </p:cBhvr>
                                      <p:tavLst>
                                        <p:tav tm="0">
                                          <p:val>
                                            <p:fltVal val="0"/>
                                          </p:val>
                                        </p:tav>
                                        <p:tav tm="100000">
                                          <p:val>
                                            <p:strVal val="#ppt_w"/>
                                          </p:val>
                                        </p:tav>
                                      </p:tavLst>
                                    </p:anim>
                                    <p:anim calcmode="lin" valueType="num">
                                      <p:cBhvr>
                                        <p:cTn id="28" dur="500" fill="hold"/>
                                        <p:tgtEl>
                                          <p:spTgt spid="68"/>
                                        </p:tgtEl>
                                        <p:attrNameLst>
                                          <p:attrName>ppt_h</p:attrName>
                                        </p:attrNameLst>
                                      </p:cBhvr>
                                      <p:tavLst>
                                        <p:tav tm="0">
                                          <p:val>
                                            <p:fltVal val="0"/>
                                          </p:val>
                                        </p:tav>
                                        <p:tav tm="100000">
                                          <p:val>
                                            <p:strVal val="#ppt_h"/>
                                          </p:val>
                                        </p:tav>
                                      </p:tavLst>
                                    </p:anim>
                                    <p:animEffect transition="in" filter="fade">
                                      <p:cBhvr>
                                        <p:cTn id="29" dur="500"/>
                                        <p:tgtEl>
                                          <p:spTgt spid="68"/>
                                        </p:tgtEl>
                                      </p:cBhvr>
                                    </p:animEffect>
                                  </p:childTnLst>
                                </p:cTn>
                              </p:par>
                              <p:par>
                                <p:cTn id="30" presetID="53" presetClass="entr" presetSubtype="16" fill="hold" nodeType="withEffect">
                                  <p:stCondLst>
                                    <p:cond delay="600"/>
                                  </p:stCondLst>
                                  <p:childTnLst>
                                    <p:set>
                                      <p:cBhvr>
                                        <p:cTn id="31" dur="1" fill="hold">
                                          <p:stCondLst>
                                            <p:cond delay="0"/>
                                          </p:stCondLst>
                                        </p:cTn>
                                        <p:tgtEl>
                                          <p:spTgt spid="65"/>
                                        </p:tgtEl>
                                        <p:attrNameLst>
                                          <p:attrName>style.visibility</p:attrName>
                                        </p:attrNameLst>
                                      </p:cBhvr>
                                      <p:to>
                                        <p:strVal val="visible"/>
                                      </p:to>
                                    </p:set>
                                    <p:anim calcmode="lin" valueType="num">
                                      <p:cBhvr>
                                        <p:cTn id="32" dur="500" fill="hold"/>
                                        <p:tgtEl>
                                          <p:spTgt spid="65"/>
                                        </p:tgtEl>
                                        <p:attrNameLst>
                                          <p:attrName>ppt_w</p:attrName>
                                        </p:attrNameLst>
                                      </p:cBhvr>
                                      <p:tavLst>
                                        <p:tav tm="0">
                                          <p:val>
                                            <p:fltVal val="0"/>
                                          </p:val>
                                        </p:tav>
                                        <p:tav tm="100000">
                                          <p:val>
                                            <p:strVal val="#ppt_w"/>
                                          </p:val>
                                        </p:tav>
                                      </p:tavLst>
                                    </p:anim>
                                    <p:anim calcmode="lin" valueType="num">
                                      <p:cBhvr>
                                        <p:cTn id="33" dur="500" fill="hold"/>
                                        <p:tgtEl>
                                          <p:spTgt spid="65"/>
                                        </p:tgtEl>
                                        <p:attrNameLst>
                                          <p:attrName>ppt_h</p:attrName>
                                        </p:attrNameLst>
                                      </p:cBhvr>
                                      <p:tavLst>
                                        <p:tav tm="0">
                                          <p:val>
                                            <p:fltVal val="0"/>
                                          </p:val>
                                        </p:tav>
                                        <p:tav tm="100000">
                                          <p:val>
                                            <p:strVal val="#ppt_h"/>
                                          </p:val>
                                        </p:tav>
                                      </p:tavLst>
                                    </p:anim>
                                    <p:animEffect transition="in" filter="fade">
                                      <p:cBhvr>
                                        <p:cTn id="34" dur="500"/>
                                        <p:tgtEl>
                                          <p:spTgt spid="65"/>
                                        </p:tgtEl>
                                      </p:cBhvr>
                                    </p:animEffect>
                                  </p:childTnLst>
                                </p:cTn>
                              </p:par>
                              <p:par>
                                <p:cTn id="35" presetID="53" presetClass="entr" presetSubtype="16" fill="hold" nodeType="withEffect">
                                  <p:stCondLst>
                                    <p:cond delay="200"/>
                                  </p:stCondLst>
                                  <p:childTnLst>
                                    <p:set>
                                      <p:cBhvr>
                                        <p:cTn id="36" dur="1" fill="hold">
                                          <p:stCondLst>
                                            <p:cond delay="0"/>
                                          </p:stCondLst>
                                        </p:cTn>
                                        <p:tgtEl>
                                          <p:spTgt spid="77"/>
                                        </p:tgtEl>
                                        <p:attrNameLst>
                                          <p:attrName>style.visibility</p:attrName>
                                        </p:attrNameLst>
                                      </p:cBhvr>
                                      <p:to>
                                        <p:strVal val="visible"/>
                                      </p:to>
                                    </p:set>
                                    <p:anim calcmode="lin" valueType="num">
                                      <p:cBhvr>
                                        <p:cTn id="37" dur="800" fill="hold"/>
                                        <p:tgtEl>
                                          <p:spTgt spid="77"/>
                                        </p:tgtEl>
                                        <p:attrNameLst>
                                          <p:attrName>ppt_w</p:attrName>
                                        </p:attrNameLst>
                                      </p:cBhvr>
                                      <p:tavLst>
                                        <p:tav tm="0">
                                          <p:val>
                                            <p:fltVal val="0"/>
                                          </p:val>
                                        </p:tav>
                                        <p:tav tm="100000">
                                          <p:val>
                                            <p:strVal val="#ppt_w"/>
                                          </p:val>
                                        </p:tav>
                                      </p:tavLst>
                                    </p:anim>
                                    <p:anim calcmode="lin" valueType="num">
                                      <p:cBhvr>
                                        <p:cTn id="38" dur="800" fill="hold"/>
                                        <p:tgtEl>
                                          <p:spTgt spid="77"/>
                                        </p:tgtEl>
                                        <p:attrNameLst>
                                          <p:attrName>ppt_h</p:attrName>
                                        </p:attrNameLst>
                                      </p:cBhvr>
                                      <p:tavLst>
                                        <p:tav tm="0">
                                          <p:val>
                                            <p:fltVal val="0"/>
                                          </p:val>
                                        </p:tav>
                                        <p:tav tm="100000">
                                          <p:val>
                                            <p:strVal val="#ppt_h"/>
                                          </p:val>
                                        </p:tav>
                                      </p:tavLst>
                                    </p:anim>
                                    <p:animEffect transition="in" filter="fade">
                                      <p:cBhvr>
                                        <p:cTn id="39" dur="800"/>
                                        <p:tgtEl>
                                          <p:spTgt spid="77"/>
                                        </p:tgtEl>
                                      </p:cBhvr>
                                    </p:animEffect>
                                  </p:childTnLst>
                                </p:cTn>
                              </p:par>
                              <p:par>
                                <p:cTn id="40" presetID="53" presetClass="entr" presetSubtype="16" fill="hold" grpId="0" nodeType="withEffect">
                                  <p:stCondLst>
                                    <p:cond delay="800"/>
                                  </p:stCondLst>
                                  <p:childTnLst>
                                    <p:set>
                                      <p:cBhvr>
                                        <p:cTn id="41" dur="1" fill="hold">
                                          <p:stCondLst>
                                            <p:cond delay="0"/>
                                          </p:stCondLst>
                                        </p:cTn>
                                        <p:tgtEl>
                                          <p:spTgt spid="83"/>
                                        </p:tgtEl>
                                        <p:attrNameLst>
                                          <p:attrName>style.visibility</p:attrName>
                                        </p:attrNameLst>
                                      </p:cBhvr>
                                      <p:to>
                                        <p:strVal val="visible"/>
                                      </p:to>
                                    </p:set>
                                    <p:anim calcmode="lin" valueType="num">
                                      <p:cBhvr>
                                        <p:cTn id="42" dur="500" fill="hold"/>
                                        <p:tgtEl>
                                          <p:spTgt spid="83"/>
                                        </p:tgtEl>
                                        <p:attrNameLst>
                                          <p:attrName>ppt_w</p:attrName>
                                        </p:attrNameLst>
                                      </p:cBhvr>
                                      <p:tavLst>
                                        <p:tav tm="0">
                                          <p:val>
                                            <p:fltVal val="0"/>
                                          </p:val>
                                        </p:tav>
                                        <p:tav tm="100000">
                                          <p:val>
                                            <p:strVal val="#ppt_w"/>
                                          </p:val>
                                        </p:tav>
                                      </p:tavLst>
                                    </p:anim>
                                    <p:anim calcmode="lin" valueType="num">
                                      <p:cBhvr>
                                        <p:cTn id="43" dur="500" fill="hold"/>
                                        <p:tgtEl>
                                          <p:spTgt spid="83"/>
                                        </p:tgtEl>
                                        <p:attrNameLst>
                                          <p:attrName>ppt_h</p:attrName>
                                        </p:attrNameLst>
                                      </p:cBhvr>
                                      <p:tavLst>
                                        <p:tav tm="0">
                                          <p:val>
                                            <p:fltVal val="0"/>
                                          </p:val>
                                        </p:tav>
                                        <p:tav tm="100000">
                                          <p:val>
                                            <p:strVal val="#ppt_h"/>
                                          </p:val>
                                        </p:tav>
                                      </p:tavLst>
                                    </p:anim>
                                    <p:animEffect transition="in" filter="fade">
                                      <p:cBhvr>
                                        <p:cTn id="44" dur="500"/>
                                        <p:tgtEl>
                                          <p:spTgt spid="83"/>
                                        </p:tgtEl>
                                      </p:cBhvr>
                                    </p:animEffect>
                                  </p:childTnLst>
                                </p:cTn>
                              </p:par>
                              <p:par>
                                <p:cTn id="45" presetID="53" presetClass="entr" presetSubtype="16" fill="hold" grpId="0" nodeType="withEffect">
                                  <p:stCondLst>
                                    <p:cond delay="600"/>
                                  </p:stCondLst>
                                  <p:childTnLst>
                                    <p:set>
                                      <p:cBhvr>
                                        <p:cTn id="46" dur="1" fill="hold">
                                          <p:stCondLst>
                                            <p:cond delay="0"/>
                                          </p:stCondLst>
                                        </p:cTn>
                                        <p:tgtEl>
                                          <p:spTgt spid="84"/>
                                        </p:tgtEl>
                                        <p:attrNameLst>
                                          <p:attrName>style.visibility</p:attrName>
                                        </p:attrNameLst>
                                      </p:cBhvr>
                                      <p:to>
                                        <p:strVal val="visible"/>
                                      </p:to>
                                    </p:set>
                                    <p:anim calcmode="lin" valueType="num">
                                      <p:cBhvr>
                                        <p:cTn id="47" dur="300" fill="hold"/>
                                        <p:tgtEl>
                                          <p:spTgt spid="84"/>
                                        </p:tgtEl>
                                        <p:attrNameLst>
                                          <p:attrName>ppt_w</p:attrName>
                                        </p:attrNameLst>
                                      </p:cBhvr>
                                      <p:tavLst>
                                        <p:tav tm="0">
                                          <p:val>
                                            <p:fltVal val="0"/>
                                          </p:val>
                                        </p:tav>
                                        <p:tav tm="100000">
                                          <p:val>
                                            <p:strVal val="#ppt_w"/>
                                          </p:val>
                                        </p:tav>
                                      </p:tavLst>
                                    </p:anim>
                                    <p:anim calcmode="lin" valueType="num">
                                      <p:cBhvr>
                                        <p:cTn id="48" dur="300" fill="hold"/>
                                        <p:tgtEl>
                                          <p:spTgt spid="84"/>
                                        </p:tgtEl>
                                        <p:attrNameLst>
                                          <p:attrName>ppt_h</p:attrName>
                                        </p:attrNameLst>
                                      </p:cBhvr>
                                      <p:tavLst>
                                        <p:tav tm="0">
                                          <p:val>
                                            <p:fltVal val="0"/>
                                          </p:val>
                                        </p:tav>
                                        <p:tav tm="100000">
                                          <p:val>
                                            <p:strVal val="#ppt_h"/>
                                          </p:val>
                                        </p:tav>
                                      </p:tavLst>
                                    </p:anim>
                                    <p:animEffect transition="in" filter="fade">
                                      <p:cBhvr>
                                        <p:cTn id="49" dur="300"/>
                                        <p:tgtEl>
                                          <p:spTgt spid="84"/>
                                        </p:tgtEl>
                                      </p:cBhvr>
                                    </p:animEffect>
                                  </p:childTnLst>
                                </p:cTn>
                              </p:par>
                              <p:par>
                                <p:cTn id="50" presetID="53" presetClass="entr" presetSubtype="16" fill="hold" grpId="0" nodeType="withEffect">
                                  <p:stCondLst>
                                    <p:cond delay="400"/>
                                  </p:stCondLst>
                                  <p:childTnLst>
                                    <p:set>
                                      <p:cBhvr>
                                        <p:cTn id="51" dur="1" fill="hold">
                                          <p:stCondLst>
                                            <p:cond delay="0"/>
                                          </p:stCondLst>
                                        </p:cTn>
                                        <p:tgtEl>
                                          <p:spTgt spid="85"/>
                                        </p:tgtEl>
                                        <p:attrNameLst>
                                          <p:attrName>style.visibility</p:attrName>
                                        </p:attrNameLst>
                                      </p:cBhvr>
                                      <p:to>
                                        <p:strVal val="visible"/>
                                      </p:to>
                                    </p:set>
                                    <p:anim calcmode="lin" valueType="num">
                                      <p:cBhvr>
                                        <p:cTn id="52" dur="600" fill="hold"/>
                                        <p:tgtEl>
                                          <p:spTgt spid="85"/>
                                        </p:tgtEl>
                                        <p:attrNameLst>
                                          <p:attrName>ppt_w</p:attrName>
                                        </p:attrNameLst>
                                      </p:cBhvr>
                                      <p:tavLst>
                                        <p:tav tm="0">
                                          <p:val>
                                            <p:fltVal val="0"/>
                                          </p:val>
                                        </p:tav>
                                        <p:tav tm="100000">
                                          <p:val>
                                            <p:strVal val="#ppt_w"/>
                                          </p:val>
                                        </p:tav>
                                      </p:tavLst>
                                    </p:anim>
                                    <p:anim calcmode="lin" valueType="num">
                                      <p:cBhvr>
                                        <p:cTn id="53" dur="600" fill="hold"/>
                                        <p:tgtEl>
                                          <p:spTgt spid="85"/>
                                        </p:tgtEl>
                                        <p:attrNameLst>
                                          <p:attrName>ppt_h</p:attrName>
                                        </p:attrNameLst>
                                      </p:cBhvr>
                                      <p:tavLst>
                                        <p:tav tm="0">
                                          <p:val>
                                            <p:fltVal val="0"/>
                                          </p:val>
                                        </p:tav>
                                        <p:tav tm="100000">
                                          <p:val>
                                            <p:strVal val="#ppt_h"/>
                                          </p:val>
                                        </p:tav>
                                      </p:tavLst>
                                    </p:anim>
                                    <p:animEffect transition="in" filter="fade">
                                      <p:cBhvr>
                                        <p:cTn id="54" dur="600"/>
                                        <p:tgtEl>
                                          <p:spTgt spid="85"/>
                                        </p:tgtEl>
                                      </p:cBhvr>
                                    </p:animEffect>
                                  </p:childTnLst>
                                </p:cTn>
                              </p:par>
                              <p:par>
                                <p:cTn id="55" presetID="53" presetClass="entr" presetSubtype="16" fill="hold" grpId="0" nodeType="withEffect">
                                  <p:stCondLst>
                                    <p:cond delay="200"/>
                                  </p:stCondLst>
                                  <p:childTnLst>
                                    <p:set>
                                      <p:cBhvr>
                                        <p:cTn id="56" dur="1" fill="hold">
                                          <p:stCondLst>
                                            <p:cond delay="0"/>
                                          </p:stCondLst>
                                        </p:cTn>
                                        <p:tgtEl>
                                          <p:spTgt spid="86"/>
                                        </p:tgtEl>
                                        <p:attrNameLst>
                                          <p:attrName>style.visibility</p:attrName>
                                        </p:attrNameLst>
                                      </p:cBhvr>
                                      <p:to>
                                        <p:strVal val="visible"/>
                                      </p:to>
                                    </p:set>
                                    <p:anim calcmode="lin" valueType="num">
                                      <p:cBhvr>
                                        <p:cTn id="57" dur="500" fill="hold"/>
                                        <p:tgtEl>
                                          <p:spTgt spid="86"/>
                                        </p:tgtEl>
                                        <p:attrNameLst>
                                          <p:attrName>ppt_w</p:attrName>
                                        </p:attrNameLst>
                                      </p:cBhvr>
                                      <p:tavLst>
                                        <p:tav tm="0">
                                          <p:val>
                                            <p:fltVal val="0"/>
                                          </p:val>
                                        </p:tav>
                                        <p:tav tm="100000">
                                          <p:val>
                                            <p:strVal val="#ppt_w"/>
                                          </p:val>
                                        </p:tav>
                                      </p:tavLst>
                                    </p:anim>
                                    <p:anim calcmode="lin" valueType="num">
                                      <p:cBhvr>
                                        <p:cTn id="58" dur="500" fill="hold"/>
                                        <p:tgtEl>
                                          <p:spTgt spid="86"/>
                                        </p:tgtEl>
                                        <p:attrNameLst>
                                          <p:attrName>ppt_h</p:attrName>
                                        </p:attrNameLst>
                                      </p:cBhvr>
                                      <p:tavLst>
                                        <p:tav tm="0">
                                          <p:val>
                                            <p:fltVal val="0"/>
                                          </p:val>
                                        </p:tav>
                                        <p:tav tm="100000">
                                          <p:val>
                                            <p:strVal val="#ppt_h"/>
                                          </p:val>
                                        </p:tav>
                                      </p:tavLst>
                                    </p:anim>
                                    <p:animEffect transition="in" filter="fade">
                                      <p:cBhvr>
                                        <p:cTn id="59" dur="500"/>
                                        <p:tgtEl>
                                          <p:spTgt spid="86"/>
                                        </p:tgtEl>
                                      </p:cBhvr>
                                    </p:animEffect>
                                  </p:childTnLst>
                                </p:cTn>
                              </p:par>
                              <p:par>
                                <p:cTn id="60" presetID="53" presetClass="entr" presetSubtype="16" fill="hold" grpId="0" nodeType="withEffect">
                                  <p:stCondLst>
                                    <p:cond delay="900"/>
                                  </p:stCondLst>
                                  <p:childTnLst>
                                    <p:set>
                                      <p:cBhvr>
                                        <p:cTn id="61" dur="1" fill="hold">
                                          <p:stCondLst>
                                            <p:cond delay="0"/>
                                          </p:stCondLst>
                                        </p:cTn>
                                        <p:tgtEl>
                                          <p:spTgt spid="87"/>
                                        </p:tgtEl>
                                        <p:attrNameLst>
                                          <p:attrName>style.visibility</p:attrName>
                                        </p:attrNameLst>
                                      </p:cBhvr>
                                      <p:to>
                                        <p:strVal val="visible"/>
                                      </p:to>
                                    </p:set>
                                    <p:anim calcmode="lin" valueType="num">
                                      <p:cBhvr>
                                        <p:cTn id="62" dur="800" fill="hold"/>
                                        <p:tgtEl>
                                          <p:spTgt spid="87"/>
                                        </p:tgtEl>
                                        <p:attrNameLst>
                                          <p:attrName>ppt_w</p:attrName>
                                        </p:attrNameLst>
                                      </p:cBhvr>
                                      <p:tavLst>
                                        <p:tav tm="0">
                                          <p:val>
                                            <p:fltVal val="0"/>
                                          </p:val>
                                        </p:tav>
                                        <p:tav tm="100000">
                                          <p:val>
                                            <p:strVal val="#ppt_w"/>
                                          </p:val>
                                        </p:tav>
                                      </p:tavLst>
                                    </p:anim>
                                    <p:anim calcmode="lin" valueType="num">
                                      <p:cBhvr>
                                        <p:cTn id="63" dur="800" fill="hold"/>
                                        <p:tgtEl>
                                          <p:spTgt spid="87"/>
                                        </p:tgtEl>
                                        <p:attrNameLst>
                                          <p:attrName>ppt_h</p:attrName>
                                        </p:attrNameLst>
                                      </p:cBhvr>
                                      <p:tavLst>
                                        <p:tav tm="0">
                                          <p:val>
                                            <p:fltVal val="0"/>
                                          </p:val>
                                        </p:tav>
                                        <p:tav tm="100000">
                                          <p:val>
                                            <p:strVal val="#ppt_h"/>
                                          </p:val>
                                        </p:tav>
                                      </p:tavLst>
                                    </p:anim>
                                    <p:animEffect transition="in" filter="fade">
                                      <p:cBhvr>
                                        <p:cTn id="64" dur="800"/>
                                        <p:tgtEl>
                                          <p:spTgt spid="87"/>
                                        </p:tgtEl>
                                      </p:cBhvr>
                                    </p:animEffect>
                                  </p:childTnLst>
                                </p:cTn>
                              </p:par>
                              <p:par>
                                <p:cTn id="65" presetID="53" presetClass="entr" presetSubtype="16" fill="hold" grpId="0" nodeType="withEffect">
                                  <p:stCondLst>
                                    <p:cond delay="200"/>
                                  </p:stCondLst>
                                  <p:childTnLst>
                                    <p:set>
                                      <p:cBhvr>
                                        <p:cTn id="66" dur="1" fill="hold">
                                          <p:stCondLst>
                                            <p:cond delay="0"/>
                                          </p:stCondLst>
                                        </p:cTn>
                                        <p:tgtEl>
                                          <p:spTgt spid="88"/>
                                        </p:tgtEl>
                                        <p:attrNameLst>
                                          <p:attrName>style.visibility</p:attrName>
                                        </p:attrNameLst>
                                      </p:cBhvr>
                                      <p:to>
                                        <p:strVal val="visible"/>
                                      </p:to>
                                    </p:set>
                                    <p:anim calcmode="lin" valueType="num">
                                      <p:cBhvr>
                                        <p:cTn id="67" dur="500" fill="hold"/>
                                        <p:tgtEl>
                                          <p:spTgt spid="88"/>
                                        </p:tgtEl>
                                        <p:attrNameLst>
                                          <p:attrName>ppt_w</p:attrName>
                                        </p:attrNameLst>
                                      </p:cBhvr>
                                      <p:tavLst>
                                        <p:tav tm="0">
                                          <p:val>
                                            <p:fltVal val="0"/>
                                          </p:val>
                                        </p:tav>
                                        <p:tav tm="100000">
                                          <p:val>
                                            <p:strVal val="#ppt_w"/>
                                          </p:val>
                                        </p:tav>
                                      </p:tavLst>
                                    </p:anim>
                                    <p:anim calcmode="lin" valueType="num">
                                      <p:cBhvr>
                                        <p:cTn id="68" dur="500" fill="hold"/>
                                        <p:tgtEl>
                                          <p:spTgt spid="88"/>
                                        </p:tgtEl>
                                        <p:attrNameLst>
                                          <p:attrName>ppt_h</p:attrName>
                                        </p:attrNameLst>
                                      </p:cBhvr>
                                      <p:tavLst>
                                        <p:tav tm="0">
                                          <p:val>
                                            <p:fltVal val="0"/>
                                          </p:val>
                                        </p:tav>
                                        <p:tav tm="100000">
                                          <p:val>
                                            <p:strVal val="#ppt_h"/>
                                          </p:val>
                                        </p:tav>
                                      </p:tavLst>
                                    </p:anim>
                                    <p:animEffect transition="in" filter="fade">
                                      <p:cBhvr>
                                        <p:cTn id="69" dur="500"/>
                                        <p:tgtEl>
                                          <p:spTgt spid="88"/>
                                        </p:tgtEl>
                                      </p:cBhvr>
                                    </p:animEffect>
                                  </p:childTnLst>
                                </p:cTn>
                              </p:par>
                              <p:par>
                                <p:cTn id="70" presetID="53" presetClass="entr" presetSubtype="16" fill="hold" grpId="0" nodeType="withEffect">
                                  <p:stCondLst>
                                    <p:cond delay="600"/>
                                  </p:stCondLst>
                                  <p:childTnLst>
                                    <p:set>
                                      <p:cBhvr>
                                        <p:cTn id="71" dur="1" fill="hold">
                                          <p:stCondLst>
                                            <p:cond delay="0"/>
                                          </p:stCondLst>
                                        </p:cTn>
                                        <p:tgtEl>
                                          <p:spTgt spid="89"/>
                                        </p:tgtEl>
                                        <p:attrNameLst>
                                          <p:attrName>style.visibility</p:attrName>
                                        </p:attrNameLst>
                                      </p:cBhvr>
                                      <p:to>
                                        <p:strVal val="visible"/>
                                      </p:to>
                                    </p:set>
                                    <p:anim calcmode="lin" valueType="num">
                                      <p:cBhvr>
                                        <p:cTn id="72" dur="500" fill="hold"/>
                                        <p:tgtEl>
                                          <p:spTgt spid="89"/>
                                        </p:tgtEl>
                                        <p:attrNameLst>
                                          <p:attrName>ppt_w</p:attrName>
                                        </p:attrNameLst>
                                      </p:cBhvr>
                                      <p:tavLst>
                                        <p:tav tm="0">
                                          <p:val>
                                            <p:fltVal val="0"/>
                                          </p:val>
                                        </p:tav>
                                        <p:tav tm="100000">
                                          <p:val>
                                            <p:strVal val="#ppt_w"/>
                                          </p:val>
                                        </p:tav>
                                      </p:tavLst>
                                    </p:anim>
                                    <p:anim calcmode="lin" valueType="num">
                                      <p:cBhvr>
                                        <p:cTn id="73" dur="500" fill="hold"/>
                                        <p:tgtEl>
                                          <p:spTgt spid="89"/>
                                        </p:tgtEl>
                                        <p:attrNameLst>
                                          <p:attrName>ppt_h</p:attrName>
                                        </p:attrNameLst>
                                      </p:cBhvr>
                                      <p:tavLst>
                                        <p:tav tm="0">
                                          <p:val>
                                            <p:fltVal val="0"/>
                                          </p:val>
                                        </p:tav>
                                        <p:tav tm="100000">
                                          <p:val>
                                            <p:strVal val="#ppt_h"/>
                                          </p:val>
                                        </p:tav>
                                      </p:tavLst>
                                    </p:anim>
                                    <p:animEffect transition="in" filter="fade">
                                      <p:cBhvr>
                                        <p:cTn id="74" dur="500"/>
                                        <p:tgtEl>
                                          <p:spTgt spid="89"/>
                                        </p:tgtEl>
                                      </p:cBhvr>
                                    </p:animEffect>
                                  </p:childTnLst>
                                </p:cTn>
                              </p:par>
                              <p:par>
                                <p:cTn id="75" presetID="53" presetClass="entr" presetSubtype="16" fill="hold" grpId="0" nodeType="withEffect">
                                  <p:stCondLst>
                                    <p:cond delay="200"/>
                                  </p:stCondLst>
                                  <p:childTnLst>
                                    <p:set>
                                      <p:cBhvr>
                                        <p:cTn id="76" dur="1" fill="hold">
                                          <p:stCondLst>
                                            <p:cond delay="0"/>
                                          </p:stCondLst>
                                        </p:cTn>
                                        <p:tgtEl>
                                          <p:spTgt spid="90"/>
                                        </p:tgtEl>
                                        <p:attrNameLst>
                                          <p:attrName>style.visibility</p:attrName>
                                        </p:attrNameLst>
                                      </p:cBhvr>
                                      <p:to>
                                        <p:strVal val="visible"/>
                                      </p:to>
                                    </p:set>
                                    <p:anim calcmode="lin" valueType="num">
                                      <p:cBhvr>
                                        <p:cTn id="77" dur="300" fill="hold"/>
                                        <p:tgtEl>
                                          <p:spTgt spid="90"/>
                                        </p:tgtEl>
                                        <p:attrNameLst>
                                          <p:attrName>ppt_w</p:attrName>
                                        </p:attrNameLst>
                                      </p:cBhvr>
                                      <p:tavLst>
                                        <p:tav tm="0">
                                          <p:val>
                                            <p:fltVal val="0"/>
                                          </p:val>
                                        </p:tav>
                                        <p:tav tm="100000">
                                          <p:val>
                                            <p:strVal val="#ppt_w"/>
                                          </p:val>
                                        </p:tav>
                                      </p:tavLst>
                                    </p:anim>
                                    <p:anim calcmode="lin" valueType="num">
                                      <p:cBhvr>
                                        <p:cTn id="78" dur="300" fill="hold"/>
                                        <p:tgtEl>
                                          <p:spTgt spid="90"/>
                                        </p:tgtEl>
                                        <p:attrNameLst>
                                          <p:attrName>ppt_h</p:attrName>
                                        </p:attrNameLst>
                                      </p:cBhvr>
                                      <p:tavLst>
                                        <p:tav tm="0">
                                          <p:val>
                                            <p:fltVal val="0"/>
                                          </p:val>
                                        </p:tav>
                                        <p:tav tm="100000">
                                          <p:val>
                                            <p:strVal val="#ppt_h"/>
                                          </p:val>
                                        </p:tav>
                                      </p:tavLst>
                                    </p:anim>
                                    <p:animEffect transition="in" filter="fade">
                                      <p:cBhvr>
                                        <p:cTn id="79" dur="300"/>
                                        <p:tgtEl>
                                          <p:spTgt spid="90"/>
                                        </p:tgtEl>
                                      </p:cBhvr>
                                    </p:animEffect>
                                  </p:childTnLst>
                                </p:cTn>
                              </p:par>
                              <p:par>
                                <p:cTn id="80" presetID="53" presetClass="entr" presetSubtype="16" fill="hold" grpId="0" nodeType="withEffect">
                                  <p:stCondLst>
                                    <p:cond delay="900"/>
                                  </p:stCondLst>
                                  <p:childTnLst>
                                    <p:set>
                                      <p:cBhvr>
                                        <p:cTn id="81" dur="1" fill="hold">
                                          <p:stCondLst>
                                            <p:cond delay="0"/>
                                          </p:stCondLst>
                                        </p:cTn>
                                        <p:tgtEl>
                                          <p:spTgt spid="92"/>
                                        </p:tgtEl>
                                        <p:attrNameLst>
                                          <p:attrName>style.visibility</p:attrName>
                                        </p:attrNameLst>
                                      </p:cBhvr>
                                      <p:to>
                                        <p:strVal val="visible"/>
                                      </p:to>
                                    </p:set>
                                    <p:anim calcmode="lin" valueType="num">
                                      <p:cBhvr>
                                        <p:cTn id="82" dur="500" fill="hold"/>
                                        <p:tgtEl>
                                          <p:spTgt spid="92"/>
                                        </p:tgtEl>
                                        <p:attrNameLst>
                                          <p:attrName>ppt_w</p:attrName>
                                        </p:attrNameLst>
                                      </p:cBhvr>
                                      <p:tavLst>
                                        <p:tav tm="0">
                                          <p:val>
                                            <p:fltVal val="0"/>
                                          </p:val>
                                        </p:tav>
                                        <p:tav tm="100000">
                                          <p:val>
                                            <p:strVal val="#ppt_w"/>
                                          </p:val>
                                        </p:tav>
                                      </p:tavLst>
                                    </p:anim>
                                    <p:anim calcmode="lin" valueType="num">
                                      <p:cBhvr>
                                        <p:cTn id="83" dur="500" fill="hold"/>
                                        <p:tgtEl>
                                          <p:spTgt spid="92"/>
                                        </p:tgtEl>
                                        <p:attrNameLst>
                                          <p:attrName>ppt_h</p:attrName>
                                        </p:attrNameLst>
                                      </p:cBhvr>
                                      <p:tavLst>
                                        <p:tav tm="0">
                                          <p:val>
                                            <p:fltVal val="0"/>
                                          </p:val>
                                        </p:tav>
                                        <p:tav tm="100000">
                                          <p:val>
                                            <p:strVal val="#ppt_h"/>
                                          </p:val>
                                        </p:tav>
                                      </p:tavLst>
                                    </p:anim>
                                    <p:animEffect transition="in" filter="fade">
                                      <p:cBhvr>
                                        <p:cTn id="84" dur="500"/>
                                        <p:tgtEl>
                                          <p:spTgt spid="92"/>
                                        </p:tgtEl>
                                      </p:cBhvr>
                                    </p:animEffect>
                                  </p:childTnLst>
                                </p:cTn>
                              </p:par>
                              <p:par>
                                <p:cTn id="85" presetID="53" presetClass="entr" presetSubtype="16" fill="hold" grpId="0" nodeType="withEffect">
                                  <p:stCondLst>
                                    <p:cond delay="200"/>
                                  </p:stCondLst>
                                  <p:childTnLst>
                                    <p:set>
                                      <p:cBhvr>
                                        <p:cTn id="86" dur="1" fill="hold">
                                          <p:stCondLst>
                                            <p:cond delay="0"/>
                                          </p:stCondLst>
                                        </p:cTn>
                                        <p:tgtEl>
                                          <p:spTgt spid="99"/>
                                        </p:tgtEl>
                                        <p:attrNameLst>
                                          <p:attrName>style.visibility</p:attrName>
                                        </p:attrNameLst>
                                      </p:cBhvr>
                                      <p:to>
                                        <p:strVal val="visible"/>
                                      </p:to>
                                    </p:set>
                                    <p:anim calcmode="lin" valueType="num">
                                      <p:cBhvr>
                                        <p:cTn id="87" dur="500" fill="hold"/>
                                        <p:tgtEl>
                                          <p:spTgt spid="99"/>
                                        </p:tgtEl>
                                        <p:attrNameLst>
                                          <p:attrName>ppt_w</p:attrName>
                                        </p:attrNameLst>
                                      </p:cBhvr>
                                      <p:tavLst>
                                        <p:tav tm="0">
                                          <p:val>
                                            <p:fltVal val="0"/>
                                          </p:val>
                                        </p:tav>
                                        <p:tav tm="100000">
                                          <p:val>
                                            <p:strVal val="#ppt_w"/>
                                          </p:val>
                                        </p:tav>
                                      </p:tavLst>
                                    </p:anim>
                                    <p:anim calcmode="lin" valueType="num">
                                      <p:cBhvr>
                                        <p:cTn id="88" dur="500" fill="hold"/>
                                        <p:tgtEl>
                                          <p:spTgt spid="99"/>
                                        </p:tgtEl>
                                        <p:attrNameLst>
                                          <p:attrName>ppt_h</p:attrName>
                                        </p:attrNameLst>
                                      </p:cBhvr>
                                      <p:tavLst>
                                        <p:tav tm="0">
                                          <p:val>
                                            <p:fltVal val="0"/>
                                          </p:val>
                                        </p:tav>
                                        <p:tav tm="100000">
                                          <p:val>
                                            <p:strVal val="#ppt_h"/>
                                          </p:val>
                                        </p:tav>
                                      </p:tavLst>
                                    </p:anim>
                                    <p:animEffect transition="in" filter="fade">
                                      <p:cBhvr>
                                        <p:cTn id="89" dur="500"/>
                                        <p:tgtEl>
                                          <p:spTgt spid="99"/>
                                        </p:tgtEl>
                                      </p:cBhvr>
                                    </p:animEffect>
                                  </p:childTnLst>
                                </p:cTn>
                              </p:par>
                              <p:par>
                                <p:cTn id="90" presetID="53" presetClass="entr" presetSubtype="16" fill="hold" grpId="0" nodeType="withEffect">
                                  <p:stCondLst>
                                    <p:cond delay="600"/>
                                  </p:stCondLst>
                                  <p:childTnLst>
                                    <p:set>
                                      <p:cBhvr>
                                        <p:cTn id="91" dur="1" fill="hold">
                                          <p:stCondLst>
                                            <p:cond delay="0"/>
                                          </p:stCondLst>
                                        </p:cTn>
                                        <p:tgtEl>
                                          <p:spTgt spid="103"/>
                                        </p:tgtEl>
                                        <p:attrNameLst>
                                          <p:attrName>style.visibility</p:attrName>
                                        </p:attrNameLst>
                                      </p:cBhvr>
                                      <p:to>
                                        <p:strVal val="visible"/>
                                      </p:to>
                                    </p:set>
                                    <p:anim calcmode="lin" valueType="num">
                                      <p:cBhvr>
                                        <p:cTn id="92" dur="800" fill="hold"/>
                                        <p:tgtEl>
                                          <p:spTgt spid="103"/>
                                        </p:tgtEl>
                                        <p:attrNameLst>
                                          <p:attrName>ppt_w</p:attrName>
                                        </p:attrNameLst>
                                      </p:cBhvr>
                                      <p:tavLst>
                                        <p:tav tm="0">
                                          <p:val>
                                            <p:fltVal val="0"/>
                                          </p:val>
                                        </p:tav>
                                        <p:tav tm="100000">
                                          <p:val>
                                            <p:strVal val="#ppt_w"/>
                                          </p:val>
                                        </p:tav>
                                      </p:tavLst>
                                    </p:anim>
                                    <p:anim calcmode="lin" valueType="num">
                                      <p:cBhvr>
                                        <p:cTn id="93" dur="800" fill="hold"/>
                                        <p:tgtEl>
                                          <p:spTgt spid="103"/>
                                        </p:tgtEl>
                                        <p:attrNameLst>
                                          <p:attrName>ppt_h</p:attrName>
                                        </p:attrNameLst>
                                      </p:cBhvr>
                                      <p:tavLst>
                                        <p:tav tm="0">
                                          <p:val>
                                            <p:fltVal val="0"/>
                                          </p:val>
                                        </p:tav>
                                        <p:tav tm="100000">
                                          <p:val>
                                            <p:strVal val="#ppt_h"/>
                                          </p:val>
                                        </p:tav>
                                      </p:tavLst>
                                    </p:anim>
                                    <p:animEffect transition="in" filter="fade">
                                      <p:cBhvr>
                                        <p:cTn id="94" dur="800"/>
                                        <p:tgtEl>
                                          <p:spTgt spid="103"/>
                                        </p:tgtEl>
                                      </p:cBhvr>
                                    </p:animEffect>
                                  </p:childTnLst>
                                </p:cTn>
                              </p:par>
                              <p:par>
                                <p:cTn id="95" presetID="53" presetClass="entr" presetSubtype="16" fill="hold" grpId="0" nodeType="withEffect">
                                  <p:stCondLst>
                                    <p:cond delay="400"/>
                                  </p:stCondLst>
                                  <p:childTnLst>
                                    <p:set>
                                      <p:cBhvr>
                                        <p:cTn id="96" dur="1" fill="hold">
                                          <p:stCondLst>
                                            <p:cond delay="0"/>
                                          </p:stCondLst>
                                        </p:cTn>
                                        <p:tgtEl>
                                          <p:spTgt spid="104"/>
                                        </p:tgtEl>
                                        <p:attrNameLst>
                                          <p:attrName>style.visibility</p:attrName>
                                        </p:attrNameLst>
                                      </p:cBhvr>
                                      <p:to>
                                        <p:strVal val="visible"/>
                                      </p:to>
                                    </p:set>
                                    <p:anim calcmode="lin" valueType="num">
                                      <p:cBhvr>
                                        <p:cTn id="97" dur="500" fill="hold"/>
                                        <p:tgtEl>
                                          <p:spTgt spid="104"/>
                                        </p:tgtEl>
                                        <p:attrNameLst>
                                          <p:attrName>ppt_w</p:attrName>
                                        </p:attrNameLst>
                                      </p:cBhvr>
                                      <p:tavLst>
                                        <p:tav tm="0">
                                          <p:val>
                                            <p:fltVal val="0"/>
                                          </p:val>
                                        </p:tav>
                                        <p:tav tm="100000">
                                          <p:val>
                                            <p:strVal val="#ppt_w"/>
                                          </p:val>
                                        </p:tav>
                                      </p:tavLst>
                                    </p:anim>
                                    <p:anim calcmode="lin" valueType="num">
                                      <p:cBhvr>
                                        <p:cTn id="98" dur="500" fill="hold"/>
                                        <p:tgtEl>
                                          <p:spTgt spid="104"/>
                                        </p:tgtEl>
                                        <p:attrNameLst>
                                          <p:attrName>ppt_h</p:attrName>
                                        </p:attrNameLst>
                                      </p:cBhvr>
                                      <p:tavLst>
                                        <p:tav tm="0">
                                          <p:val>
                                            <p:fltVal val="0"/>
                                          </p:val>
                                        </p:tav>
                                        <p:tav tm="100000">
                                          <p:val>
                                            <p:strVal val="#ppt_h"/>
                                          </p:val>
                                        </p:tav>
                                      </p:tavLst>
                                    </p:anim>
                                    <p:animEffect transition="in" filter="fade">
                                      <p:cBhvr>
                                        <p:cTn id="99" dur="500"/>
                                        <p:tgtEl>
                                          <p:spTgt spid="104"/>
                                        </p:tgtEl>
                                      </p:cBhvr>
                                    </p:animEffect>
                                  </p:childTnLst>
                                </p:cTn>
                              </p:par>
                              <p:par>
                                <p:cTn id="100" presetID="53" presetClass="entr" presetSubtype="16" fill="hold" grpId="0" nodeType="withEffect">
                                  <p:stCondLst>
                                    <p:cond delay="700"/>
                                  </p:stCondLst>
                                  <p:childTnLst>
                                    <p:set>
                                      <p:cBhvr>
                                        <p:cTn id="101" dur="1" fill="hold">
                                          <p:stCondLst>
                                            <p:cond delay="0"/>
                                          </p:stCondLst>
                                        </p:cTn>
                                        <p:tgtEl>
                                          <p:spTgt spid="105"/>
                                        </p:tgtEl>
                                        <p:attrNameLst>
                                          <p:attrName>style.visibility</p:attrName>
                                        </p:attrNameLst>
                                      </p:cBhvr>
                                      <p:to>
                                        <p:strVal val="visible"/>
                                      </p:to>
                                    </p:set>
                                    <p:anim calcmode="lin" valueType="num">
                                      <p:cBhvr>
                                        <p:cTn id="102" dur="500" fill="hold"/>
                                        <p:tgtEl>
                                          <p:spTgt spid="105"/>
                                        </p:tgtEl>
                                        <p:attrNameLst>
                                          <p:attrName>ppt_w</p:attrName>
                                        </p:attrNameLst>
                                      </p:cBhvr>
                                      <p:tavLst>
                                        <p:tav tm="0">
                                          <p:val>
                                            <p:fltVal val="0"/>
                                          </p:val>
                                        </p:tav>
                                        <p:tav tm="100000">
                                          <p:val>
                                            <p:strVal val="#ppt_w"/>
                                          </p:val>
                                        </p:tav>
                                      </p:tavLst>
                                    </p:anim>
                                    <p:anim calcmode="lin" valueType="num">
                                      <p:cBhvr>
                                        <p:cTn id="103" dur="500" fill="hold"/>
                                        <p:tgtEl>
                                          <p:spTgt spid="105"/>
                                        </p:tgtEl>
                                        <p:attrNameLst>
                                          <p:attrName>ppt_h</p:attrName>
                                        </p:attrNameLst>
                                      </p:cBhvr>
                                      <p:tavLst>
                                        <p:tav tm="0">
                                          <p:val>
                                            <p:fltVal val="0"/>
                                          </p:val>
                                        </p:tav>
                                        <p:tav tm="100000">
                                          <p:val>
                                            <p:strVal val="#ppt_h"/>
                                          </p:val>
                                        </p:tav>
                                      </p:tavLst>
                                    </p:anim>
                                    <p:animEffect transition="in" filter="fade">
                                      <p:cBhvr>
                                        <p:cTn id="104" dur="500"/>
                                        <p:tgtEl>
                                          <p:spTgt spid="105"/>
                                        </p:tgtEl>
                                      </p:cBhvr>
                                    </p:animEffect>
                                  </p:childTnLst>
                                </p:cTn>
                              </p:par>
                              <p:par>
                                <p:cTn id="105" presetID="53" presetClass="entr" presetSubtype="16" fill="hold" grpId="0" nodeType="withEffect">
                                  <p:stCondLst>
                                    <p:cond delay="200"/>
                                  </p:stCondLst>
                                  <p:childTnLst>
                                    <p:set>
                                      <p:cBhvr>
                                        <p:cTn id="106" dur="1" fill="hold">
                                          <p:stCondLst>
                                            <p:cond delay="0"/>
                                          </p:stCondLst>
                                        </p:cTn>
                                        <p:tgtEl>
                                          <p:spTgt spid="113"/>
                                        </p:tgtEl>
                                        <p:attrNameLst>
                                          <p:attrName>style.visibility</p:attrName>
                                        </p:attrNameLst>
                                      </p:cBhvr>
                                      <p:to>
                                        <p:strVal val="visible"/>
                                      </p:to>
                                    </p:set>
                                    <p:anim calcmode="lin" valueType="num">
                                      <p:cBhvr>
                                        <p:cTn id="107" dur="500" fill="hold"/>
                                        <p:tgtEl>
                                          <p:spTgt spid="113"/>
                                        </p:tgtEl>
                                        <p:attrNameLst>
                                          <p:attrName>ppt_w</p:attrName>
                                        </p:attrNameLst>
                                      </p:cBhvr>
                                      <p:tavLst>
                                        <p:tav tm="0">
                                          <p:val>
                                            <p:fltVal val="0"/>
                                          </p:val>
                                        </p:tav>
                                        <p:tav tm="100000">
                                          <p:val>
                                            <p:strVal val="#ppt_w"/>
                                          </p:val>
                                        </p:tav>
                                      </p:tavLst>
                                    </p:anim>
                                    <p:anim calcmode="lin" valueType="num">
                                      <p:cBhvr>
                                        <p:cTn id="108" dur="500" fill="hold"/>
                                        <p:tgtEl>
                                          <p:spTgt spid="113"/>
                                        </p:tgtEl>
                                        <p:attrNameLst>
                                          <p:attrName>ppt_h</p:attrName>
                                        </p:attrNameLst>
                                      </p:cBhvr>
                                      <p:tavLst>
                                        <p:tav tm="0">
                                          <p:val>
                                            <p:fltVal val="0"/>
                                          </p:val>
                                        </p:tav>
                                        <p:tav tm="100000">
                                          <p:val>
                                            <p:strVal val="#ppt_h"/>
                                          </p:val>
                                        </p:tav>
                                      </p:tavLst>
                                    </p:anim>
                                    <p:animEffect transition="in" filter="fade">
                                      <p:cBhvr>
                                        <p:cTn id="109" dur="500"/>
                                        <p:tgtEl>
                                          <p:spTgt spid="113"/>
                                        </p:tgtEl>
                                      </p:cBhvr>
                                    </p:animEffect>
                                  </p:childTnLst>
                                </p:cTn>
                              </p:par>
                            </p:childTnLst>
                          </p:cTn>
                        </p:par>
                        <p:par>
                          <p:cTn id="110" fill="hold">
                            <p:stCondLst>
                              <p:cond delay="1700"/>
                            </p:stCondLst>
                            <p:childTnLst>
                              <p:par>
                                <p:cTn id="111" presetID="22" presetClass="entr" presetSubtype="2" fill="hold" nodeType="afterEffect">
                                  <p:stCondLst>
                                    <p:cond delay="0"/>
                                  </p:stCondLst>
                                  <p:childTnLst>
                                    <p:set>
                                      <p:cBhvr>
                                        <p:cTn id="112" dur="1" fill="hold">
                                          <p:stCondLst>
                                            <p:cond delay="0"/>
                                          </p:stCondLst>
                                        </p:cTn>
                                        <p:tgtEl>
                                          <p:spTgt spid="13"/>
                                        </p:tgtEl>
                                        <p:attrNameLst>
                                          <p:attrName>style.visibility</p:attrName>
                                        </p:attrNameLst>
                                      </p:cBhvr>
                                      <p:to>
                                        <p:strVal val="visible"/>
                                      </p:to>
                                    </p:set>
                                    <p:animEffect transition="in" filter="wipe(right)">
                                      <p:cBhvr>
                                        <p:cTn id="113" dur="500"/>
                                        <p:tgtEl>
                                          <p:spTgt spid="13"/>
                                        </p:tgtEl>
                                      </p:cBhvr>
                                    </p:animEffect>
                                  </p:childTnLst>
                                </p:cTn>
                              </p:par>
                            </p:childTnLst>
                          </p:cTn>
                        </p:par>
                        <p:par>
                          <p:cTn id="114" fill="hold">
                            <p:stCondLst>
                              <p:cond delay="2200"/>
                            </p:stCondLst>
                            <p:childTnLst>
                              <p:par>
                                <p:cTn id="115" presetID="22" presetClass="entr" presetSubtype="2" fill="hold" grpId="0" nodeType="afterEffect">
                                  <p:stCondLst>
                                    <p:cond delay="0"/>
                                  </p:stCondLst>
                                  <p:childTnLst>
                                    <p:set>
                                      <p:cBhvr>
                                        <p:cTn id="116" dur="1" fill="hold">
                                          <p:stCondLst>
                                            <p:cond delay="0"/>
                                          </p:stCondLst>
                                        </p:cTn>
                                        <p:tgtEl>
                                          <p:spTgt spid="25"/>
                                        </p:tgtEl>
                                        <p:attrNameLst>
                                          <p:attrName>style.visibility</p:attrName>
                                        </p:attrNameLst>
                                      </p:cBhvr>
                                      <p:to>
                                        <p:strVal val="visible"/>
                                      </p:to>
                                    </p:set>
                                    <p:animEffect transition="in" filter="wipe(right)">
                                      <p:cBhvr>
                                        <p:cTn id="117" dur="500"/>
                                        <p:tgtEl>
                                          <p:spTgt spid="25"/>
                                        </p:tgtEl>
                                      </p:cBhvr>
                                    </p:animEffect>
                                  </p:childTnLst>
                                </p:cTn>
                              </p:par>
                              <p:par>
                                <p:cTn id="118" presetID="22" presetClass="entr" presetSubtype="2" fill="hold" grpId="0" nodeType="withEffect">
                                  <p:stCondLst>
                                    <p:cond delay="0"/>
                                  </p:stCondLst>
                                  <p:childTnLst>
                                    <p:set>
                                      <p:cBhvr>
                                        <p:cTn id="119" dur="1" fill="hold">
                                          <p:stCondLst>
                                            <p:cond delay="0"/>
                                          </p:stCondLst>
                                        </p:cTn>
                                        <p:tgtEl>
                                          <p:spTgt spid="26"/>
                                        </p:tgtEl>
                                        <p:attrNameLst>
                                          <p:attrName>style.visibility</p:attrName>
                                        </p:attrNameLst>
                                      </p:cBhvr>
                                      <p:to>
                                        <p:strVal val="visible"/>
                                      </p:to>
                                    </p:set>
                                    <p:animEffect transition="in" filter="wipe(right)">
                                      <p:cBhvr>
                                        <p:cTn id="120" dur="500"/>
                                        <p:tgtEl>
                                          <p:spTgt spid="26"/>
                                        </p:tgtEl>
                                      </p:cBhvr>
                                    </p:animEffect>
                                  </p:childTnLst>
                                </p:cTn>
                              </p:par>
                            </p:childTnLst>
                          </p:cTn>
                        </p:par>
                        <p:par>
                          <p:cTn id="121" fill="hold">
                            <p:stCondLst>
                              <p:cond delay="2700"/>
                            </p:stCondLst>
                            <p:childTnLst>
                              <p:par>
                                <p:cTn id="122" presetID="22" presetClass="entr" presetSubtype="2" fill="hold" nodeType="afterEffect">
                                  <p:stCondLst>
                                    <p:cond delay="0"/>
                                  </p:stCondLst>
                                  <p:childTnLst>
                                    <p:set>
                                      <p:cBhvr>
                                        <p:cTn id="123" dur="1" fill="hold">
                                          <p:stCondLst>
                                            <p:cond delay="0"/>
                                          </p:stCondLst>
                                        </p:cTn>
                                        <p:tgtEl>
                                          <p:spTgt spid="21"/>
                                        </p:tgtEl>
                                        <p:attrNameLst>
                                          <p:attrName>style.visibility</p:attrName>
                                        </p:attrNameLst>
                                      </p:cBhvr>
                                      <p:to>
                                        <p:strVal val="visible"/>
                                      </p:to>
                                    </p:set>
                                    <p:animEffect transition="in" filter="wipe(right)">
                                      <p:cBhvr>
                                        <p:cTn id="124" dur="500"/>
                                        <p:tgtEl>
                                          <p:spTgt spid="21"/>
                                        </p:tgtEl>
                                      </p:cBhvr>
                                    </p:animEffect>
                                  </p:childTnLst>
                                </p:cTn>
                              </p:par>
                            </p:childTnLst>
                          </p:cTn>
                        </p:par>
                        <p:par>
                          <p:cTn id="125" fill="hold">
                            <p:stCondLst>
                              <p:cond delay="3200"/>
                            </p:stCondLst>
                            <p:childTnLst>
                              <p:par>
                                <p:cTn id="126" presetID="22" presetClass="entr" presetSubtype="2" fill="hold" grpId="0" nodeType="afterEffect">
                                  <p:stCondLst>
                                    <p:cond delay="0"/>
                                  </p:stCondLst>
                                  <p:childTnLst>
                                    <p:set>
                                      <p:cBhvr>
                                        <p:cTn id="127" dur="1" fill="hold">
                                          <p:stCondLst>
                                            <p:cond delay="0"/>
                                          </p:stCondLst>
                                        </p:cTn>
                                        <p:tgtEl>
                                          <p:spTgt spid="27"/>
                                        </p:tgtEl>
                                        <p:attrNameLst>
                                          <p:attrName>style.visibility</p:attrName>
                                        </p:attrNameLst>
                                      </p:cBhvr>
                                      <p:to>
                                        <p:strVal val="visible"/>
                                      </p:to>
                                    </p:set>
                                    <p:animEffect transition="in" filter="wipe(right)">
                                      <p:cBhvr>
                                        <p:cTn id="128" dur="500"/>
                                        <p:tgtEl>
                                          <p:spTgt spid="27"/>
                                        </p:tgtEl>
                                      </p:cBhvr>
                                    </p:animEffect>
                                  </p:childTnLst>
                                </p:cTn>
                              </p:par>
                              <p:par>
                                <p:cTn id="129" presetID="22" presetClass="entr" presetSubtype="2" fill="hold" grpId="0" nodeType="withEffect">
                                  <p:stCondLst>
                                    <p:cond delay="0"/>
                                  </p:stCondLst>
                                  <p:childTnLst>
                                    <p:set>
                                      <p:cBhvr>
                                        <p:cTn id="130" dur="1" fill="hold">
                                          <p:stCondLst>
                                            <p:cond delay="0"/>
                                          </p:stCondLst>
                                        </p:cTn>
                                        <p:tgtEl>
                                          <p:spTgt spid="28"/>
                                        </p:tgtEl>
                                        <p:attrNameLst>
                                          <p:attrName>style.visibility</p:attrName>
                                        </p:attrNameLst>
                                      </p:cBhvr>
                                      <p:to>
                                        <p:strVal val="visible"/>
                                      </p:to>
                                    </p:set>
                                    <p:animEffect transition="in" filter="wipe(right)">
                                      <p:cBhvr>
                                        <p:cTn id="131" dur="500"/>
                                        <p:tgtEl>
                                          <p:spTgt spid="28"/>
                                        </p:tgtEl>
                                      </p:cBhvr>
                                    </p:animEffect>
                                  </p:childTnLst>
                                </p:cTn>
                              </p:par>
                            </p:childTnLst>
                          </p:cTn>
                        </p:par>
                        <p:par>
                          <p:cTn id="132" fill="hold">
                            <p:stCondLst>
                              <p:cond delay="3700"/>
                            </p:stCondLst>
                            <p:childTnLst>
                              <p:par>
                                <p:cTn id="133" presetID="22" presetClass="entr" presetSubtype="2" fill="hold" nodeType="afterEffect">
                                  <p:stCondLst>
                                    <p:cond delay="0"/>
                                  </p:stCondLst>
                                  <p:childTnLst>
                                    <p:set>
                                      <p:cBhvr>
                                        <p:cTn id="134" dur="1" fill="hold">
                                          <p:stCondLst>
                                            <p:cond delay="0"/>
                                          </p:stCondLst>
                                        </p:cTn>
                                        <p:tgtEl>
                                          <p:spTgt spid="17"/>
                                        </p:tgtEl>
                                        <p:attrNameLst>
                                          <p:attrName>style.visibility</p:attrName>
                                        </p:attrNameLst>
                                      </p:cBhvr>
                                      <p:to>
                                        <p:strVal val="visible"/>
                                      </p:to>
                                    </p:set>
                                    <p:animEffect transition="in" filter="wipe(right)">
                                      <p:cBhvr>
                                        <p:cTn id="135" dur="500"/>
                                        <p:tgtEl>
                                          <p:spTgt spid="17"/>
                                        </p:tgtEl>
                                      </p:cBhvr>
                                    </p:animEffect>
                                  </p:childTnLst>
                                </p:cTn>
                              </p:par>
                            </p:childTnLst>
                          </p:cTn>
                        </p:par>
                        <p:par>
                          <p:cTn id="136" fill="hold">
                            <p:stCondLst>
                              <p:cond delay="4200"/>
                            </p:stCondLst>
                            <p:childTnLst>
                              <p:par>
                                <p:cTn id="137" presetID="22" presetClass="entr" presetSubtype="2" fill="hold" grpId="0" nodeType="afterEffect">
                                  <p:stCondLst>
                                    <p:cond delay="0"/>
                                  </p:stCondLst>
                                  <p:childTnLst>
                                    <p:set>
                                      <p:cBhvr>
                                        <p:cTn id="138" dur="1" fill="hold">
                                          <p:stCondLst>
                                            <p:cond delay="0"/>
                                          </p:stCondLst>
                                        </p:cTn>
                                        <p:tgtEl>
                                          <p:spTgt spid="29"/>
                                        </p:tgtEl>
                                        <p:attrNameLst>
                                          <p:attrName>style.visibility</p:attrName>
                                        </p:attrNameLst>
                                      </p:cBhvr>
                                      <p:to>
                                        <p:strVal val="visible"/>
                                      </p:to>
                                    </p:set>
                                    <p:animEffect transition="in" filter="wipe(right)">
                                      <p:cBhvr>
                                        <p:cTn id="139" dur="500"/>
                                        <p:tgtEl>
                                          <p:spTgt spid="29"/>
                                        </p:tgtEl>
                                      </p:cBhvr>
                                    </p:animEffect>
                                  </p:childTnLst>
                                </p:cTn>
                              </p:par>
                              <p:par>
                                <p:cTn id="140" presetID="22" presetClass="entr" presetSubtype="2" fill="hold" grpId="0" nodeType="withEffect">
                                  <p:stCondLst>
                                    <p:cond delay="0"/>
                                  </p:stCondLst>
                                  <p:childTnLst>
                                    <p:set>
                                      <p:cBhvr>
                                        <p:cTn id="141" dur="1" fill="hold">
                                          <p:stCondLst>
                                            <p:cond delay="0"/>
                                          </p:stCondLst>
                                        </p:cTn>
                                        <p:tgtEl>
                                          <p:spTgt spid="30"/>
                                        </p:tgtEl>
                                        <p:attrNameLst>
                                          <p:attrName>style.visibility</p:attrName>
                                        </p:attrNameLst>
                                      </p:cBhvr>
                                      <p:to>
                                        <p:strVal val="visible"/>
                                      </p:to>
                                    </p:set>
                                    <p:animEffect transition="in" filter="wipe(right)">
                                      <p:cBhvr>
                                        <p:cTn id="142" dur="500"/>
                                        <p:tgtEl>
                                          <p:spTgt spid="30"/>
                                        </p:tgtEl>
                                      </p:cBhvr>
                                    </p:animEffect>
                                  </p:childTnLst>
                                </p:cTn>
                              </p:par>
                            </p:childTnLst>
                          </p:cTn>
                        </p:par>
                        <p:par>
                          <p:cTn id="143" fill="hold">
                            <p:stCondLst>
                              <p:cond delay="4700"/>
                            </p:stCondLst>
                            <p:childTnLst>
                              <p:par>
                                <p:cTn id="144" presetID="22" presetClass="entr" presetSubtype="8" fill="hold" nodeType="afterEffect">
                                  <p:stCondLst>
                                    <p:cond delay="0"/>
                                  </p:stCondLst>
                                  <p:childTnLst>
                                    <p:set>
                                      <p:cBhvr>
                                        <p:cTn id="145" dur="1" fill="hold">
                                          <p:stCondLst>
                                            <p:cond delay="0"/>
                                          </p:stCondLst>
                                        </p:cTn>
                                        <p:tgtEl>
                                          <p:spTgt spid="3"/>
                                        </p:tgtEl>
                                        <p:attrNameLst>
                                          <p:attrName>style.visibility</p:attrName>
                                        </p:attrNameLst>
                                      </p:cBhvr>
                                      <p:to>
                                        <p:strVal val="visible"/>
                                      </p:to>
                                    </p:set>
                                    <p:animEffect transition="in" filter="wipe(left)">
                                      <p:cBhvr>
                                        <p:cTn id="146" dur="500"/>
                                        <p:tgtEl>
                                          <p:spTgt spid="3"/>
                                        </p:tgtEl>
                                      </p:cBhvr>
                                    </p:animEffect>
                                  </p:childTnLst>
                                </p:cTn>
                              </p:par>
                            </p:childTnLst>
                          </p:cTn>
                        </p:par>
                        <p:par>
                          <p:cTn id="147" fill="hold">
                            <p:stCondLst>
                              <p:cond delay="5200"/>
                            </p:stCondLst>
                            <p:childTnLst>
                              <p:par>
                                <p:cTn id="148" presetID="22" presetClass="entr" presetSubtype="8" fill="hold" grpId="0" nodeType="afterEffect">
                                  <p:stCondLst>
                                    <p:cond delay="0"/>
                                  </p:stCondLst>
                                  <p:childTnLst>
                                    <p:set>
                                      <p:cBhvr>
                                        <p:cTn id="149" dur="1" fill="hold">
                                          <p:stCondLst>
                                            <p:cond delay="0"/>
                                          </p:stCondLst>
                                        </p:cTn>
                                        <p:tgtEl>
                                          <p:spTgt spid="31"/>
                                        </p:tgtEl>
                                        <p:attrNameLst>
                                          <p:attrName>style.visibility</p:attrName>
                                        </p:attrNameLst>
                                      </p:cBhvr>
                                      <p:to>
                                        <p:strVal val="visible"/>
                                      </p:to>
                                    </p:set>
                                    <p:animEffect transition="in" filter="wipe(left)">
                                      <p:cBhvr>
                                        <p:cTn id="150" dur="500"/>
                                        <p:tgtEl>
                                          <p:spTgt spid="31"/>
                                        </p:tgtEl>
                                      </p:cBhvr>
                                    </p:animEffect>
                                  </p:childTnLst>
                                </p:cTn>
                              </p:par>
                              <p:par>
                                <p:cTn id="151" presetID="22" presetClass="entr" presetSubtype="8" fill="hold" grpId="0" nodeType="withEffect">
                                  <p:stCondLst>
                                    <p:cond delay="0"/>
                                  </p:stCondLst>
                                  <p:childTnLst>
                                    <p:set>
                                      <p:cBhvr>
                                        <p:cTn id="152" dur="1" fill="hold">
                                          <p:stCondLst>
                                            <p:cond delay="0"/>
                                          </p:stCondLst>
                                        </p:cTn>
                                        <p:tgtEl>
                                          <p:spTgt spid="32"/>
                                        </p:tgtEl>
                                        <p:attrNameLst>
                                          <p:attrName>style.visibility</p:attrName>
                                        </p:attrNameLst>
                                      </p:cBhvr>
                                      <p:to>
                                        <p:strVal val="visible"/>
                                      </p:to>
                                    </p:set>
                                    <p:animEffect transition="in" filter="wipe(left)">
                                      <p:cBhvr>
                                        <p:cTn id="153" dur="500"/>
                                        <p:tgtEl>
                                          <p:spTgt spid="32"/>
                                        </p:tgtEl>
                                      </p:cBhvr>
                                    </p:animEffect>
                                  </p:childTnLst>
                                </p:cTn>
                              </p:par>
                            </p:childTnLst>
                          </p:cTn>
                        </p:par>
                        <p:par>
                          <p:cTn id="154" fill="hold">
                            <p:stCondLst>
                              <p:cond delay="5700"/>
                            </p:stCondLst>
                            <p:childTnLst>
                              <p:par>
                                <p:cTn id="155" presetID="22" presetClass="entr" presetSubtype="8" fill="hold" nodeType="afterEffect">
                                  <p:stCondLst>
                                    <p:cond delay="0"/>
                                  </p:stCondLst>
                                  <p:childTnLst>
                                    <p:set>
                                      <p:cBhvr>
                                        <p:cTn id="156" dur="1" fill="hold">
                                          <p:stCondLst>
                                            <p:cond delay="0"/>
                                          </p:stCondLst>
                                        </p:cTn>
                                        <p:tgtEl>
                                          <p:spTgt spid="9"/>
                                        </p:tgtEl>
                                        <p:attrNameLst>
                                          <p:attrName>style.visibility</p:attrName>
                                        </p:attrNameLst>
                                      </p:cBhvr>
                                      <p:to>
                                        <p:strVal val="visible"/>
                                      </p:to>
                                    </p:set>
                                    <p:animEffect transition="in" filter="wipe(left)">
                                      <p:cBhvr>
                                        <p:cTn id="157" dur="500"/>
                                        <p:tgtEl>
                                          <p:spTgt spid="9"/>
                                        </p:tgtEl>
                                      </p:cBhvr>
                                    </p:animEffect>
                                  </p:childTnLst>
                                </p:cTn>
                              </p:par>
                              <p:par>
                                <p:cTn id="158" presetID="22" presetClass="entr" presetSubtype="8" fill="hold" grpId="0" nodeType="withEffect">
                                  <p:stCondLst>
                                    <p:cond delay="500"/>
                                  </p:stCondLst>
                                  <p:childTnLst>
                                    <p:set>
                                      <p:cBhvr>
                                        <p:cTn id="159" dur="1" fill="hold">
                                          <p:stCondLst>
                                            <p:cond delay="0"/>
                                          </p:stCondLst>
                                        </p:cTn>
                                        <p:tgtEl>
                                          <p:spTgt spid="33"/>
                                        </p:tgtEl>
                                        <p:attrNameLst>
                                          <p:attrName>style.visibility</p:attrName>
                                        </p:attrNameLst>
                                      </p:cBhvr>
                                      <p:to>
                                        <p:strVal val="visible"/>
                                      </p:to>
                                    </p:set>
                                    <p:animEffect transition="in" filter="wipe(left)">
                                      <p:cBhvr>
                                        <p:cTn id="160" dur="500"/>
                                        <p:tgtEl>
                                          <p:spTgt spid="33"/>
                                        </p:tgtEl>
                                      </p:cBhvr>
                                    </p:animEffect>
                                  </p:childTnLst>
                                </p:cTn>
                              </p:par>
                              <p:par>
                                <p:cTn id="161" presetID="22" presetClass="entr" presetSubtype="8" fill="hold" grpId="0" nodeType="withEffect">
                                  <p:stCondLst>
                                    <p:cond delay="500"/>
                                  </p:stCondLst>
                                  <p:childTnLst>
                                    <p:set>
                                      <p:cBhvr>
                                        <p:cTn id="162" dur="1" fill="hold">
                                          <p:stCondLst>
                                            <p:cond delay="0"/>
                                          </p:stCondLst>
                                        </p:cTn>
                                        <p:tgtEl>
                                          <p:spTgt spid="34"/>
                                        </p:tgtEl>
                                        <p:attrNameLst>
                                          <p:attrName>style.visibility</p:attrName>
                                        </p:attrNameLst>
                                      </p:cBhvr>
                                      <p:to>
                                        <p:strVal val="visible"/>
                                      </p:to>
                                    </p:set>
                                    <p:animEffect transition="in" filter="wipe(left)">
                                      <p:cBhvr>
                                        <p:cTn id="163" dur="500"/>
                                        <p:tgtEl>
                                          <p:spTgt spid="34"/>
                                        </p:tgtEl>
                                      </p:cBhvr>
                                    </p:animEffect>
                                  </p:childTnLst>
                                </p:cTn>
                              </p:par>
                            </p:childTnLst>
                          </p:cTn>
                        </p:par>
                        <p:par>
                          <p:cTn id="164" fill="hold">
                            <p:stCondLst>
                              <p:cond delay="6700"/>
                            </p:stCondLst>
                            <p:childTnLst>
                              <p:par>
                                <p:cTn id="165" presetID="22" presetClass="entr" presetSubtype="8" fill="hold" nodeType="afterEffect">
                                  <p:stCondLst>
                                    <p:cond delay="0"/>
                                  </p:stCondLst>
                                  <p:childTnLst>
                                    <p:set>
                                      <p:cBhvr>
                                        <p:cTn id="166" dur="1" fill="hold">
                                          <p:stCondLst>
                                            <p:cond delay="0"/>
                                          </p:stCondLst>
                                        </p:cTn>
                                        <p:tgtEl>
                                          <p:spTgt spid="5"/>
                                        </p:tgtEl>
                                        <p:attrNameLst>
                                          <p:attrName>style.visibility</p:attrName>
                                        </p:attrNameLst>
                                      </p:cBhvr>
                                      <p:to>
                                        <p:strVal val="visible"/>
                                      </p:to>
                                    </p:set>
                                    <p:animEffect transition="in" filter="wipe(left)">
                                      <p:cBhvr>
                                        <p:cTn id="167" dur="500"/>
                                        <p:tgtEl>
                                          <p:spTgt spid="5"/>
                                        </p:tgtEl>
                                      </p:cBhvr>
                                    </p:animEffect>
                                  </p:childTnLst>
                                </p:cTn>
                              </p:par>
                            </p:childTnLst>
                          </p:cTn>
                        </p:par>
                        <p:par>
                          <p:cTn id="168" fill="hold">
                            <p:stCondLst>
                              <p:cond delay="7200"/>
                            </p:stCondLst>
                            <p:childTnLst>
                              <p:par>
                                <p:cTn id="169" presetID="22" presetClass="entr" presetSubtype="8" fill="hold" grpId="0" nodeType="afterEffect">
                                  <p:stCondLst>
                                    <p:cond delay="0"/>
                                  </p:stCondLst>
                                  <p:childTnLst>
                                    <p:set>
                                      <p:cBhvr>
                                        <p:cTn id="170" dur="1" fill="hold">
                                          <p:stCondLst>
                                            <p:cond delay="0"/>
                                          </p:stCondLst>
                                        </p:cTn>
                                        <p:tgtEl>
                                          <p:spTgt spid="35"/>
                                        </p:tgtEl>
                                        <p:attrNameLst>
                                          <p:attrName>style.visibility</p:attrName>
                                        </p:attrNameLst>
                                      </p:cBhvr>
                                      <p:to>
                                        <p:strVal val="visible"/>
                                      </p:to>
                                    </p:set>
                                    <p:animEffect transition="in" filter="wipe(left)">
                                      <p:cBhvr>
                                        <p:cTn id="171" dur="500"/>
                                        <p:tgtEl>
                                          <p:spTgt spid="35"/>
                                        </p:tgtEl>
                                      </p:cBhvr>
                                    </p:animEffect>
                                  </p:childTnLst>
                                </p:cTn>
                              </p:par>
                              <p:par>
                                <p:cTn id="172" presetID="22" presetClass="entr" presetSubtype="8" fill="hold" grpId="0" nodeType="withEffect">
                                  <p:stCondLst>
                                    <p:cond delay="0"/>
                                  </p:stCondLst>
                                  <p:childTnLst>
                                    <p:set>
                                      <p:cBhvr>
                                        <p:cTn id="173" dur="1" fill="hold">
                                          <p:stCondLst>
                                            <p:cond delay="0"/>
                                          </p:stCondLst>
                                        </p:cTn>
                                        <p:tgtEl>
                                          <p:spTgt spid="36"/>
                                        </p:tgtEl>
                                        <p:attrNameLst>
                                          <p:attrName>style.visibility</p:attrName>
                                        </p:attrNameLst>
                                      </p:cBhvr>
                                      <p:to>
                                        <p:strVal val="visible"/>
                                      </p:to>
                                    </p:set>
                                    <p:animEffect transition="in" filter="wipe(left)">
                                      <p:cBhvr>
                                        <p:cTn id="17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P spid="30" grpId="0"/>
      <p:bldP spid="31" grpId="0"/>
      <p:bldP spid="32" grpId="0"/>
      <p:bldP spid="33" grpId="0"/>
      <p:bldP spid="34" grpId="0"/>
      <p:bldP spid="35" grpId="0"/>
      <p:bldP spid="36" grpId="0"/>
      <p:bldP spid="64" grpId="0" animBg="1"/>
      <p:bldP spid="83" grpId="0" animBg="1"/>
      <p:bldP spid="84" grpId="0" animBg="1"/>
      <p:bldP spid="85" grpId="0" animBg="1"/>
      <p:bldP spid="86" grpId="0" animBg="1"/>
      <p:bldP spid="87" grpId="0" animBg="1"/>
      <p:bldP spid="88" grpId="0" animBg="1"/>
      <p:bldP spid="89" grpId="0" animBg="1"/>
      <p:bldP spid="90" grpId="0" animBg="1"/>
      <p:bldP spid="92" grpId="0" animBg="1"/>
      <p:bldP spid="99" grpId="0" animBg="1"/>
      <p:bldP spid="103" grpId="0" animBg="1"/>
      <p:bldP spid="104" grpId="0" animBg="1"/>
      <p:bldP spid="105" grpId="0" animBg="1"/>
      <p:bldP spid="1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95936" y="1773787"/>
            <a:ext cx="2685351" cy="646331"/>
          </a:xfrm>
          <a:prstGeom prst="rect">
            <a:avLst/>
          </a:prstGeom>
          <a:noFill/>
        </p:spPr>
        <p:txBody>
          <a:bodyPr wrap="none" rtlCol="0">
            <a:spAutoFit/>
          </a:bodyPr>
          <a:lstStyle/>
          <a:p>
            <a:pPr marL="0" lvl="1"/>
            <a:r>
              <a:rPr lang="zh-CN" altLang="en-US" sz="3600" b="1" spc="300" dirty="0" smtClean="0">
                <a:solidFill>
                  <a:srgbClr val="C00000"/>
                </a:solidFill>
                <a:latin typeface="微软雅黑" pitchFamily="34" charset="-122"/>
                <a:ea typeface="微软雅黑" pitchFamily="34" charset="-122"/>
              </a:rPr>
              <a:t>公司与团队</a:t>
            </a:r>
            <a:endParaRPr lang="zh-CN" altLang="en-US" sz="3600" b="1" spc="300" dirty="0">
              <a:solidFill>
                <a:srgbClr val="C00000"/>
              </a:solidFill>
              <a:latin typeface="微软雅黑" pitchFamily="34" charset="-122"/>
              <a:ea typeface="微软雅黑" pitchFamily="34" charset="-122"/>
            </a:endParaRPr>
          </a:p>
        </p:txBody>
      </p:sp>
      <p:cxnSp>
        <p:nvCxnSpPr>
          <p:cNvPr id="7" name="直接连接符 6"/>
          <p:cNvCxnSpPr/>
          <p:nvPr/>
        </p:nvCxnSpPr>
        <p:spPr>
          <a:xfrm flipV="1">
            <a:off x="3779912" y="1203598"/>
            <a:ext cx="0" cy="2808312"/>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 name="文本框 9"/>
          <p:cNvSpPr txBox="1"/>
          <p:nvPr/>
        </p:nvSpPr>
        <p:spPr>
          <a:xfrm>
            <a:off x="4101203" y="2640500"/>
            <a:ext cx="2007940" cy="230832"/>
          </a:xfrm>
          <a:prstGeom prst="rect">
            <a:avLst/>
          </a:prstGeom>
          <a:noFill/>
        </p:spPr>
        <p:txBody>
          <a:bodyPr wrap="square" lIns="0" tIns="0" rIns="0" bIns="0" rtlCol="0">
            <a:spAutoFit/>
          </a:bodyPr>
          <a:lstStyle/>
          <a:p>
            <a:pPr marL="171450" lvl="1" indent="-171450">
              <a:buFont typeface="Wingdings" pitchFamily="2" charset="2"/>
              <a:buChar char="l"/>
            </a:pPr>
            <a:r>
              <a:rPr lang="zh-CN" altLang="en-US" sz="1500" dirty="0" smtClean="0">
                <a:latin typeface="微软雅黑" pitchFamily="34" charset="-122"/>
                <a:ea typeface="微软雅黑" pitchFamily="34" charset="-122"/>
              </a:rPr>
              <a:t>公司简介</a:t>
            </a:r>
            <a:endParaRPr lang="zh-CN" altLang="en-US" sz="1500" dirty="0">
              <a:latin typeface="微软雅黑" pitchFamily="34" charset="-122"/>
              <a:ea typeface="微软雅黑" pitchFamily="34" charset="-122"/>
            </a:endParaRPr>
          </a:p>
        </p:txBody>
      </p:sp>
      <p:sp>
        <p:nvSpPr>
          <p:cNvPr id="9" name="文本框 9"/>
          <p:cNvSpPr txBox="1"/>
          <p:nvPr/>
        </p:nvSpPr>
        <p:spPr>
          <a:xfrm>
            <a:off x="4101202" y="2965940"/>
            <a:ext cx="2007940" cy="230832"/>
          </a:xfrm>
          <a:prstGeom prst="rect">
            <a:avLst/>
          </a:prstGeom>
          <a:noFill/>
        </p:spPr>
        <p:txBody>
          <a:bodyPr wrap="square" lIns="0" tIns="0" rIns="0" bIns="0" rtlCol="0">
            <a:spAutoFit/>
          </a:bodyPr>
          <a:lstStyle/>
          <a:p>
            <a:pPr marL="171450" lvl="1" indent="-171450">
              <a:buFont typeface="Wingdings" pitchFamily="2" charset="2"/>
              <a:buChar char="l"/>
            </a:pPr>
            <a:r>
              <a:rPr lang="zh-CN" altLang="en-US" sz="1500" dirty="0" smtClean="0">
                <a:latin typeface="微软雅黑" pitchFamily="34" charset="-122"/>
                <a:ea typeface="微软雅黑" pitchFamily="34" charset="-122"/>
              </a:rPr>
              <a:t>团队介绍</a:t>
            </a:r>
            <a:endParaRPr lang="zh-CN" altLang="en-US" sz="1500" dirty="0">
              <a:latin typeface="微软雅黑" pitchFamily="34" charset="-122"/>
              <a:ea typeface="微软雅黑" pitchFamily="34" charset="-122"/>
            </a:endParaRPr>
          </a:p>
        </p:txBody>
      </p:sp>
      <p:sp>
        <p:nvSpPr>
          <p:cNvPr id="10" name="文本框 9"/>
          <p:cNvSpPr txBox="1"/>
          <p:nvPr/>
        </p:nvSpPr>
        <p:spPr>
          <a:xfrm>
            <a:off x="4101203" y="3291830"/>
            <a:ext cx="2007940" cy="230832"/>
          </a:xfrm>
          <a:prstGeom prst="rect">
            <a:avLst/>
          </a:prstGeom>
          <a:noFill/>
        </p:spPr>
        <p:txBody>
          <a:bodyPr wrap="square" lIns="0" tIns="0" rIns="0" bIns="0" rtlCol="0">
            <a:spAutoFit/>
          </a:bodyPr>
          <a:lstStyle/>
          <a:p>
            <a:pPr marL="171450" lvl="1" indent="-171450">
              <a:buFont typeface="Wingdings" pitchFamily="2" charset="2"/>
              <a:buChar char="l"/>
            </a:pPr>
            <a:r>
              <a:rPr lang="zh-CN" altLang="en-US" sz="1500" dirty="0" smtClean="0">
                <a:latin typeface="微软雅黑" pitchFamily="34" charset="-122"/>
                <a:ea typeface="微软雅黑" pitchFamily="34" charset="-122"/>
              </a:rPr>
              <a:t>项目成员</a:t>
            </a:r>
            <a:endParaRPr lang="zh-CN" altLang="en-US" sz="1500" dirty="0">
              <a:latin typeface="微软雅黑" pitchFamily="34" charset="-122"/>
              <a:ea typeface="微软雅黑" pitchFamily="34" charset="-122"/>
            </a:endParaRPr>
          </a:p>
        </p:txBody>
      </p:sp>
      <p:sp>
        <p:nvSpPr>
          <p:cNvPr id="11" name="文本框 9"/>
          <p:cNvSpPr txBox="1"/>
          <p:nvPr/>
        </p:nvSpPr>
        <p:spPr>
          <a:xfrm>
            <a:off x="4101202" y="3613209"/>
            <a:ext cx="2007940" cy="230832"/>
          </a:xfrm>
          <a:prstGeom prst="rect">
            <a:avLst/>
          </a:prstGeom>
          <a:noFill/>
        </p:spPr>
        <p:txBody>
          <a:bodyPr wrap="square" lIns="0" tIns="0" rIns="0" bIns="0" rtlCol="0">
            <a:spAutoFit/>
          </a:bodyPr>
          <a:lstStyle/>
          <a:p>
            <a:pPr marL="171450" lvl="1" indent="-171450">
              <a:buFont typeface="Wingdings" pitchFamily="2" charset="2"/>
              <a:buChar char="l"/>
            </a:pPr>
            <a:r>
              <a:rPr lang="zh-CN" altLang="en-US" sz="1500" dirty="0" smtClean="0">
                <a:latin typeface="微软雅黑" pitchFamily="34" charset="-122"/>
                <a:ea typeface="微软雅黑" pitchFamily="34" charset="-122"/>
              </a:rPr>
              <a:t>核心成员</a:t>
            </a:r>
            <a:endParaRPr lang="zh-CN" altLang="en-US" sz="1500" dirty="0">
              <a:latin typeface="微软雅黑" pitchFamily="34" charset="-122"/>
              <a:ea typeface="微软雅黑" pitchFamily="34" charset="-122"/>
            </a:endParaRPr>
          </a:p>
        </p:txBody>
      </p:sp>
      <p:sp>
        <p:nvSpPr>
          <p:cNvPr id="12" name="文本框 9"/>
          <p:cNvSpPr txBox="1"/>
          <p:nvPr/>
        </p:nvSpPr>
        <p:spPr>
          <a:xfrm>
            <a:off x="5804419" y="2643758"/>
            <a:ext cx="2007940" cy="230832"/>
          </a:xfrm>
          <a:prstGeom prst="rect">
            <a:avLst/>
          </a:prstGeom>
          <a:noFill/>
        </p:spPr>
        <p:txBody>
          <a:bodyPr wrap="square" lIns="0" tIns="0" rIns="0" bIns="0" rtlCol="0">
            <a:spAutoFit/>
          </a:bodyPr>
          <a:lstStyle/>
          <a:p>
            <a:pPr marL="171450" lvl="1" indent="-171450">
              <a:buFont typeface="Wingdings" pitchFamily="2" charset="2"/>
              <a:buChar char="l"/>
            </a:pPr>
            <a:r>
              <a:rPr lang="zh-CN" altLang="en-US" sz="1500" dirty="0" smtClean="0">
                <a:latin typeface="微软雅黑" pitchFamily="34" charset="-122"/>
                <a:ea typeface="微软雅黑" pitchFamily="34" charset="-122"/>
              </a:rPr>
              <a:t>组织架构</a:t>
            </a:r>
            <a:endParaRPr lang="zh-CN" altLang="en-US" sz="1500" dirty="0">
              <a:latin typeface="微软雅黑" pitchFamily="34" charset="-122"/>
              <a:ea typeface="微软雅黑" pitchFamily="34" charset="-122"/>
            </a:endParaRPr>
          </a:p>
        </p:txBody>
      </p:sp>
      <p:sp>
        <p:nvSpPr>
          <p:cNvPr id="13" name="文本框 9"/>
          <p:cNvSpPr txBox="1"/>
          <p:nvPr/>
        </p:nvSpPr>
        <p:spPr>
          <a:xfrm>
            <a:off x="5804420" y="2969648"/>
            <a:ext cx="2007940" cy="230832"/>
          </a:xfrm>
          <a:prstGeom prst="rect">
            <a:avLst/>
          </a:prstGeom>
          <a:noFill/>
        </p:spPr>
        <p:txBody>
          <a:bodyPr wrap="square" lIns="0" tIns="0" rIns="0" bIns="0" rtlCol="0">
            <a:spAutoFit/>
          </a:bodyPr>
          <a:lstStyle/>
          <a:p>
            <a:pPr marL="171450" lvl="1" indent="-171450">
              <a:buFont typeface="Wingdings" pitchFamily="2" charset="2"/>
              <a:buChar char="l"/>
            </a:pPr>
            <a:r>
              <a:rPr lang="zh-CN" altLang="en-US" sz="1500" dirty="0" smtClean="0">
                <a:latin typeface="微软雅黑" pitchFamily="34" charset="-122"/>
                <a:ea typeface="微软雅黑" pitchFamily="34" charset="-122"/>
              </a:rPr>
              <a:t>公司大事记</a:t>
            </a:r>
            <a:endParaRPr lang="zh-CN" altLang="en-US" sz="1500" dirty="0">
              <a:latin typeface="微软雅黑" pitchFamily="34" charset="-122"/>
              <a:ea typeface="微软雅黑" pitchFamily="34" charset="-122"/>
            </a:endParaRPr>
          </a:p>
        </p:txBody>
      </p:sp>
      <p:sp>
        <p:nvSpPr>
          <p:cNvPr id="14" name="文本框 9"/>
          <p:cNvSpPr txBox="1"/>
          <p:nvPr/>
        </p:nvSpPr>
        <p:spPr>
          <a:xfrm>
            <a:off x="5804419" y="3291027"/>
            <a:ext cx="2007940" cy="230832"/>
          </a:xfrm>
          <a:prstGeom prst="rect">
            <a:avLst/>
          </a:prstGeom>
          <a:noFill/>
        </p:spPr>
        <p:txBody>
          <a:bodyPr wrap="square" lIns="0" tIns="0" rIns="0" bIns="0" rtlCol="0">
            <a:spAutoFit/>
          </a:bodyPr>
          <a:lstStyle/>
          <a:p>
            <a:pPr marL="171450" lvl="1" indent="-171450">
              <a:buFont typeface="Wingdings" pitchFamily="2" charset="2"/>
              <a:buChar char="l"/>
            </a:pPr>
            <a:r>
              <a:rPr lang="zh-CN" altLang="en-US" sz="1500" dirty="0" smtClean="0">
                <a:latin typeface="微软雅黑" pitchFamily="34" charset="-122"/>
                <a:ea typeface="微软雅黑" pitchFamily="34" charset="-122"/>
              </a:rPr>
              <a:t>企业理念</a:t>
            </a:r>
            <a:endParaRPr lang="zh-CN" altLang="en-US" sz="1500" dirty="0">
              <a:latin typeface="微软雅黑" pitchFamily="34" charset="-122"/>
              <a:ea typeface="微软雅黑" pitchFamily="34" charset="-122"/>
            </a:endParaRPr>
          </a:p>
        </p:txBody>
      </p:sp>
      <p:sp>
        <p:nvSpPr>
          <p:cNvPr id="3" name="TextBox 2"/>
          <p:cNvSpPr txBox="1"/>
          <p:nvPr/>
        </p:nvSpPr>
        <p:spPr>
          <a:xfrm>
            <a:off x="2461912" y="2896649"/>
            <a:ext cx="902846" cy="246221"/>
          </a:xfrm>
          <a:prstGeom prst="rect">
            <a:avLst/>
          </a:prstGeom>
          <a:noFill/>
        </p:spPr>
        <p:txBody>
          <a:bodyPr wrap="square" lIns="0" tIns="0" rIns="0" bIns="0" rtlCol="0">
            <a:spAutoFit/>
          </a:bodyPr>
          <a:lstStyle/>
          <a:p>
            <a:r>
              <a:rPr lang="en-US" altLang="zh-CN" sz="1600" dirty="0" smtClean="0">
                <a:latin typeface="微软雅黑" pitchFamily="34" charset="-122"/>
                <a:ea typeface="微软雅黑" pitchFamily="34" charset="-122"/>
              </a:rPr>
              <a:t>PART 01</a:t>
            </a:r>
            <a:endParaRPr lang="zh-CN" altLang="en-US" sz="1600" dirty="0" smtClean="0">
              <a:latin typeface="微软雅黑" pitchFamily="34" charset="-122"/>
              <a:ea typeface="微软雅黑" pitchFamily="34" charset="-122"/>
            </a:endParaRPr>
          </a:p>
        </p:txBody>
      </p:sp>
      <p:grpSp>
        <p:nvGrpSpPr>
          <p:cNvPr id="33" name="组合 32"/>
          <p:cNvGrpSpPr/>
          <p:nvPr/>
        </p:nvGrpSpPr>
        <p:grpSpPr>
          <a:xfrm>
            <a:off x="2262782" y="1446400"/>
            <a:ext cx="1301106" cy="1301106"/>
            <a:chOff x="2262782" y="1446400"/>
            <a:chExt cx="1301106" cy="1301106"/>
          </a:xfrm>
        </p:grpSpPr>
        <p:sp>
          <p:nvSpPr>
            <p:cNvPr id="5" name="椭圆 4"/>
            <p:cNvSpPr/>
            <p:nvPr/>
          </p:nvSpPr>
          <p:spPr>
            <a:xfrm>
              <a:off x="2262782" y="1446400"/>
              <a:ext cx="1301106" cy="1301106"/>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KSO_Shape"/>
            <p:cNvSpPr>
              <a:spLocks/>
            </p:cNvSpPr>
            <p:nvPr/>
          </p:nvSpPr>
          <p:spPr bwMode="auto">
            <a:xfrm>
              <a:off x="2523120" y="1821416"/>
              <a:ext cx="836342" cy="574285"/>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ea typeface="微软雅黑" pitchFamily="34" charset="-122"/>
              </a:endParaRPr>
            </a:p>
          </p:txBody>
        </p:sp>
      </p:grpSp>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9632" y="3875271"/>
            <a:ext cx="6274700" cy="1144991"/>
          </a:xfrm>
          <a:prstGeom prst="rect">
            <a:avLst/>
          </a:prstGeom>
        </p:spPr>
      </p:pic>
    </p:spTree>
    <p:extLst>
      <p:ext uri="{BB962C8B-B14F-4D97-AF65-F5344CB8AC3E}">
        <p14:creationId xmlns:p14="http://schemas.microsoft.com/office/powerpoint/2010/main" val="2901346826"/>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2" presetClass="entr" presetSubtype="2"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p:tgtEl>
                                          <p:spTgt spid="33"/>
                                        </p:tgtEl>
                                        <p:attrNameLst>
                                          <p:attrName>ppt_x</p:attrName>
                                        </p:attrNameLst>
                                      </p:cBhvr>
                                      <p:tavLst>
                                        <p:tav tm="0">
                                          <p:val>
                                            <p:strVal val="#ppt_x+#ppt_w*1.125000"/>
                                          </p:val>
                                        </p:tav>
                                        <p:tav tm="100000">
                                          <p:val>
                                            <p:strVal val="#ppt_x"/>
                                          </p:val>
                                        </p:tav>
                                      </p:tavLst>
                                    </p:anim>
                                    <p:animEffect transition="in" filter="wipe(left)">
                                      <p:cBhvr>
                                        <p:cTn id="12" dur="500"/>
                                        <p:tgtEl>
                                          <p:spTgt spid="33"/>
                                        </p:tgtEl>
                                      </p:cBhvr>
                                    </p:animEffect>
                                  </p:childTnLst>
                                </p:cTn>
                              </p:par>
                              <p:par>
                                <p:cTn id="13" presetID="12" presetClass="entr" presetSubtype="8"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p:tgtEl>
                                          <p:spTgt spid="2"/>
                                        </p:tgtEl>
                                        <p:attrNameLst>
                                          <p:attrName>ppt_x</p:attrName>
                                        </p:attrNameLst>
                                      </p:cBhvr>
                                      <p:tavLst>
                                        <p:tav tm="0">
                                          <p:val>
                                            <p:strVal val="#ppt_x-#ppt_w*1.125000"/>
                                          </p:val>
                                        </p:tav>
                                        <p:tav tm="100000">
                                          <p:val>
                                            <p:strVal val="#ppt_x"/>
                                          </p:val>
                                        </p:tav>
                                      </p:tavLst>
                                    </p:anim>
                                    <p:animEffect transition="in" filter="wipe(right)">
                                      <p:cBhvr>
                                        <p:cTn id="16" dur="500"/>
                                        <p:tgtEl>
                                          <p:spTgt spid="2"/>
                                        </p:tgtEl>
                                      </p:cBhvr>
                                    </p:animEffect>
                                  </p:childTnLst>
                                </p:cTn>
                              </p:par>
                            </p:childTnLst>
                          </p:cTn>
                        </p:par>
                        <p:par>
                          <p:cTn id="17" fill="hold">
                            <p:stCondLst>
                              <p:cond delay="1000"/>
                            </p:stCondLst>
                            <p:childTnLst>
                              <p:par>
                                <p:cTn id="18" presetID="47"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anim calcmode="lin" valueType="num">
                                      <p:cBhvr>
                                        <p:cTn id="21" dur="500" fill="hold"/>
                                        <p:tgtEl>
                                          <p:spTgt spid="3"/>
                                        </p:tgtEl>
                                        <p:attrNameLst>
                                          <p:attrName>ppt_x</p:attrName>
                                        </p:attrNameLst>
                                      </p:cBhvr>
                                      <p:tavLst>
                                        <p:tav tm="0">
                                          <p:val>
                                            <p:strVal val="#ppt_x"/>
                                          </p:val>
                                        </p:tav>
                                        <p:tav tm="100000">
                                          <p:val>
                                            <p:strVal val="#ppt_x"/>
                                          </p:val>
                                        </p:tav>
                                      </p:tavLst>
                                    </p:anim>
                                    <p:anim calcmode="lin" valueType="num">
                                      <p:cBhvr>
                                        <p:cTn id="22" dur="500" fill="hold"/>
                                        <p:tgtEl>
                                          <p:spTgt spid="3"/>
                                        </p:tgtEl>
                                        <p:attrNameLst>
                                          <p:attrName>ppt_y</p:attrName>
                                        </p:attrNameLst>
                                      </p:cBhvr>
                                      <p:tavLst>
                                        <p:tav tm="0">
                                          <p:val>
                                            <p:strVal val="#ppt_y-.1"/>
                                          </p:val>
                                        </p:tav>
                                        <p:tav tm="100000">
                                          <p:val>
                                            <p:strVal val="#ppt_y"/>
                                          </p:val>
                                        </p:tav>
                                      </p:tavLst>
                                    </p:anim>
                                  </p:childTnLst>
                                </p:cTn>
                              </p:par>
                            </p:childTnLst>
                          </p:cTn>
                        </p:par>
                        <p:par>
                          <p:cTn id="23" fill="hold">
                            <p:stCondLst>
                              <p:cond delay="1500"/>
                            </p:stCondLst>
                            <p:childTnLst>
                              <p:par>
                                <p:cTn id="24" presetID="2" presetClass="entr" presetSubtype="4"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20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40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ppt_x"/>
                                          </p:val>
                                        </p:tav>
                                        <p:tav tm="100000">
                                          <p:val>
                                            <p:strVal val="#ppt_x"/>
                                          </p:val>
                                        </p:tav>
                                      </p:tavLst>
                                    </p:anim>
                                    <p:anim calcmode="lin" valueType="num">
                                      <p:cBhvr additive="base">
                                        <p:cTn id="35" dur="500" fill="hold"/>
                                        <p:tgtEl>
                                          <p:spTgt spid="10"/>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60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20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ppt_x"/>
                                          </p:val>
                                        </p:tav>
                                        <p:tav tm="100000">
                                          <p:val>
                                            <p:strVal val="#ppt_x"/>
                                          </p:val>
                                        </p:tav>
                                      </p:tavLst>
                                    </p:anim>
                                    <p:anim calcmode="lin" valueType="num">
                                      <p:cBhvr additive="base">
                                        <p:cTn id="43" dur="500" fill="hold"/>
                                        <p:tgtEl>
                                          <p:spTgt spid="12"/>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40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fill="hold"/>
                                        <p:tgtEl>
                                          <p:spTgt spid="13"/>
                                        </p:tgtEl>
                                        <p:attrNameLst>
                                          <p:attrName>ppt_x</p:attrName>
                                        </p:attrNameLst>
                                      </p:cBhvr>
                                      <p:tavLst>
                                        <p:tav tm="0">
                                          <p:val>
                                            <p:strVal val="#ppt_x"/>
                                          </p:val>
                                        </p:tav>
                                        <p:tav tm="100000">
                                          <p:val>
                                            <p:strVal val="#ppt_x"/>
                                          </p:val>
                                        </p:tav>
                                      </p:tavLst>
                                    </p:anim>
                                    <p:anim calcmode="lin" valueType="num">
                                      <p:cBhvr additive="base">
                                        <p:cTn id="47" dur="500" fill="hold"/>
                                        <p:tgtEl>
                                          <p:spTgt spid="13"/>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600"/>
                                  </p:stCondLst>
                                  <p:childTnLst>
                                    <p:set>
                                      <p:cBhvr>
                                        <p:cTn id="49" dur="1" fill="hold">
                                          <p:stCondLst>
                                            <p:cond delay="0"/>
                                          </p:stCondLst>
                                        </p:cTn>
                                        <p:tgtEl>
                                          <p:spTgt spid="14"/>
                                        </p:tgtEl>
                                        <p:attrNameLst>
                                          <p:attrName>style.visibility</p:attrName>
                                        </p:attrNameLst>
                                      </p:cBhvr>
                                      <p:to>
                                        <p:strVal val="visible"/>
                                      </p:to>
                                    </p:set>
                                    <p:anim calcmode="lin" valueType="num">
                                      <p:cBhvr additive="base">
                                        <p:cTn id="50" dur="500" fill="hold"/>
                                        <p:tgtEl>
                                          <p:spTgt spid="14"/>
                                        </p:tgtEl>
                                        <p:attrNameLst>
                                          <p:attrName>ppt_x</p:attrName>
                                        </p:attrNameLst>
                                      </p:cBhvr>
                                      <p:tavLst>
                                        <p:tav tm="0">
                                          <p:val>
                                            <p:strVal val="#ppt_x"/>
                                          </p:val>
                                        </p:tav>
                                        <p:tav tm="100000">
                                          <p:val>
                                            <p:strVal val="#ppt_x"/>
                                          </p:val>
                                        </p:tav>
                                      </p:tavLst>
                                    </p:anim>
                                    <p:anim calcmode="lin" valueType="num">
                                      <p:cBhvr additive="base">
                                        <p:cTn id="5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P spid="11" grpId="0"/>
      <p:bldP spid="12" grpId="0"/>
      <p:bldP spid="13" grpId="0"/>
      <p:bldP spid="14"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flipV="1">
            <a:off x="2018852" y="3209594"/>
            <a:ext cx="1348932" cy="939553"/>
          </a:xfrm>
          <a:prstGeom prst="line">
            <a:avLst/>
          </a:prstGeom>
          <a:ln w="762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flipV="1">
            <a:off x="-36512" y="4144388"/>
            <a:ext cx="2062918" cy="999112"/>
          </a:xfrm>
          <a:prstGeom prst="line">
            <a:avLst/>
          </a:prstGeom>
          <a:ln w="762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3367784" y="3209595"/>
            <a:ext cx="1816070" cy="638773"/>
          </a:xfrm>
          <a:prstGeom prst="line">
            <a:avLst/>
          </a:prstGeom>
          <a:ln w="762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5183854" y="2423427"/>
            <a:ext cx="1816825" cy="1424941"/>
          </a:xfrm>
          <a:prstGeom prst="line">
            <a:avLst/>
          </a:prstGeom>
          <a:ln w="76200">
            <a:solidFill>
              <a:schemeClr val="tx1"/>
            </a:solidFill>
          </a:ln>
          <a:effectLst/>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1620880" y="3703428"/>
            <a:ext cx="836538" cy="836538"/>
            <a:chOff x="1566862" y="4055810"/>
            <a:chExt cx="827056" cy="827056"/>
          </a:xfrm>
        </p:grpSpPr>
        <p:grpSp>
          <p:nvGrpSpPr>
            <p:cNvPr id="7" name="组合 6"/>
            <p:cNvGrpSpPr/>
            <p:nvPr/>
          </p:nvGrpSpPr>
          <p:grpSpPr>
            <a:xfrm>
              <a:off x="1566862" y="4055810"/>
              <a:ext cx="827056" cy="827056"/>
              <a:chOff x="304800" y="673100"/>
              <a:chExt cx="4000500" cy="4000500"/>
            </a:xfrm>
            <a:effectLst>
              <a:outerShdw blurRad="584200" dist="520700" dir="8100000" algn="tr" rotWithShape="0">
                <a:prstClr val="black">
                  <a:alpha val="35000"/>
                </a:prstClr>
              </a:outerShdw>
            </a:effectLst>
          </p:grpSpPr>
          <p:sp>
            <p:nvSpPr>
              <p:cNvPr id="9" name="同心圆 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椭圆 9"/>
              <p:cNvSpPr/>
              <p:nvPr/>
            </p:nvSpPr>
            <p:spPr>
              <a:xfrm>
                <a:off x="431574" y="799874"/>
                <a:ext cx="3746952" cy="374695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TextBox 7"/>
            <p:cNvSpPr txBox="1"/>
            <p:nvPr/>
          </p:nvSpPr>
          <p:spPr>
            <a:xfrm>
              <a:off x="1617926" y="4218412"/>
              <a:ext cx="730851" cy="517289"/>
            </a:xfrm>
            <a:prstGeom prst="rect">
              <a:avLst/>
            </a:prstGeom>
            <a:noFill/>
            <a:ln>
              <a:noFill/>
            </a:ln>
          </p:spPr>
          <p:txBody>
            <a:bodyPr wrap="square" rtlCol="0">
              <a:spAutoFit/>
            </a:bodyPr>
            <a:lstStyle/>
            <a:p>
              <a:pPr algn="ctr"/>
              <a:r>
                <a:rPr lang="zh-CN" altLang="en-US" sz="1400" dirty="0" smtClean="0">
                  <a:latin typeface="微软雅黑" pitchFamily="34" charset="-122"/>
                  <a:ea typeface="微软雅黑" pitchFamily="34" charset="-122"/>
                </a:rPr>
                <a:t>本地</a:t>
              </a:r>
              <a:endParaRPr lang="en-US" altLang="zh-CN" sz="1400" dirty="0" smtClean="0">
                <a:latin typeface="微软雅黑" pitchFamily="34" charset="-122"/>
                <a:ea typeface="微软雅黑" pitchFamily="34" charset="-122"/>
              </a:endParaRPr>
            </a:p>
            <a:p>
              <a:pPr algn="ctr"/>
              <a:r>
                <a:rPr lang="zh-CN" altLang="en-US" sz="1400" dirty="0" smtClean="0">
                  <a:latin typeface="微软雅黑" pitchFamily="34" charset="-122"/>
                  <a:ea typeface="微软雅黑" pitchFamily="34" charset="-122"/>
                </a:rPr>
                <a:t>市场</a:t>
              </a:r>
              <a:endParaRPr lang="zh-CN" altLang="en-US" sz="1400" dirty="0">
                <a:latin typeface="微软雅黑" pitchFamily="34" charset="-122"/>
                <a:ea typeface="微软雅黑" pitchFamily="34" charset="-122"/>
              </a:endParaRPr>
            </a:p>
          </p:txBody>
        </p:sp>
      </p:grpSp>
      <p:grpSp>
        <p:nvGrpSpPr>
          <p:cNvPr id="11" name="组合 10"/>
          <p:cNvGrpSpPr/>
          <p:nvPr/>
        </p:nvGrpSpPr>
        <p:grpSpPr>
          <a:xfrm>
            <a:off x="2845016" y="2754205"/>
            <a:ext cx="1016704" cy="1016704"/>
            <a:chOff x="2781516" y="3097105"/>
            <a:chExt cx="1016704" cy="1016704"/>
          </a:xfrm>
          <a:effectLst/>
        </p:grpSpPr>
        <p:grpSp>
          <p:nvGrpSpPr>
            <p:cNvPr id="12" name="组合 11"/>
            <p:cNvGrpSpPr/>
            <p:nvPr/>
          </p:nvGrpSpPr>
          <p:grpSpPr>
            <a:xfrm>
              <a:off x="2781516" y="3097105"/>
              <a:ext cx="1016704" cy="1016704"/>
              <a:chOff x="304800" y="673100"/>
              <a:chExt cx="4000500" cy="4000500"/>
            </a:xfrm>
            <a:effectLst>
              <a:outerShdw blurRad="584200" dist="520700" dir="8100000" algn="tr" rotWithShape="0">
                <a:prstClr val="black">
                  <a:alpha val="35000"/>
                </a:prstClr>
              </a:outerShdw>
            </a:effectLst>
          </p:grpSpPr>
          <p:sp>
            <p:nvSpPr>
              <p:cNvPr id="14" name="同心圆 1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 name="椭圆 14"/>
              <p:cNvSpPr/>
              <p:nvPr/>
            </p:nvSpPr>
            <p:spPr>
              <a:xfrm>
                <a:off x="392113" y="760413"/>
                <a:ext cx="3825875" cy="3825875"/>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TextBox 12"/>
            <p:cNvSpPr txBox="1"/>
            <p:nvPr/>
          </p:nvSpPr>
          <p:spPr>
            <a:xfrm>
              <a:off x="2980409" y="3315940"/>
              <a:ext cx="595035" cy="584775"/>
            </a:xfrm>
            <a:prstGeom prst="rect">
              <a:avLst/>
            </a:prstGeom>
            <a:noFill/>
            <a:ln>
              <a:noFill/>
            </a:ln>
          </p:spPr>
          <p:txBody>
            <a:bodyPr wrap="none" rtlCol="0">
              <a:spAutoFit/>
            </a:bodyPr>
            <a:lstStyle/>
            <a:p>
              <a:pPr algn="ctr"/>
              <a:r>
                <a:rPr lang="zh-CN" altLang="en-US" sz="1600" dirty="0">
                  <a:latin typeface="微软雅黑" pitchFamily="34" charset="-122"/>
                  <a:ea typeface="微软雅黑" pitchFamily="34" charset="-122"/>
                </a:rPr>
                <a:t>周边</a:t>
              </a:r>
              <a:endParaRPr lang="en-US" altLang="zh-CN" sz="1600" dirty="0">
                <a:latin typeface="微软雅黑" pitchFamily="34" charset="-122"/>
                <a:ea typeface="微软雅黑" pitchFamily="34" charset="-122"/>
              </a:endParaRPr>
            </a:p>
            <a:p>
              <a:pPr algn="ctr"/>
              <a:r>
                <a:rPr lang="zh-CN" altLang="en-US" sz="1600" dirty="0">
                  <a:latin typeface="微软雅黑" pitchFamily="34" charset="-122"/>
                  <a:ea typeface="微软雅黑" pitchFamily="34" charset="-122"/>
                </a:rPr>
                <a:t>市场</a:t>
              </a:r>
            </a:p>
          </p:txBody>
        </p:sp>
      </p:grpSp>
      <p:grpSp>
        <p:nvGrpSpPr>
          <p:cNvPr id="16" name="组合 15"/>
          <p:cNvGrpSpPr/>
          <p:nvPr/>
        </p:nvGrpSpPr>
        <p:grpSpPr>
          <a:xfrm>
            <a:off x="4592277" y="3232510"/>
            <a:ext cx="1239392" cy="1239392"/>
            <a:chOff x="4464548" y="3511181"/>
            <a:chExt cx="1303621" cy="1303621"/>
          </a:xfrm>
        </p:grpSpPr>
        <p:grpSp>
          <p:nvGrpSpPr>
            <p:cNvPr id="17" name="组合 16"/>
            <p:cNvGrpSpPr/>
            <p:nvPr/>
          </p:nvGrpSpPr>
          <p:grpSpPr>
            <a:xfrm>
              <a:off x="4464548" y="3511181"/>
              <a:ext cx="1303621" cy="1303621"/>
              <a:chOff x="304800" y="673100"/>
              <a:chExt cx="4000500" cy="4000500"/>
            </a:xfrm>
            <a:effectLst>
              <a:outerShdw blurRad="584200" dist="520700" dir="8100000" algn="tr" rotWithShape="0">
                <a:prstClr val="black">
                  <a:alpha val="35000"/>
                </a:prstClr>
              </a:outerShdw>
            </a:effectLst>
          </p:grpSpPr>
          <p:sp>
            <p:nvSpPr>
              <p:cNvPr id="19" name="同心圆 1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0" name="椭圆 19"/>
              <p:cNvSpPr/>
              <p:nvPr/>
            </p:nvSpPr>
            <p:spPr>
              <a:xfrm>
                <a:off x="404596" y="772896"/>
                <a:ext cx="3800908" cy="3800908"/>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TextBox 17"/>
            <p:cNvSpPr txBox="1"/>
            <p:nvPr/>
          </p:nvSpPr>
          <p:spPr>
            <a:xfrm>
              <a:off x="4752438" y="3825704"/>
              <a:ext cx="733780" cy="744571"/>
            </a:xfrm>
            <a:prstGeom prst="rect">
              <a:avLst/>
            </a:prstGeom>
            <a:noFill/>
            <a:ln>
              <a:noFill/>
            </a:ln>
          </p:spPr>
          <p:txBody>
            <a:bodyPr wrap="none" rtlCol="0">
              <a:spAutoFit/>
            </a:bodyPr>
            <a:lstStyle/>
            <a:p>
              <a:pPr algn="ctr"/>
              <a:r>
                <a:rPr lang="zh-CN" altLang="en-US" sz="2000" dirty="0" smtClean="0">
                  <a:latin typeface="微软雅黑" pitchFamily="34" charset="-122"/>
                  <a:ea typeface="微软雅黑" pitchFamily="34" charset="-122"/>
                </a:rPr>
                <a:t>细分</a:t>
              </a:r>
              <a:endParaRPr lang="en-US" altLang="zh-CN" sz="2000" dirty="0" smtClean="0">
                <a:latin typeface="微软雅黑" pitchFamily="34" charset="-122"/>
                <a:ea typeface="微软雅黑" pitchFamily="34" charset="-122"/>
              </a:endParaRPr>
            </a:p>
            <a:p>
              <a:pPr algn="ctr"/>
              <a:r>
                <a:rPr lang="zh-CN" altLang="en-US" sz="2000" dirty="0" smtClean="0">
                  <a:latin typeface="微软雅黑" pitchFamily="34" charset="-122"/>
                  <a:ea typeface="微软雅黑" pitchFamily="34" charset="-122"/>
                </a:rPr>
                <a:t>市场</a:t>
              </a:r>
              <a:endParaRPr lang="zh-CN" altLang="en-US" sz="2000" dirty="0">
                <a:latin typeface="微软雅黑" pitchFamily="34" charset="-122"/>
                <a:ea typeface="微软雅黑" pitchFamily="34" charset="-122"/>
              </a:endParaRPr>
            </a:p>
          </p:txBody>
        </p:sp>
      </p:grpSp>
      <p:grpSp>
        <p:nvGrpSpPr>
          <p:cNvPr id="21" name="组合 20"/>
          <p:cNvGrpSpPr/>
          <p:nvPr/>
        </p:nvGrpSpPr>
        <p:grpSpPr>
          <a:xfrm>
            <a:off x="6300192" y="1635646"/>
            <a:ext cx="1454948" cy="1454948"/>
            <a:chOff x="6075122" y="1932896"/>
            <a:chExt cx="1688526" cy="1688526"/>
          </a:xfrm>
        </p:grpSpPr>
        <p:grpSp>
          <p:nvGrpSpPr>
            <p:cNvPr id="22" name="组合 21"/>
            <p:cNvGrpSpPr/>
            <p:nvPr/>
          </p:nvGrpSpPr>
          <p:grpSpPr>
            <a:xfrm>
              <a:off x="6075122" y="1932896"/>
              <a:ext cx="1688526" cy="1688526"/>
              <a:chOff x="304800" y="673100"/>
              <a:chExt cx="4000500" cy="4000500"/>
            </a:xfrm>
            <a:effectLst>
              <a:outerShdw blurRad="584200" dist="520700" dir="8100000" algn="tr" rotWithShape="0">
                <a:prstClr val="black">
                  <a:alpha val="35000"/>
                </a:prstClr>
              </a:outerShdw>
            </a:effectLst>
          </p:grpSpPr>
          <p:sp>
            <p:nvSpPr>
              <p:cNvPr id="24" name="同心圆 2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5" name="椭圆 24"/>
              <p:cNvSpPr/>
              <p:nvPr/>
            </p:nvSpPr>
            <p:spPr>
              <a:xfrm>
                <a:off x="411027" y="779327"/>
                <a:ext cx="3788049" cy="3788049"/>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 name="TextBox 22"/>
            <p:cNvSpPr txBox="1"/>
            <p:nvPr/>
          </p:nvSpPr>
          <p:spPr>
            <a:xfrm>
              <a:off x="6456877" y="2299775"/>
              <a:ext cx="928687" cy="964406"/>
            </a:xfrm>
            <a:prstGeom prst="rect">
              <a:avLst/>
            </a:prstGeom>
            <a:noFill/>
            <a:ln>
              <a:noFill/>
            </a:ln>
          </p:spPr>
          <p:txBody>
            <a:bodyPr wrap="none" rtlCol="0">
              <a:spAutoFit/>
            </a:bodyPr>
            <a:lstStyle/>
            <a:p>
              <a:pPr algn="ctr"/>
              <a:r>
                <a:rPr lang="zh-CN" altLang="en-US" sz="2400" dirty="0" smtClean="0">
                  <a:latin typeface="微软雅黑" pitchFamily="34" charset="-122"/>
                  <a:ea typeface="微软雅黑" pitchFamily="34" charset="-122"/>
                </a:rPr>
                <a:t>高端</a:t>
              </a:r>
              <a:endParaRPr lang="en-US" altLang="zh-CN" sz="2400" dirty="0" smtClean="0">
                <a:latin typeface="微软雅黑" pitchFamily="34" charset="-122"/>
                <a:ea typeface="微软雅黑" pitchFamily="34" charset="-122"/>
              </a:endParaRPr>
            </a:p>
            <a:p>
              <a:pPr algn="ctr"/>
              <a:r>
                <a:rPr lang="zh-CN" altLang="en-US" sz="2400" dirty="0" smtClean="0">
                  <a:latin typeface="微软雅黑" pitchFamily="34" charset="-122"/>
                  <a:ea typeface="微软雅黑" pitchFamily="34" charset="-122"/>
                </a:rPr>
                <a:t>市场</a:t>
              </a:r>
              <a:endParaRPr lang="zh-CN" altLang="en-US" sz="2400" dirty="0">
                <a:latin typeface="微软雅黑" pitchFamily="34" charset="-122"/>
                <a:ea typeface="微软雅黑" pitchFamily="34" charset="-122"/>
              </a:endParaRPr>
            </a:p>
          </p:txBody>
        </p:sp>
      </p:grpSp>
      <p:sp>
        <p:nvSpPr>
          <p:cNvPr id="30" name="TextBox 29"/>
          <p:cNvSpPr txBox="1"/>
          <p:nvPr/>
        </p:nvSpPr>
        <p:spPr>
          <a:xfrm>
            <a:off x="2230637" y="1923678"/>
            <a:ext cx="2448272" cy="731098"/>
          </a:xfrm>
          <a:prstGeom prst="rect">
            <a:avLst/>
          </a:prstGeom>
          <a:noFill/>
        </p:spPr>
        <p:txBody>
          <a:bodyPr wrap="square" rtlCol="0">
            <a:spAutoFit/>
          </a:bodyPr>
          <a:lstStyle/>
          <a:p>
            <a:pPr>
              <a:lnSpc>
                <a:spcPct val="130000"/>
              </a:lnSpc>
            </a:pPr>
            <a:r>
              <a:rPr lang="zh-CN" altLang="en-US" sz="1100" dirty="0">
                <a:latin typeface="微软雅黑" pitchFamily="34" charset="-122"/>
                <a:ea typeface="微软雅黑" pitchFamily="34" charset="-122"/>
              </a:rPr>
              <a:t>点击输入本栏的具体文字，简明扼要的说明分项内容，此为概念图解，请根据您的具体内容酌情修改。</a:t>
            </a:r>
            <a:endParaRPr lang="en-US" altLang="zh-CN" sz="1100" dirty="0">
              <a:latin typeface="微软雅黑" pitchFamily="34" charset="-122"/>
              <a:ea typeface="微软雅黑" pitchFamily="34" charset="-122"/>
            </a:endParaRPr>
          </a:p>
        </p:txBody>
      </p:sp>
      <p:sp>
        <p:nvSpPr>
          <p:cNvPr id="31" name="TextBox 30"/>
          <p:cNvSpPr txBox="1"/>
          <p:nvPr/>
        </p:nvSpPr>
        <p:spPr>
          <a:xfrm>
            <a:off x="323528" y="2920772"/>
            <a:ext cx="2448272" cy="731098"/>
          </a:xfrm>
          <a:prstGeom prst="rect">
            <a:avLst/>
          </a:prstGeom>
          <a:noFill/>
        </p:spPr>
        <p:txBody>
          <a:bodyPr wrap="square" rtlCol="0">
            <a:spAutoFit/>
          </a:bodyPr>
          <a:lstStyle/>
          <a:p>
            <a:pPr>
              <a:lnSpc>
                <a:spcPct val="130000"/>
              </a:lnSpc>
            </a:pPr>
            <a:r>
              <a:rPr lang="zh-CN" altLang="en-US" sz="1100" dirty="0">
                <a:latin typeface="微软雅黑" pitchFamily="34" charset="-122"/>
                <a:ea typeface="微软雅黑" pitchFamily="34" charset="-122"/>
              </a:rPr>
              <a:t>点击输入本栏的具体文字，简明扼要的说明分项内容，此为概念图解，请根据您的具体内容酌情修改。</a:t>
            </a:r>
            <a:endParaRPr lang="en-US" altLang="zh-CN" sz="1100" dirty="0">
              <a:latin typeface="微软雅黑" pitchFamily="34" charset="-122"/>
              <a:ea typeface="微软雅黑" pitchFamily="34" charset="-122"/>
            </a:endParaRPr>
          </a:p>
        </p:txBody>
      </p:sp>
      <p:sp>
        <p:nvSpPr>
          <p:cNvPr id="32" name="TextBox 31"/>
          <p:cNvSpPr txBox="1"/>
          <p:nvPr/>
        </p:nvSpPr>
        <p:spPr>
          <a:xfrm>
            <a:off x="6156176" y="3770953"/>
            <a:ext cx="2448272" cy="731098"/>
          </a:xfrm>
          <a:prstGeom prst="rect">
            <a:avLst/>
          </a:prstGeom>
          <a:noFill/>
        </p:spPr>
        <p:txBody>
          <a:bodyPr wrap="square" rtlCol="0">
            <a:spAutoFit/>
          </a:bodyPr>
          <a:lstStyle/>
          <a:p>
            <a:pPr>
              <a:lnSpc>
                <a:spcPct val="130000"/>
              </a:lnSpc>
            </a:pPr>
            <a:r>
              <a:rPr lang="zh-CN" altLang="en-US" sz="1100" dirty="0">
                <a:latin typeface="微软雅黑" pitchFamily="34" charset="-122"/>
                <a:ea typeface="微软雅黑" pitchFamily="34" charset="-122"/>
              </a:rPr>
              <a:t>点击输入本栏的具体文字，简明扼要的说明分项内容，此为概念图解，请根据您的具体内容酌情修改。</a:t>
            </a:r>
            <a:endParaRPr lang="en-US" altLang="zh-CN" sz="1100" dirty="0">
              <a:latin typeface="微软雅黑" pitchFamily="34" charset="-122"/>
              <a:ea typeface="微软雅黑" pitchFamily="34" charset="-122"/>
            </a:endParaRPr>
          </a:p>
        </p:txBody>
      </p:sp>
      <p:sp>
        <p:nvSpPr>
          <p:cNvPr id="33" name="TextBox 32"/>
          <p:cNvSpPr txBox="1"/>
          <p:nvPr/>
        </p:nvSpPr>
        <p:spPr>
          <a:xfrm>
            <a:off x="5436096" y="915566"/>
            <a:ext cx="2448272" cy="731098"/>
          </a:xfrm>
          <a:prstGeom prst="rect">
            <a:avLst/>
          </a:prstGeom>
          <a:noFill/>
        </p:spPr>
        <p:txBody>
          <a:bodyPr wrap="square" rtlCol="0">
            <a:spAutoFit/>
          </a:bodyPr>
          <a:lstStyle/>
          <a:p>
            <a:pPr>
              <a:lnSpc>
                <a:spcPct val="130000"/>
              </a:lnSpc>
            </a:pPr>
            <a:r>
              <a:rPr lang="zh-CN" altLang="en-US" sz="1100" dirty="0">
                <a:latin typeface="微软雅黑" pitchFamily="34" charset="-122"/>
                <a:ea typeface="微软雅黑" pitchFamily="34" charset="-122"/>
              </a:rPr>
              <a:t>点击输入本栏的具体文字，简明扼要的说明分项内容，此为概念图解，请根据您的具体内容酌情修改。</a:t>
            </a:r>
            <a:endParaRPr lang="en-US" altLang="zh-CN" sz="1100" dirty="0">
              <a:latin typeface="微软雅黑" pitchFamily="34" charset="-122"/>
              <a:ea typeface="微软雅黑" pitchFamily="34" charset="-122"/>
            </a:endParaRPr>
          </a:p>
        </p:txBody>
      </p:sp>
      <p:grpSp>
        <p:nvGrpSpPr>
          <p:cNvPr id="42" name="组合 41"/>
          <p:cNvGrpSpPr/>
          <p:nvPr/>
        </p:nvGrpSpPr>
        <p:grpSpPr>
          <a:xfrm>
            <a:off x="2246287" y="4155926"/>
            <a:ext cx="447031" cy="447031"/>
            <a:chOff x="2246286" y="4230035"/>
            <a:chExt cx="525513" cy="525513"/>
          </a:xfrm>
        </p:grpSpPr>
        <p:sp>
          <p:nvSpPr>
            <p:cNvPr id="26" name="椭圆 25"/>
            <p:cNvSpPr/>
            <p:nvPr/>
          </p:nvSpPr>
          <p:spPr>
            <a:xfrm>
              <a:off x="2246286" y="4230035"/>
              <a:ext cx="525513" cy="525513"/>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00" dirty="0"/>
            </a:p>
          </p:txBody>
        </p:sp>
        <p:sp>
          <p:nvSpPr>
            <p:cNvPr id="41" name="TextBox 40"/>
            <p:cNvSpPr txBox="1"/>
            <p:nvPr/>
          </p:nvSpPr>
          <p:spPr>
            <a:xfrm>
              <a:off x="2290215" y="4410054"/>
              <a:ext cx="433392" cy="153888"/>
            </a:xfrm>
            <a:prstGeom prst="rect">
              <a:avLst/>
            </a:prstGeom>
            <a:noFill/>
          </p:spPr>
          <p:txBody>
            <a:bodyPr wrap="square" lIns="0" tIns="0" rIns="0" bIns="0" rtlCol="0">
              <a:spAutoFit/>
            </a:bodyPr>
            <a:lstStyle/>
            <a:p>
              <a:pPr algn="ctr"/>
              <a:r>
                <a:rPr lang="en-US" altLang="zh-CN" sz="1000" b="1" dirty="0" smtClean="0">
                  <a:solidFill>
                    <a:srgbClr val="C00000"/>
                  </a:solidFill>
                  <a:latin typeface="微软雅黑" pitchFamily="34" charset="-122"/>
                  <a:ea typeface="微软雅黑" pitchFamily="34" charset="-122"/>
                </a:rPr>
                <a:t>2016</a:t>
              </a:r>
              <a:endParaRPr lang="zh-CN" altLang="en-US" sz="1000" b="1" dirty="0" smtClean="0">
                <a:solidFill>
                  <a:srgbClr val="C00000"/>
                </a:solidFill>
                <a:latin typeface="微软雅黑" pitchFamily="34" charset="-122"/>
                <a:ea typeface="微软雅黑" pitchFamily="34" charset="-122"/>
              </a:endParaRPr>
            </a:p>
          </p:txBody>
        </p:sp>
      </p:grpSp>
      <p:grpSp>
        <p:nvGrpSpPr>
          <p:cNvPr id="49" name="组合 48"/>
          <p:cNvGrpSpPr/>
          <p:nvPr/>
        </p:nvGrpSpPr>
        <p:grpSpPr>
          <a:xfrm>
            <a:off x="5577236" y="3993954"/>
            <a:ext cx="447032" cy="447031"/>
            <a:chOff x="2246285" y="4230035"/>
            <a:chExt cx="525514" cy="525513"/>
          </a:xfrm>
        </p:grpSpPr>
        <p:sp>
          <p:nvSpPr>
            <p:cNvPr id="50" name="椭圆 49"/>
            <p:cNvSpPr/>
            <p:nvPr/>
          </p:nvSpPr>
          <p:spPr>
            <a:xfrm>
              <a:off x="2246286" y="4230035"/>
              <a:ext cx="525513" cy="525513"/>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00" dirty="0"/>
            </a:p>
          </p:txBody>
        </p:sp>
        <p:sp>
          <p:nvSpPr>
            <p:cNvPr id="51" name="TextBox 50"/>
            <p:cNvSpPr txBox="1"/>
            <p:nvPr/>
          </p:nvSpPr>
          <p:spPr>
            <a:xfrm>
              <a:off x="2246285" y="4324595"/>
              <a:ext cx="525513" cy="325630"/>
            </a:xfrm>
            <a:prstGeom prst="rect">
              <a:avLst/>
            </a:prstGeom>
            <a:noFill/>
          </p:spPr>
          <p:txBody>
            <a:bodyPr wrap="square" lIns="0" tIns="0" rIns="0" bIns="0" rtlCol="0">
              <a:spAutoFit/>
            </a:bodyPr>
            <a:lstStyle/>
            <a:p>
              <a:pPr algn="ctr"/>
              <a:r>
                <a:rPr lang="en-US" altLang="zh-CN" sz="900" b="1" dirty="0" smtClean="0">
                  <a:solidFill>
                    <a:srgbClr val="C00000"/>
                  </a:solidFill>
                  <a:latin typeface="微软雅黑" pitchFamily="34" charset="-122"/>
                  <a:ea typeface="微软雅黑" pitchFamily="34" charset="-122"/>
                </a:rPr>
                <a:t>2017</a:t>
              </a:r>
            </a:p>
            <a:p>
              <a:pPr algn="ctr"/>
              <a:r>
                <a:rPr lang="zh-CN" altLang="en-US" sz="900" b="1" dirty="0" smtClean="0">
                  <a:solidFill>
                    <a:srgbClr val="C00000"/>
                  </a:solidFill>
                  <a:latin typeface="微软雅黑" pitchFamily="34" charset="-122"/>
                  <a:ea typeface="微软雅黑" pitchFamily="34" charset="-122"/>
                </a:rPr>
                <a:t>下半年</a:t>
              </a:r>
            </a:p>
          </p:txBody>
        </p:sp>
      </p:grpSp>
      <p:grpSp>
        <p:nvGrpSpPr>
          <p:cNvPr id="52" name="组合 51"/>
          <p:cNvGrpSpPr/>
          <p:nvPr/>
        </p:nvGrpSpPr>
        <p:grpSpPr>
          <a:xfrm>
            <a:off x="3522599" y="3426320"/>
            <a:ext cx="447032" cy="447031"/>
            <a:chOff x="2246285" y="4230035"/>
            <a:chExt cx="525514" cy="525513"/>
          </a:xfrm>
        </p:grpSpPr>
        <p:sp>
          <p:nvSpPr>
            <p:cNvPr id="53" name="椭圆 52"/>
            <p:cNvSpPr/>
            <p:nvPr/>
          </p:nvSpPr>
          <p:spPr>
            <a:xfrm>
              <a:off x="2246286" y="4230035"/>
              <a:ext cx="525513" cy="525513"/>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00" dirty="0"/>
            </a:p>
          </p:txBody>
        </p:sp>
        <p:sp>
          <p:nvSpPr>
            <p:cNvPr id="54" name="TextBox 53"/>
            <p:cNvSpPr txBox="1"/>
            <p:nvPr/>
          </p:nvSpPr>
          <p:spPr>
            <a:xfrm>
              <a:off x="2246285" y="4415895"/>
              <a:ext cx="525513" cy="162814"/>
            </a:xfrm>
            <a:prstGeom prst="rect">
              <a:avLst/>
            </a:prstGeom>
            <a:noFill/>
          </p:spPr>
          <p:txBody>
            <a:bodyPr wrap="square" lIns="0" tIns="0" rIns="0" bIns="0" rtlCol="0">
              <a:spAutoFit/>
            </a:bodyPr>
            <a:lstStyle/>
            <a:p>
              <a:pPr algn="ctr"/>
              <a:r>
                <a:rPr lang="en-US" altLang="zh-CN" sz="900" b="1" dirty="0" smtClean="0">
                  <a:solidFill>
                    <a:srgbClr val="C00000"/>
                  </a:solidFill>
                  <a:latin typeface="微软雅黑" pitchFamily="34" charset="-122"/>
                  <a:ea typeface="微软雅黑" pitchFamily="34" charset="-122"/>
                </a:rPr>
                <a:t>2017</a:t>
              </a:r>
              <a:endParaRPr lang="zh-CN" altLang="en-US" sz="900" b="1" dirty="0" smtClean="0">
                <a:solidFill>
                  <a:srgbClr val="C00000"/>
                </a:solidFill>
                <a:latin typeface="微软雅黑" pitchFamily="34" charset="-122"/>
                <a:ea typeface="微软雅黑" pitchFamily="34" charset="-122"/>
              </a:endParaRPr>
            </a:p>
          </p:txBody>
        </p:sp>
      </p:grpSp>
      <p:grpSp>
        <p:nvGrpSpPr>
          <p:cNvPr id="55" name="组合 54"/>
          <p:cNvGrpSpPr/>
          <p:nvPr/>
        </p:nvGrpSpPr>
        <p:grpSpPr>
          <a:xfrm>
            <a:off x="7452320" y="2571750"/>
            <a:ext cx="447032" cy="447031"/>
            <a:chOff x="2246285" y="4230035"/>
            <a:chExt cx="525514" cy="525513"/>
          </a:xfrm>
        </p:grpSpPr>
        <p:sp>
          <p:nvSpPr>
            <p:cNvPr id="56" name="椭圆 55"/>
            <p:cNvSpPr/>
            <p:nvPr/>
          </p:nvSpPr>
          <p:spPr>
            <a:xfrm>
              <a:off x="2246286" y="4230035"/>
              <a:ext cx="525513" cy="525513"/>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00" dirty="0"/>
            </a:p>
          </p:txBody>
        </p:sp>
        <p:sp>
          <p:nvSpPr>
            <p:cNvPr id="57" name="TextBox 56"/>
            <p:cNvSpPr txBox="1"/>
            <p:nvPr/>
          </p:nvSpPr>
          <p:spPr>
            <a:xfrm>
              <a:off x="2246285" y="4415895"/>
              <a:ext cx="525513" cy="162814"/>
            </a:xfrm>
            <a:prstGeom prst="rect">
              <a:avLst/>
            </a:prstGeom>
            <a:noFill/>
          </p:spPr>
          <p:txBody>
            <a:bodyPr wrap="square" lIns="0" tIns="0" rIns="0" bIns="0" rtlCol="0">
              <a:spAutoFit/>
            </a:bodyPr>
            <a:lstStyle/>
            <a:p>
              <a:pPr algn="ctr"/>
              <a:r>
                <a:rPr lang="en-US" altLang="zh-CN" sz="900" b="1" dirty="0" smtClean="0">
                  <a:solidFill>
                    <a:srgbClr val="C00000"/>
                  </a:solidFill>
                  <a:latin typeface="微软雅黑" pitchFamily="34" charset="-122"/>
                  <a:ea typeface="微软雅黑" pitchFamily="34" charset="-122"/>
                </a:rPr>
                <a:t>2018</a:t>
              </a:r>
              <a:endParaRPr lang="zh-CN" altLang="en-US" sz="900" b="1" dirty="0" smtClean="0">
                <a:solidFill>
                  <a:srgbClr val="C00000"/>
                </a:solidFill>
                <a:latin typeface="微软雅黑" pitchFamily="34" charset="-122"/>
                <a:ea typeface="微软雅黑" pitchFamily="34" charset="-122"/>
              </a:endParaRPr>
            </a:p>
          </p:txBody>
        </p:sp>
      </p:grpSp>
      <p:sp>
        <p:nvSpPr>
          <p:cNvPr id="59" name="椭圆 58"/>
          <p:cNvSpPr/>
          <p:nvPr/>
        </p:nvSpPr>
        <p:spPr>
          <a:xfrm>
            <a:off x="4349204" y="3297699"/>
            <a:ext cx="137389" cy="137389"/>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59"/>
          <p:cNvSpPr/>
          <p:nvPr/>
        </p:nvSpPr>
        <p:spPr>
          <a:xfrm>
            <a:off x="4087077" y="3914842"/>
            <a:ext cx="274777" cy="274777"/>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nvSpPr>
        <p:spPr>
          <a:xfrm>
            <a:off x="4224465" y="4498008"/>
            <a:ext cx="137389" cy="137389"/>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椭圆 61"/>
          <p:cNvSpPr/>
          <p:nvPr/>
        </p:nvSpPr>
        <p:spPr>
          <a:xfrm>
            <a:off x="2765464" y="4258314"/>
            <a:ext cx="274777" cy="274777"/>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62"/>
          <p:cNvSpPr/>
          <p:nvPr/>
        </p:nvSpPr>
        <p:spPr>
          <a:xfrm>
            <a:off x="3341787" y="3799199"/>
            <a:ext cx="137389" cy="137389"/>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p:nvSpPr>
        <p:spPr>
          <a:xfrm>
            <a:off x="5954877" y="3288931"/>
            <a:ext cx="274777" cy="274777"/>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p:cNvSpPr/>
          <p:nvPr/>
        </p:nvSpPr>
        <p:spPr>
          <a:xfrm>
            <a:off x="7360071" y="3209594"/>
            <a:ext cx="167224" cy="167224"/>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椭圆 65"/>
          <p:cNvSpPr/>
          <p:nvPr/>
        </p:nvSpPr>
        <p:spPr>
          <a:xfrm>
            <a:off x="6562548" y="3113850"/>
            <a:ext cx="137389" cy="137389"/>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TextBox 69"/>
          <p:cNvSpPr txBox="1"/>
          <p:nvPr/>
        </p:nvSpPr>
        <p:spPr>
          <a:xfrm>
            <a:off x="3563888" y="475567"/>
            <a:ext cx="2016224" cy="307777"/>
          </a:xfrm>
          <a:prstGeom prst="rect">
            <a:avLst/>
          </a:prstGeom>
          <a:noFill/>
        </p:spPr>
        <p:txBody>
          <a:bodyPr wrap="square" lIns="0" tIns="0" rIns="0" bIns="0" rtlCol="0">
            <a:spAutoFit/>
          </a:bodyPr>
          <a:lstStyle/>
          <a:p>
            <a:pPr algn="ctr"/>
            <a:r>
              <a:rPr lang="zh-CN" altLang="en-US" sz="2000" b="1" dirty="0" smtClean="0">
                <a:latin typeface="微软雅黑" pitchFamily="34" charset="-122"/>
                <a:ea typeface="微软雅黑" pitchFamily="34" charset="-122"/>
              </a:rPr>
              <a:t>市场开拓计划</a:t>
            </a:r>
            <a:endParaRPr lang="zh-CN" altLang="en-US" sz="1000" dirty="0">
              <a:latin typeface="微软雅黑" pitchFamily="34" charset="-122"/>
              <a:ea typeface="微软雅黑" pitchFamily="34" charset="-122"/>
            </a:endParaRPr>
          </a:p>
        </p:txBody>
      </p:sp>
      <p:sp>
        <p:nvSpPr>
          <p:cNvPr id="72" name="椭圆 71"/>
          <p:cNvSpPr/>
          <p:nvPr/>
        </p:nvSpPr>
        <p:spPr>
          <a:xfrm>
            <a:off x="5161319" y="2765899"/>
            <a:ext cx="274777" cy="274777"/>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椭圆 72"/>
          <p:cNvSpPr/>
          <p:nvPr/>
        </p:nvSpPr>
        <p:spPr>
          <a:xfrm>
            <a:off x="8028384" y="2307255"/>
            <a:ext cx="274777" cy="274777"/>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椭圆 73"/>
          <p:cNvSpPr/>
          <p:nvPr/>
        </p:nvSpPr>
        <p:spPr>
          <a:xfrm>
            <a:off x="8053009" y="1993016"/>
            <a:ext cx="152400" cy="152400"/>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椭圆 74"/>
          <p:cNvSpPr/>
          <p:nvPr/>
        </p:nvSpPr>
        <p:spPr>
          <a:xfrm>
            <a:off x="966178" y="4299942"/>
            <a:ext cx="166157" cy="166157"/>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543413461"/>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upRight)">
                                      <p:cBhvr>
                                        <p:cTn id="7" dur="300"/>
                                        <p:tgtEl>
                                          <p:spTgt spid="3"/>
                                        </p:tgtEl>
                                      </p:cBhvr>
                                    </p:animEffect>
                                  </p:childTnLst>
                                </p:cTn>
                              </p:par>
                            </p:childTnLst>
                          </p:cTn>
                        </p:par>
                        <p:par>
                          <p:cTn id="8" fill="hold">
                            <p:stCondLst>
                              <p:cond delay="3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300" fill="hold"/>
                                        <p:tgtEl>
                                          <p:spTgt spid="6"/>
                                        </p:tgtEl>
                                        <p:attrNameLst>
                                          <p:attrName>ppt_w</p:attrName>
                                        </p:attrNameLst>
                                      </p:cBhvr>
                                      <p:tavLst>
                                        <p:tav tm="0">
                                          <p:val>
                                            <p:fltVal val="0"/>
                                          </p:val>
                                        </p:tav>
                                        <p:tav tm="100000">
                                          <p:val>
                                            <p:strVal val="#ppt_w"/>
                                          </p:val>
                                        </p:tav>
                                      </p:tavLst>
                                    </p:anim>
                                    <p:anim calcmode="lin" valueType="num">
                                      <p:cBhvr>
                                        <p:cTn id="12" dur="300" fill="hold"/>
                                        <p:tgtEl>
                                          <p:spTgt spid="6"/>
                                        </p:tgtEl>
                                        <p:attrNameLst>
                                          <p:attrName>ppt_h</p:attrName>
                                        </p:attrNameLst>
                                      </p:cBhvr>
                                      <p:tavLst>
                                        <p:tav tm="0">
                                          <p:val>
                                            <p:fltVal val="0"/>
                                          </p:val>
                                        </p:tav>
                                        <p:tav tm="100000">
                                          <p:val>
                                            <p:strVal val="#ppt_h"/>
                                          </p:val>
                                        </p:tav>
                                      </p:tavLst>
                                    </p:anim>
                                    <p:animEffect transition="in" filter="fade">
                                      <p:cBhvr>
                                        <p:cTn id="13" dur="300"/>
                                        <p:tgtEl>
                                          <p:spTgt spid="6"/>
                                        </p:tgtEl>
                                      </p:cBhvr>
                                    </p:animEffect>
                                  </p:childTnLst>
                                </p:cTn>
                              </p:par>
                              <p:par>
                                <p:cTn id="14" presetID="2" presetClass="entr" presetSubtype="4"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anim calcmode="lin" valueType="num">
                                      <p:cBhvr additive="base">
                                        <p:cTn id="16" dur="300" fill="hold"/>
                                        <p:tgtEl>
                                          <p:spTgt spid="42"/>
                                        </p:tgtEl>
                                        <p:attrNameLst>
                                          <p:attrName>ppt_x</p:attrName>
                                        </p:attrNameLst>
                                      </p:cBhvr>
                                      <p:tavLst>
                                        <p:tav tm="0">
                                          <p:val>
                                            <p:strVal val="#ppt_x"/>
                                          </p:val>
                                        </p:tav>
                                        <p:tav tm="100000">
                                          <p:val>
                                            <p:strVal val="#ppt_x"/>
                                          </p:val>
                                        </p:tav>
                                      </p:tavLst>
                                    </p:anim>
                                    <p:anim calcmode="lin" valueType="num">
                                      <p:cBhvr additive="base">
                                        <p:cTn id="17" dur="300" fill="hold"/>
                                        <p:tgtEl>
                                          <p:spTgt spid="42"/>
                                        </p:tgtEl>
                                        <p:attrNameLst>
                                          <p:attrName>ppt_y</p:attrName>
                                        </p:attrNameLst>
                                      </p:cBhvr>
                                      <p:tavLst>
                                        <p:tav tm="0">
                                          <p:val>
                                            <p:strVal val="1+#ppt_h/2"/>
                                          </p:val>
                                        </p:tav>
                                        <p:tav tm="100000">
                                          <p:val>
                                            <p:strVal val="#ppt_y"/>
                                          </p:val>
                                        </p:tav>
                                      </p:tavLst>
                                    </p:anim>
                                  </p:childTnLst>
                                </p:cTn>
                              </p:par>
                            </p:childTnLst>
                          </p:cTn>
                        </p:par>
                        <p:par>
                          <p:cTn id="18" fill="hold">
                            <p:stCondLst>
                              <p:cond delay="600"/>
                            </p:stCondLst>
                            <p:childTnLst>
                              <p:par>
                                <p:cTn id="19" presetID="18" presetClass="entr" presetSubtype="3"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strips(upRight)">
                                      <p:cBhvr>
                                        <p:cTn id="21" dur="300"/>
                                        <p:tgtEl>
                                          <p:spTgt spid="2"/>
                                        </p:tgtEl>
                                      </p:cBhvr>
                                    </p:animEffect>
                                  </p:childTnLst>
                                </p:cTn>
                              </p:par>
                            </p:childTnLst>
                          </p:cTn>
                        </p:par>
                        <p:par>
                          <p:cTn id="22" fill="hold">
                            <p:stCondLst>
                              <p:cond delay="900"/>
                            </p:stCondLst>
                            <p:childTnLst>
                              <p:par>
                                <p:cTn id="23" presetID="53" presetClass="entr" presetSubtype="16"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300" fill="hold"/>
                                        <p:tgtEl>
                                          <p:spTgt spid="11"/>
                                        </p:tgtEl>
                                        <p:attrNameLst>
                                          <p:attrName>ppt_w</p:attrName>
                                        </p:attrNameLst>
                                      </p:cBhvr>
                                      <p:tavLst>
                                        <p:tav tm="0">
                                          <p:val>
                                            <p:fltVal val="0"/>
                                          </p:val>
                                        </p:tav>
                                        <p:tav tm="100000">
                                          <p:val>
                                            <p:strVal val="#ppt_w"/>
                                          </p:val>
                                        </p:tav>
                                      </p:tavLst>
                                    </p:anim>
                                    <p:anim calcmode="lin" valueType="num">
                                      <p:cBhvr>
                                        <p:cTn id="26" dur="300" fill="hold"/>
                                        <p:tgtEl>
                                          <p:spTgt spid="11"/>
                                        </p:tgtEl>
                                        <p:attrNameLst>
                                          <p:attrName>ppt_h</p:attrName>
                                        </p:attrNameLst>
                                      </p:cBhvr>
                                      <p:tavLst>
                                        <p:tav tm="0">
                                          <p:val>
                                            <p:fltVal val="0"/>
                                          </p:val>
                                        </p:tav>
                                        <p:tav tm="100000">
                                          <p:val>
                                            <p:strVal val="#ppt_h"/>
                                          </p:val>
                                        </p:tav>
                                      </p:tavLst>
                                    </p:anim>
                                    <p:animEffect transition="in" filter="fade">
                                      <p:cBhvr>
                                        <p:cTn id="27" dur="300"/>
                                        <p:tgtEl>
                                          <p:spTgt spid="11"/>
                                        </p:tgtEl>
                                      </p:cBhvr>
                                    </p:animEffect>
                                  </p:childTnLst>
                                </p:cTn>
                              </p:par>
                              <p:par>
                                <p:cTn id="28" presetID="2" presetClass="entr" presetSubtype="4" fill="hold" nodeType="withEffect">
                                  <p:stCondLst>
                                    <p:cond delay="0"/>
                                  </p:stCondLst>
                                  <p:childTnLst>
                                    <p:set>
                                      <p:cBhvr>
                                        <p:cTn id="29" dur="1" fill="hold">
                                          <p:stCondLst>
                                            <p:cond delay="0"/>
                                          </p:stCondLst>
                                        </p:cTn>
                                        <p:tgtEl>
                                          <p:spTgt spid="52"/>
                                        </p:tgtEl>
                                        <p:attrNameLst>
                                          <p:attrName>style.visibility</p:attrName>
                                        </p:attrNameLst>
                                      </p:cBhvr>
                                      <p:to>
                                        <p:strVal val="visible"/>
                                      </p:to>
                                    </p:set>
                                    <p:anim calcmode="lin" valueType="num">
                                      <p:cBhvr additive="base">
                                        <p:cTn id="30" dur="300" fill="hold"/>
                                        <p:tgtEl>
                                          <p:spTgt spid="52"/>
                                        </p:tgtEl>
                                        <p:attrNameLst>
                                          <p:attrName>ppt_x</p:attrName>
                                        </p:attrNameLst>
                                      </p:cBhvr>
                                      <p:tavLst>
                                        <p:tav tm="0">
                                          <p:val>
                                            <p:strVal val="#ppt_x"/>
                                          </p:val>
                                        </p:tav>
                                        <p:tav tm="100000">
                                          <p:val>
                                            <p:strVal val="#ppt_x"/>
                                          </p:val>
                                        </p:tav>
                                      </p:tavLst>
                                    </p:anim>
                                    <p:anim calcmode="lin" valueType="num">
                                      <p:cBhvr additive="base">
                                        <p:cTn id="31" dur="300" fill="hold"/>
                                        <p:tgtEl>
                                          <p:spTgt spid="52"/>
                                        </p:tgtEl>
                                        <p:attrNameLst>
                                          <p:attrName>ppt_y</p:attrName>
                                        </p:attrNameLst>
                                      </p:cBhvr>
                                      <p:tavLst>
                                        <p:tav tm="0">
                                          <p:val>
                                            <p:strVal val="1+#ppt_h/2"/>
                                          </p:val>
                                        </p:tav>
                                        <p:tav tm="100000">
                                          <p:val>
                                            <p:strVal val="#ppt_y"/>
                                          </p:val>
                                        </p:tav>
                                      </p:tavLst>
                                    </p:anim>
                                  </p:childTnLst>
                                </p:cTn>
                              </p:par>
                            </p:childTnLst>
                          </p:cTn>
                        </p:par>
                        <p:par>
                          <p:cTn id="32" fill="hold">
                            <p:stCondLst>
                              <p:cond delay="1200"/>
                            </p:stCondLst>
                            <p:childTnLst>
                              <p:par>
                                <p:cTn id="33" presetID="18" presetClass="entr" presetSubtype="6"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strips(downRight)">
                                      <p:cBhvr>
                                        <p:cTn id="35" dur="300"/>
                                        <p:tgtEl>
                                          <p:spTgt spid="4"/>
                                        </p:tgtEl>
                                      </p:cBhvr>
                                    </p:animEffect>
                                  </p:childTnLst>
                                </p:cTn>
                              </p:par>
                            </p:childTnLst>
                          </p:cTn>
                        </p:par>
                        <p:par>
                          <p:cTn id="36" fill="hold">
                            <p:stCondLst>
                              <p:cond delay="1500"/>
                            </p:stCondLst>
                            <p:childTnLst>
                              <p:par>
                                <p:cTn id="37" presetID="53" presetClass="entr" presetSubtype="16" fill="hold" nodeType="after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300" fill="hold"/>
                                        <p:tgtEl>
                                          <p:spTgt spid="16"/>
                                        </p:tgtEl>
                                        <p:attrNameLst>
                                          <p:attrName>ppt_w</p:attrName>
                                        </p:attrNameLst>
                                      </p:cBhvr>
                                      <p:tavLst>
                                        <p:tav tm="0">
                                          <p:val>
                                            <p:fltVal val="0"/>
                                          </p:val>
                                        </p:tav>
                                        <p:tav tm="100000">
                                          <p:val>
                                            <p:strVal val="#ppt_w"/>
                                          </p:val>
                                        </p:tav>
                                      </p:tavLst>
                                    </p:anim>
                                    <p:anim calcmode="lin" valueType="num">
                                      <p:cBhvr>
                                        <p:cTn id="40" dur="300" fill="hold"/>
                                        <p:tgtEl>
                                          <p:spTgt spid="16"/>
                                        </p:tgtEl>
                                        <p:attrNameLst>
                                          <p:attrName>ppt_h</p:attrName>
                                        </p:attrNameLst>
                                      </p:cBhvr>
                                      <p:tavLst>
                                        <p:tav tm="0">
                                          <p:val>
                                            <p:fltVal val="0"/>
                                          </p:val>
                                        </p:tav>
                                        <p:tav tm="100000">
                                          <p:val>
                                            <p:strVal val="#ppt_h"/>
                                          </p:val>
                                        </p:tav>
                                      </p:tavLst>
                                    </p:anim>
                                    <p:animEffect transition="in" filter="fade">
                                      <p:cBhvr>
                                        <p:cTn id="41" dur="300"/>
                                        <p:tgtEl>
                                          <p:spTgt spid="16"/>
                                        </p:tgtEl>
                                      </p:cBhvr>
                                    </p:animEffect>
                                  </p:childTnLst>
                                </p:cTn>
                              </p:par>
                              <p:par>
                                <p:cTn id="42" presetID="2" presetClass="entr" presetSubtype="4"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 calcmode="lin" valueType="num">
                                      <p:cBhvr additive="base">
                                        <p:cTn id="44" dur="300" fill="hold"/>
                                        <p:tgtEl>
                                          <p:spTgt spid="49"/>
                                        </p:tgtEl>
                                        <p:attrNameLst>
                                          <p:attrName>ppt_x</p:attrName>
                                        </p:attrNameLst>
                                      </p:cBhvr>
                                      <p:tavLst>
                                        <p:tav tm="0">
                                          <p:val>
                                            <p:strVal val="#ppt_x"/>
                                          </p:val>
                                        </p:tav>
                                        <p:tav tm="100000">
                                          <p:val>
                                            <p:strVal val="#ppt_x"/>
                                          </p:val>
                                        </p:tav>
                                      </p:tavLst>
                                    </p:anim>
                                    <p:anim calcmode="lin" valueType="num">
                                      <p:cBhvr additive="base">
                                        <p:cTn id="45" dur="300" fill="hold"/>
                                        <p:tgtEl>
                                          <p:spTgt spid="49"/>
                                        </p:tgtEl>
                                        <p:attrNameLst>
                                          <p:attrName>ppt_y</p:attrName>
                                        </p:attrNameLst>
                                      </p:cBhvr>
                                      <p:tavLst>
                                        <p:tav tm="0">
                                          <p:val>
                                            <p:strVal val="1+#ppt_h/2"/>
                                          </p:val>
                                        </p:tav>
                                        <p:tav tm="100000">
                                          <p:val>
                                            <p:strVal val="#ppt_y"/>
                                          </p:val>
                                        </p:tav>
                                      </p:tavLst>
                                    </p:anim>
                                  </p:childTnLst>
                                </p:cTn>
                              </p:par>
                            </p:childTnLst>
                          </p:cTn>
                        </p:par>
                        <p:par>
                          <p:cTn id="46" fill="hold">
                            <p:stCondLst>
                              <p:cond delay="1800"/>
                            </p:stCondLst>
                            <p:childTnLst>
                              <p:par>
                                <p:cTn id="47" presetID="18" presetClass="entr" presetSubtype="3" fill="hold" nodeType="after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strips(upRight)">
                                      <p:cBhvr>
                                        <p:cTn id="49" dur="300"/>
                                        <p:tgtEl>
                                          <p:spTgt spid="5"/>
                                        </p:tgtEl>
                                      </p:cBhvr>
                                    </p:animEffect>
                                  </p:childTnLst>
                                </p:cTn>
                              </p:par>
                            </p:childTnLst>
                          </p:cTn>
                        </p:par>
                        <p:par>
                          <p:cTn id="50" fill="hold">
                            <p:stCondLst>
                              <p:cond delay="2100"/>
                            </p:stCondLst>
                            <p:childTnLst>
                              <p:par>
                                <p:cTn id="51" presetID="53" presetClass="entr" presetSubtype="16" fill="hold" nodeType="after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300" fill="hold"/>
                                        <p:tgtEl>
                                          <p:spTgt spid="21"/>
                                        </p:tgtEl>
                                        <p:attrNameLst>
                                          <p:attrName>ppt_w</p:attrName>
                                        </p:attrNameLst>
                                      </p:cBhvr>
                                      <p:tavLst>
                                        <p:tav tm="0">
                                          <p:val>
                                            <p:fltVal val="0"/>
                                          </p:val>
                                        </p:tav>
                                        <p:tav tm="100000">
                                          <p:val>
                                            <p:strVal val="#ppt_w"/>
                                          </p:val>
                                        </p:tav>
                                      </p:tavLst>
                                    </p:anim>
                                    <p:anim calcmode="lin" valueType="num">
                                      <p:cBhvr>
                                        <p:cTn id="54" dur="300" fill="hold"/>
                                        <p:tgtEl>
                                          <p:spTgt spid="21"/>
                                        </p:tgtEl>
                                        <p:attrNameLst>
                                          <p:attrName>ppt_h</p:attrName>
                                        </p:attrNameLst>
                                      </p:cBhvr>
                                      <p:tavLst>
                                        <p:tav tm="0">
                                          <p:val>
                                            <p:fltVal val="0"/>
                                          </p:val>
                                        </p:tav>
                                        <p:tav tm="100000">
                                          <p:val>
                                            <p:strVal val="#ppt_h"/>
                                          </p:val>
                                        </p:tav>
                                      </p:tavLst>
                                    </p:anim>
                                    <p:animEffect transition="in" filter="fade">
                                      <p:cBhvr>
                                        <p:cTn id="55" dur="300"/>
                                        <p:tgtEl>
                                          <p:spTgt spid="21"/>
                                        </p:tgtEl>
                                      </p:cBhvr>
                                    </p:animEffect>
                                  </p:childTnLst>
                                </p:cTn>
                              </p:par>
                              <p:par>
                                <p:cTn id="56" presetID="2" presetClass="entr" presetSubtype="4" fill="hold" nodeType="withEffect">
                                  <p:stCondLst>
                                    <p:cond delay="0"/>
                                  </p:stCondLst>
                                  <p:childTnLst>
                                    <p:set>
                                      <p:cBhvr>
                                        <p:cTn id="57" dur="1" fill="hold">
                                          <p:stCondLst>
                                            <p:cond delay="0"/>
                                          </p:stCondLst>
                                        </p:cTn>
                                        <p:tgtEl>
                                          <p:spTgt spid="55"/>
                                        </p:tgtEl>
                                        <p:attrNameLst>
                                          <p:attrName>style.visibility</p:attrName>
                                        </p:attrNameLst>
                                      </p:cBhvr>
                                      <p:to>
                                        <p:strVal val="visible"/>
                                      </p:to>
                                    </p:set>
                                    <p:anim calcmode="lin" valueType="num">
                                      <p:cBhvr additive="base">
                                        <p:cTn id="58" dur="300" fill="hold"/>
                                        <p:tgtEl>
                                          <p:spTgt spid="55"/>
                                        </p:tgtEl>
                                        <p:attrNameLst>
                                          <p:attrName>ppt_x</p:attrName>
                                        </p:attrNameLst>
                                      </p:cBhvr>
                                      <p:tavLst>
                                        <p:tav tm="0">
                                          <p:val>
                                            <p:strVal val="#ppt_x"/>
                                          </p:val>
                                        </p:tav>
                                        <p:tav tm="100000">
                                          <p:val>
                                            <p:strVal val="#ppt_x"/>
                                          </p:val>
                                        </p:tav>
                                      </p:tavLst>
                                    </p:anim>
                                    <p:anim calcmode="lin" valueType="num">
                                      <p:cBhvr additive="base">
                                        <p:cTn id="59" dur="300" fill="hold"/>
                                        <p:tgtEl>
                                          <p:spTgt spid="55"/>
                                        </p:tgtEl>
                                        <p:attrNameLst>
                                          <p:attrName>ppt_y</p:attrName>
                                        </p:attrNameLst>
                                      </p:cBhvr>
                                      <p:tavLst>
                                        <p:tav tm="0">
                                          <p:val>
                                            <p:strVal val="1+#ppt_h/2"/>
                                          </p:val>
                                        </p:tav>
                                        <p:tav tm="100000">
                                          <p:val>
                                            <p:strVal val="#ppt_y"/>
                                          </p:val>
                                        </p:tav>
                                      </p:tavLst>
                                    </p:anim>
                                  </p:childTnLst>
                                </p:cTn>
                              </p:par>
                            </p:childTnLst>
                          </p:cTn>
                        </p:par>
                        <p:par>
                          <p:cTn id="60" fill="hold">
                            <p:stCondLst>
                              <p:cond delay="2400"/>
                            </p:stCondLst>
                            <p:childTnLst>
                              <p:par>
                                <p:cTn id="61" presetID="22" presetClass="entr" presetSubtype="1" fill="hold" grpId="0" nodeType="after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500"/>
                                        <p:tgtEl>
                                          <p:spTgt spid="31"/>
                                        </p:tgtEl>
                                      </p:cBhvr>
                                    </p:animEffect>
                                  </p:childTnLst>
                                </p:cTn>
                              </p:par>
                            </p:childTnLst>
                          </p:cTn>
                        </p:par>
                        <p:par>
                          <p:cTn id="64" fill="hold">
                            <p:stCondLst>
                              <p:cond delay="2900"/>
                            </p:stCondLst>
                            <p:childTnLst>
                              <p:par>
                                <p:cTn id="65" presetID="22" presetClass="entr" presetSubtype="1" fill="hold" grpId="0"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up)">
                                      <p:cBhvr>
                                        <p:cTn id="67" dur="500"/>
                                        <p:tgtEl>
                                          <p:spTgt spid="30"/>
                                        </p:tgtEl>
                                      </p:cBhvr>
                                    </p:animEffect>
                                  </p:childTnLst>
                                </p:cTn>
                              </p:par>
                            </p:childTnLst>
                          </p:cTn>
                        </p:par>
                        <p:par>
                          <p:cTn id="68" fill="hold">
                            <p:stCondLst>
                              <p:cond delay="3400"/>
                            </p:stCondLst>
                            <p:childTnLst>
                              <p:par>
                                <p:cTn id="69" presetID="22" presetClass="entr" presetSubtype="1" fill="hold" grpId="0" nodeType="after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wipe(up)">
                                      <p:cBhvr>
                                        <p:cTn id="71" dur="500"/>
                                        <p:tgtEl>
                                          <p:spTgt spid="32"/>
                                        </p:tgtEl>
                                      </p:cBhvr>
                                    </p:animEffect>
                                  </p:childTnLst>
                                </p:cTn>
                              </p:par>
                            </p:childTnLst>
                          </p:cTn>
                        </p:par>
                        <p:par>
                          <p:cTn id="72" fill="hold">
                            <p:stCondLst>
                              <p:cond delay="3900"/>
                            </p:stCondLst>
                            <p:childTnLst>
                              <p:par>
                                <p:cTn id="73" presetID="22" presetClass="entr" presetSubtype="1" fill="hold" grpId="0" nodeType="after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wipe(up)">
                                      <p:cBhvr>
                                        <p:cTn id="75" dur="500"/>
                                        <p:tgtEl>
                                          <p:spTgt spid="33"/>
                                        </p:tgtEl>
                                      </p:cBhvr>
                                    </p:animEffect>
                                  </p:childTnLst>
                                </p:cTn>
                              </p:par>
                            </p:childTnLst>
                          </p:cTn>
                        </p:par>
                        <p:par>
                          <p:cTn id="76" fill="hold">
                            <p:stCondLst>
                              <p:cond delay="4400"/>
                            </p:stCondLst>
                            <p:childTnLst>
                              <p:par>
                                <p:cTn id="77" presetID="2" presetClass="entr" presetSubtype="12" fill="hold" grpId="0" nodeType="afterEffect">
                                  <p:stCondLst>
                                    <p:cond delay="0"/>
                                  </p:stCondLst>
                                  <p:childTnLst>
                                    <p:set>
                                      <p:cBhvr>
                                        <p:cTn id="78" dur="1" fill="hold">
                                          <p:stCondLst>
                                            <p:cond delay="0"/>
                                          </p:stCondLst>
                                        </p:cTn>
                                        <p:tgtEl>
                                          <p:spTgt spid="59"/>
                                        </p:tgtEl>
                                        <p:attrNameLst>
                                          <p:attrName>style.visibility</p:attrName>
                                        </p:attrNameLst>
                                      </p:cBhvr>
                                      <p:to>
                                        <p:strVal val="visible"/>
                                      </p:to>
                                    </p:set>
                                    <p:anim calcmode="lin" valueType="num">
                                      <p:cBhvr additive="base">
                                        <p:cTn id="79" dur="700" fill="hold"/>
                                        <p:tgtEl>
                                          <p:spTgt spid="59"/>
                                        </p:tgtEl>
                                        <p:attrNameLst>
                                          <p:attrName>ppt_x</p:attrName>
                                        </p:attrNameLst>
                                      </p:cBhvr>
                                      <p:tavLst>
                                        <p:tav tm="0">
                                          <p:val>
                                            <p:strVal val="0-#ppt_w/2"/>
                                          </p:val>
                                        </p:tav>
                                        <p:tav tm="100000">
                                          <p:val>
                                            <p:strVal val="#ppt_x"/>
                                          </p:val>
                                        </p:tav>
                                      </p:tavLst>
                                    </p:anim>
                                    <p:anim calcmode="lin" valueType="num">
                                      <p:cBhvr additive="base">
                                        <p:cTn id="80" dur="700" fill="hold"/>
                                        <p:tgtEl>
                                          <p:spTgt spid="59"/>
                                        </p:tgtEl>
                                        <p:attrNameLst>
                                          <p:attrName>ppt_y</p:attrName>
                                        </p:attrNameLst>
                                      </p:cBhvr>
                                      <p:tavLst>
                                        <p:tav tm="0">
                                          <p:val>
                                            <p:strVal val="1+#ppt_h/2"/>
                                          </p:val>
                                        </p:tav>
                                        <p:tav tm="100000">
                                          <p:val>
                                            <p:strVal val="#ppt_y"/>
                                          </p:val>
                                        </p:tav>
                                      </p:tavLst>
                                    </p:anim>
                                  </p:childTnLst>
                                </p:cTn>
                              </p:par>
                              <p:par>
                                <p:cTn id="81" presetID="2" presetClass="entr" presetSubtype="12" fill="hold" grpId="0" nodeType="withEffect">
                                  <p:stCondLst>
                                    <p:cond delay="300"/>
                                  </p:stCondLst>
                                  <p:childTnLst>
                                    <p:set>
                                      <p:cBhvr>
                                        <p:cTn id="82" dur="1" fill="hold">
                                          <p:stCondLst>
                                            <p:cond delay="0"/>
                                          </p:stCondLst>
                                        </p:cTn>
                                        <p:tgtEl>
                                          <p:spTgt spid="60"/>
                                        </p:tgtEl>
                                        <p:attrNameLst>
                                          <p:attrName>style.visibility</p:attrName>
                                        </p:attrNameLst>
                                      </p:cBhvr>
                                      <p:to>
                                        <p:strVal val="visible"/>
                                      </p:to>
                                    </p:set>
                                    <p:anim calcmode="lin" valueType="num">
                                      <p:cBhvr additive="base">
                                        <p:cTn id="83" dur="500" fill="hold"/>
                                        <p:tgtEl>
                                          <p:spTgt spid="60"/>
                                        </p:tgtEl>
                                        <p:attrNameLst>
                                          <p:attrName>ppt_x</p:attrName>
                                        </p:attrNameLst>
                                      </p:cBhvr>
                                      <p:tavLst>
                                        <p:tav tm="0">
                                          <p:val>
                                            <p:strVal val="0-#ppt_w/2"/>
                                          </p:val>
                                        </p:tav>
                                        <p:tav tm="100000">
                                          <p:val>
                                            <p:strVal val="#ppt_x"/>
                                          </p:val>
                                        </p:tav>
                                      </p:tavLst>
                                    </p:anim>
                                    <p:anim calcmode="lin" valueType="num">
                                      <p:cBhvr additive="base">
                                        <p:cTn id="84" dur="500" fill="hold"/>
                                        <p:tgtEl>
                                          <p:spTgt spid="60"/>
                                        </p:tgtEl>
                                        <p:attrNameLst>
                                          <p:attrName>ppt_y</p:attrName>
                                        </p:attrNameLst>
                                      </p:cBhvr>
                                      <p:tavLst>
                                        <p:tav tm="0">
                                          <p:val>
                                            <p:strVal val="1+#ppt_h/2"/>
                                          </p:val>
                                        </p:tav>
                                        <p:tav tm="100000">
                                          <p:val>
                                            <p:strVal val="#ppt_y"/>
                                          </p:val>
                                        </p:tav>
                                      </p:tavLst>
                                    </p:anim>
                                  </p:childTnLst>
                                </p:cTn>
                              </p:par>
                              <p:par>
                                <p:cTn id="85" presetID="2" presetClass="entr" presetSubtype="12" fill="hold" grpId="0" nodeType="withEffect">
                                  <p:stCondLst>
                                    <p:cond delay="300"/>
                                  </p:stCondLst>
                                  <p:childTnLst>
                                    <p:set>
                                      <p:cBhvr>
                                        <p:cTn id="86" dur="1" fill="hold">
                                          <p:stCondLst>
                                            <p:cond delay="0"/>
                                          </p:stCondLst>
                                        </p:cTn>
                                        <p:tgtEl>
                                          <p:spTgt spid="61"/>
                                        </p:tgtEl>
                                        <p:attrNameLst>
                                          <p:attrName>style.visibility</p:attrName>
                                        </p:attrNameLst>
                                      </p:cBhvr>
                                      <p:to>
                                        <p:strVal val="visible"/>
                                      </p:to>
                                    </p:set>
                                    <p:anim calcmode="lin" valueType="num">
                                      <p:cBhvr additive="base">
                                        <p:cTn id="87" dur="600" fill="hold"/>
                                        <p:tgtEl>
                                          <p:spTgt spid="61"/>
                                        </p:tgtEl>
                                        <p:attrNameLst>
                                          <p:attrName>ppt_x</p:attrName>
                                        </p:attrNameLst>
                                      </p:cBhvr>
                                      <p:tavLst>
                                        <p:tav tm="0">
                                          <p:val>
                                            <p:strVal val="0-#ppt_w/2"/>
                                          </p:val>
                                        </p:tav>
                                        <p:tav tm="100000">
                                          <p:val>
                                            <p:strVal val="#ppt_x"/>
                                          </p:val>
                                        </p:tav>
                                      </p:tavLst>
                                    </p:anim>
                                    <p:anim calcmode="lin" valueType="num">
                                      <p:cBhvr additive="base">
                                        <p:cTn id="88" dur="600" fill="hold"/>
                                        <p:tgtEl>
                                          <p:spTgt spid="61"/>
                                        </p:tgtEl>
                                        <p:attrNameLst>
                                          <p:attrName>ppt_y</p:attrName>
                                        </p:attrNameLst>
                                      </p:cBhvr>
                                      <p:tavLst>
                                        <p:tav tm="0">
                                          <p:val>
                                            <p:strVal val="1+#ppt_h/2"/>
                                          </p:val>
                                        </p:tav>
                                        <p:tav tm="100000">
                                          <p:val>
                                            <p:strVal val="#ppt_y"/>
                                          </p:val>
                                        </p:tav>
                                      </p:tavLst>
                                    </p:anim>
                                  </p:childTnLst>
                                </p:cTn>
                              </p:par>
                              <p:par>
                                <p:cTn id="89" presetID="2" presetClass="entr" presetSubtype="12" fill="hold" grpId="0" nodeType="withEffect">
                                  <p:stCondLst>
                                    <p:cond delay="200"/>
                                  </p:stCondLst>
                                  <p:childTnLst>
                                    <p:set>
                                      <p:cBhvr>
                                        <p:cTn id="90" dur="1" fill="hold">
                                          <p:stCondLst>
                                            <p:cond delay="0"/>
                                          </p:stCondLst>
                                        </p:cTn>
                                        <p:tgtEl>
                                          <p:spTgt spid="62"/>
                                        </p:tgtEl>
                                        <p:attrNameLst>
                                          <p:attrName>style.visibility</p:attrName>
                                        </p:attrNameLst>
                                      </p:cBhvr>
                                      <p:to>
                                        <p:strVal val="visible"/>
                                      </p:to>
                                    </p:set>
                                    <p:anim calcmode="lin" valueType="num">
                                      <p:cBhvr additive="base">
                                        <p:cTn id="91" dur="400" fill="hold"/>
                                        <p:tgtEl>
                                          <p:spTgt spid="62"/>
                                        </p:tgtEl>
                                        <p:attrNameLst>
                                          <p:attrName>ppt_x</p:attrName>
                                        </p:attrNameLst>
                                      </p:cBhvr>
                                      <p:tavLst>
                                        <p:tav tm="0">
                                          <p:val>
                                            <p:strVal val="0-#ppt_w/2"/>
                                          </p:val>
                                        </p:tav>
                                        <p:tav tm="100000">
                                          <p:val>
                                            <p:strVal val="#ppt_x"/>
                                          </p:val>
                                        </p:tav>
                                      </p:tavLst>
                                    </p:anim>
                                    <p:anim calcmode="lin" valueType="num">
                                      <p:cBhvr additive="base">
                                        <p:cTn id="92" dur="400" fill="hold"/>
                                        <p:tgtEl>
                                          <p:spTgt spid="62"/>
                                        </p:tgtEl>
                                        <p:attrNameLst>
                                          <p:attrName>ppt_y</p:attrName>
                                        </p:attrNameLst>
                                      </p:cBhvr>
                                      <p:tavLst>
                                        <p:tav tm="0">
                                          <p:val>
                                            <p:strVal val="1+#ppt_h/2"/>
                                          </p:val>
                                        </p:tav>
                                        <p:tav tm="100000">
                                          <p:val>
                                            <p:strVal val="#ppt_y"/>
                                          </p:val>
                                        </p:tav>
                                      </p:tavLst>
                                    </p:anim>
                                  </p:childTnLst>
                                </p:cTn>
                              </p:par>
                              <p:par>
                                <p:cTn id="93" presetID="2" presetClass="entr" presetSubtype="12" fill="hold" grpId="0" nodeType="withEffect">
                                  <p:stCondLst>
                                    <p:cond delay="0"/>
                                  </p:stCondLst>
                                  <p:childTnLst>
                                    <p:set>
                                      <p:cBhvr>
                                        <p:cTn id="94" dur="1" fill="hold">
                                          <p:stCondLst>
                                            <p:cond delay="0"/>
                                          </p:stCondLst>
                                        </p:cTn>
                                        <p:tgtEl>
                                          <p:spTgt spid="63"/>
                                        </p:tgtEl>
                                        <p:attrNameLst>
                                          <p:attrName>style.visibility</p:attrName>
                                        </p:attrNameLst>
                                      </p:cBhvr>
                                      <p:to>
                                        <p:strVal val="visible"/>
                                      </p:to>
                                    </p:set>
                                    <p:anim calcmode="lin" valueType="num">
                                      <p:cBhvr additive="base">
                                        <p:cTn id="95" dur="500" fill="hold"/>
                                        <p:tgtEl>
                                          <p:spTgt spid="63"/>
                                        </p:tgtEl>
                                        <p:attrNameLst>
                                          <p:attrName>ppt_x</p:attrName>
                                        </p:attrNameLst>
                                      </p:cBhvr>
                                      <p:tavLst>
                                        <p:tav tm="0">
                                          <p:val>
                                            <p:strVal val="0-#ppt_w/2"/>
                                          </p:val>
                                        </p:tav>
                                        <p:tav tm="100000">
                                          <p:val>
                                            <p:strVal val="#ppt_x"/>
                                          </p:val>
                                        </p:tav>
                                      </p:tavLst>
                                    </p:anim>
                                    <p:anim calcmode="lin" valueType="num">
                                      <p:cBhvr additive="base">
                                        <p:cTn id="96" dur="500" fill="hold"/>
                                        <p:tgtEl>
                                          <p:spTgt spid="63"/>
                                        </p:tgtEl>
                                        <p:attrNameLst>
                                          <p:attrName>ppt_y</p:attrName>
                                        </p:attrNameLst>
                                      </p:cBhvr>
                                      <p:tavLst>
                                        <p:tav tm="0">
                                          <p:val>
                                            <p:strVal val="1+#ppt_h/2"/>
                                          </p:val>
                                        </p:tav>
                                        <p:tav tm="100000">
                                          <p:val>
                                            <p:strVal val="#ppt_y"/>
                                          </p:val>
                                        </p:tav>
                                      </p:tavLst>
                                    </p:anim>
                                  </p:childTnLst>
                                </p:cTn>
                              </p:par>
                              <p:par>
                                <p:cTn id="97" presetID="2" presetClass="entr" presetSubtype="12" fill="hold" grpId="0" nodeType="withEffect">
                                  <p:stCondLst>
                                    <p:cond delay="200"/>
                                  </p:stCondLst>
                                  <p:childTnLst>
                                    <p:set>
                                      <p:cBhvr>
                                        <p:cTn id="98" dur="1" fill="hold">
                                          <p:stCondLst>
                                            <p:cond delay="0"/>
                                          </p:stCondLst>
                                        </p:cTn>
                                        <p:tgtEl>
                                          <p:spTgt spid="64"/>
                                        </p:tgtEl>
                                        <p:attrNameLst>
                                          <p:attrName>style.visibility</p:attrName>
                                        </p:attrNameLst>
                                      </p:cBhvr>
                                      <p:to>
                                        <p:strVal val="visible"/>
                                      </p:to>
                                    </p:set>
                                    <p:anim calcmode="lin" valueType="num">
                                      <p:cBhvr additive="base">
                                        <p:cTn id="99" dur="800" fill="hold"/>
                                        <p:tgtEl>
                                          <p:spTgt spid="64"/>
                                        </p:tgtEl>
                                        <p:attrNameLst>
                                          <p:attrName>ppt_x</p:attrName>
                                        </p:attrNameLst>
                                      </p:cBhvr>
                                      <p:tavLst>
                                        <p:tav tm="0">
                                          <p:val>
                                            <p:strVal val="0-#ppt_w/2"/>
                                          </p:val>
                                        </p:tav>
                                        <p:tav tm="100000">
                                          <p:val>
                                            <p:strVal val="#ppt_x"/>
                                          </p:val>
                                        </p:tav>
                                      </p:tavLst>
                                    </p:anim>
                                    <p:anim calcmode="lin" valueType="num">
                                      <p:cBhvr additive="base">
                                        <p:cTn id="100" dur="800" fill="hold"/>
                                        <p:tgtEl>
                                          <p:spTgt spid="64"/>
                                        </p:tgtEl>
                                        <p:attrNameLst>
                                          <p:attrName>ppt_y</p:attrName>
                                        </p:attrNameLst>
                                      </p:cBhvr>
                                      <p:tavLst>
                                        <p:tav tm="0">
                                          <p:val>
                                            <p:strVal val="1+#ppt_h/2"/>
                                          </p:val>
                                        </p:tav>
                                        <p:tav tm="100000">
                                          <p:val>
                                            <p:strVal val="#ppt_y"/>
                                          </p:val>
                                        </p:tav>
                                      </p:tavLst>
                                    </p:anim>
                                  </p:childTnLst>
                                </p:cTn>
                              </p:par>
                              <p:par>
                                <p:cTn id="101" presetID="2" presetClass="entr" presetSubtype="12" fill="hold" grpId="0" nodeType="withEffect">
                                  <p:stCondLst>
                                    <p:cond delay="0"/>
                                  </p:stCondLst>
                                  <p:childTnLst>
                                    <p:set>
                                      <p:cBhvr>
                                        <p:cTn id="102" dur="1" fill="hold">
                                          <p:stCondLst>
                                            <p:cond delay="0"/>
                                          </p:stCondLst>
                                        </p:cTn>
                                        <p:tgtEl>
                                          <p:spTgt spid="65"/>
                                        </p:tgtEl>
                                        <p:attrNameLst>
                                          <p:attrName>style.visibility</p:attrName>
                                        </p:attrNameLst>
                                      </p:cBhvr>
                                      <p:to>
                                        <p:strVal val="visible"/>
                                      </p:to>
                                    </p:set>
                                    <p:anim calcmode="lin" valueType="num">
                                      <p:cBhvr additive="base">
                                        <p:cTn id="103" dur="500" fill="hold"/>
                                        <p:tgtEl>
                                          <p:spTgt spid="65"/>
                                        </p:tgtEl>
                                        <p:attrNameLst>
                                          <p:attrName>ppt_x</p:attrName>
                                        </p:attrNameLst>
                                      </p:cBhvr>
                                      <p:tavLst>
                                        <p:tav tm="0">
                                          <p:val>
                                            <p:strVal val="0-#ppt_w/2"/>
                                          </p:val>
                                        </p:tav>
                                        <p:tav tm="100000">
                                          <p:val>
                                            <p:strVal val="#ppt_x"/>
                                          </p:val>
                                        </p:tav>
                                      </p:tavLst>
                                    </p:anim>
                                    <p:anim calcmode="lin" valueType="num">
                                      <p:cBhvr additive="base">
                                        <p:cTn id="104" dur="500" fill="hold"/>
                                        <p:tgtEl>
                                          <p:spTgt spid="65"/>
                                        </p:tgtEl>
                                        <p:attrNameLst>
                                          <p:attrName>ppt_y</p:attrName>
                                        </p:attrNameLst>
                                      </p:cBhvr>
                                      <p:tavLst>
                                        <p:tav tm="0">
                                          <p:val>
                                            <p:strVal val="1+#ppt_h/2"/>
                                          </p:val>
                                        </p:tav>
                                        <p:tav tm="100000">
                                          <p:val>
                                            <p:strVal val="#ppt_y"/>
                                          </p:val>
                                        </p:tav>
                                      </p:tavLst>
                                    </p:anim>
                                  </p:childTnLst>
                                </p:cTn>
                              </p:par>
                              <p:par>
                                <p:cTn id="105" presetID="2" presetClass="entr" presetSubtype="12" fill="hold" grpId="0" nodeType="withEffect">
                                  <p:stCondLst>
                                    <p:cond delay="200"/>
                                  </p:stCondLst>
                                  <p:childTnLst>
                                    <p:set>
                                      <p:cBhvr>
                                        <p:cTn id="106" dur="1" fill="hold">
                                          <p:stCondLst>
                                            <p:cond delay="0"/>
                                          </p:stCondLst>
                                        </p:cTn>
                                        <p:tgtEl>
                                          <p:spTgt spid="66"/>
                                        </p:tgtEl>
                                        <p:attrNameLst>
                                          <p:attrName>style.visibility</p:attrName>
                                        </p:attrNameLst>
                                      </p:cBhvr>
                                      <p:to>
                                        <p:strVal val="visible"/>
                                      </p:to>
                                    </p:set>
                                    <p:anim calcmode="lin" valueType="num">
                                      <p:cBhvr additive="base">
                                        <p:cTn id="107" dur="500" fill="hold"/>
                                        <p:tgtEl>
                                          <p:spTgt spid="66"/>
                                        </p:tgtEl>
                                        <p:attrNameLst>
                                          <p:attrName>ppt_x</p:attrName>
                                        </p:attrNameLst>
                                      </p:cBhvr>
                                      <p:tavLst>
                                        <p:tav tm="0">
                                          <p:val>
                                            <p:strVal val="0-#ppt_w/2"/>
                                          </p:val>
                                        </p:tav>
                                        <p:tav tm="100000">
                                          <p:val>
                                            <p:strVal val="#ppt_x"/>
                                          </p:val>
                                        </p:tav>
                                      </p:tavLst>
                                    </p:anim>
                                    <p:anim calcmode="lin" valueType="num">
                                      <p:cBhvr additive="base">
                                        <p:cTn id="108" dur="500" fill="hold"/>
                                        <p:tgtEl>
                                          <p:spTgt spid="66"/>
                                        </p:tgtEl>
                                        <p:attrNameLst>
                                          <p:attrName>ppt_y</p:attrName>
                                        </p:attrNameLst>
                                      </p:cBhvr>
                                      <p:tavLst>
                                        <p:tav tm="0">
                                          <p:val>
                                            <p:strVal val="1+#ppt_h/2"/>
                                          </p:val>
                                        </p:tav>
                                        <p:tav tm="100000">
                                          <p:val>
                                            <p:strVal val="#ppt_y"/>
                                          </p:val>
                                        </p:tav>
                                      </p:tavLst>
                                    </p:anim>
                                  </p:childTnLst>
                                </p:cTn>
                              </p:par>
                              <p:par>
                                <p:cTn id="109" presetID="2" presetClass="entr" presetSubtype="12" fill="hold" grpId="0" nodeType="withEffect">
                                  <p:stCondLst>
                                    <p:cond delay="0"/>
                                  </p:stCondLst>
                                  <p:childTnLst>
                                    <p:set>
                                      <p:cBhvr>
                                        <p:cTn id="110" dur="1" fill="hold">
                                          <p:stCondLst>
                                            <p:cond delay="0"/>
                                          </p:stCondLst>
                                        </p:cTn>
                                        <p:tgtEl>
                                          <p:spTgt spid="72"/>
                                        </p:tgtEl>
                                        <p:attrNameLst>
                                          <p:attrName>style.visibility</p:attrName>
                                        </p:attrNameLst>
                                      </p:cBhvr>
                                      <p:to>
                                        <p:strVal val="visible"/>
                                      </p:to>
                                    </p:set>
                                    <p:anim calcmode="lin" valueType="num">
                                      <p:cBhvr additive="base">
                                        <p:cTn id="111" dur="600" fill="hold"/>
                                        <p:tgtEl>
                                          <p:spTgt spid="72"/>
                                        </p:tgtEl>
                                        <p:attrNameLst>
                                          <p:attrName>ppt_x</p:attrName>
                                        </p:attrNameLst>
                                      </p:cBhvr>
                                      <p:tavLst>
                                        <p:tav tm="0">
                                          <p:val>
                                            <p:strVal val="0-#ppt_w/2"/>
                                          </p:val>
                                        </p:tav>
                                        <p:tav tm="100000">
                                          <p:val>
                                            <p:strVal val="#ppt_x"/>
                                          </p:val>
                                        </p:tav>
                                      </p:tavLst>
                                    </p:anim>
                                    <p:anim calcmode="lin" valueType="num">
                                      <p:cBhvr additive="base">
                                        <p:cTn id="112" dur="600" fill="hold"/>
                                        <p:tgtEl>
                                          <p:spTgt spid="72"/>
                                        </p:tgtEl>
                                        <p:attrNameLst>
                                          <p:attrName>ppt_y</p:attrName>
                                        </p:attrNameLst>
                                      </p:cBhvr>
                                      <p:tavLst>
                                        <p:tav tm="0">
                                          <p:val>
                                            <p:strVal val="1+#ppt_h/2"/>
                                          </p:val>
                                        </p:tav>
                                        <p:tav tm="100000">
                                          <p:val>
                                            <p:strVal val="#ppt_y"/>
                                          </p:val>
                                        </p:tav>
                                      </p:tavLst>
                                    </p:anim>
                                  </p:childTnLst>
                                </p:cTn>
                              </p:par>
                              <p:par>
                                <p:cTn id="113" presetID="2" presetClass="entr" presetSubtype="12" fill="hold" grpId="0" nodeType="withEffect">
                                  <p:stCondLst>
                                    <p:cond delay="0"/>
                                  </p:stCondLst>
                                  <p:childTnLst>
                                    <p:set>
                                      <p:cBhvr>
                                        <p:cTn id="114" dur="1" fill="hold">
                                          <p:stCondLst>
                                            <p:cond delay="0"/>
                                          </p:stCondLst>
                                        </p:cTn>
                                        <p:tgtEl>
                                          <p:spTgt spid="73"/>
                                        </p:tgtEl>
                                        <p:attrNameLst>
                                          <p:attrName>style.visibility</p:attrName>
                                        </p:attrNameLst>
                                      </p:cBhvr>
                                      <p:to>
                                        <p:strVal val="visible"/>
                                      </p:to>
                                    </p:set>
                                    <p:anim calcmode="lin" valueType="num">
                                      <p:cBhvr additive="base">
                                        <p:cTn id="115" dur="500" fill="hold"/>
                                        <p:tgtEl>
                                          <p:spTgt spid="73"/>
                                        </p:tgtEl>
                                        <p:attrNameLst>
                                          <p:attrName>ppt_x</p:attrName>
                                        </p:attrNameLst>
                                      </p:cBhvr>
                                      <p:tavLst>
                                        <p:tav tm="0">
                                          <p:val>
                                            <p:strVal val="0-#ppt_w/2"/>
                                          </p:val>
                                        </p:tav>
                                        <p:tav tm="100000">
                                          <p:val>
                                            <p:strVal val="#ppt_x"/>
                                          </p:val>
                                        </p:tav>
                                      </p:tavLst>
                                    </p:anim>
                                    <p:anim calcmode="lin" valueType="num">
                                      <p:cBhvr additive="base">
                                        <p:cTn id="116" dur="500" fill="hold"/>
                                        <p:tgtEl>
                                          <p:spTgt spid="73"/>
                                        </p:tgtEl>
                                        <p:attrNameLst>
                                          <p:attrName>ppt_y</p:attrName>
                                        </p:attrNameLst>
                                      </p:cBhvr>
                                      <p:tavLst>
                                        <p:tav tm="0">
                                          <p:val>
                                            <p:strVal val="1+#ppt_h/2"/>
                                          </p:val>
                                        </p:tav>
                                        <p:tav tm="100000">
                                          <p:val>
                                            <p:strVal val="#ppt_y"/>
                                          </p:val>
                                        </p:tav>
                                      </p:tavLst>
                                    </p:anim>
                                  </p:childTnLst>
                                </p:cTn>
                              </p:par>
                              <p:par>
                                <p:cTn id="117" presetID="2" presetClass="entr" presetSubtype="12" fill="hold" grpId="0" nodeType="withEffect">
                                  <p:stCondLst>
                                    <p:cond delay="300"/>
                                  </p:stCondLst>
                                  <p:childTnLst>
                                    <p:set>
                                      <p:cBhvr>
                                        <p:cTn id="118" dur="1" fill="hold">
                                          <p:stCondLst>
                                            <p:cond delay="0"/>
                                          </p:stCondLst>
                                        </p:cTn>
                                        <p:tgtEl>
                                          <p:spTgt spid="74"/>
                                        </p:tgtEl>
                                        <p:attrNameLst>
                                          <p:attrName>style.visibility</p:attrName>
                                        </p:attrNameLst>
                                      </p:cBhvr>
                                      <p:to>
                                        <p:strVal val="visible"/>
                                      </p:to>
                                    </p:set>
                                    <p:anim calcmode="lin" valueType="num">
                                      <p:cBhvr additive="base">
                                        <p:cTn id="119" dur="400" fill="hold"/>
                                        <p:tgtEl>
                                          <p:spTgt spid="74"/>
                                        </p:tgtEl>
                                        <p:attrNameLst>
                                          <p:attrName>ppt_x</p:attrName>
                                        </p:attrNameLst>
                                      </p:cBhvr>
                                      <p:tavLst>
                                        <p:tav tm="0">
                                          <p:val>
                                            <p:strVal val="0-#ppt_w/2"/>
                                          </p:val>
                                        </p:tav>
                                        <p:tav tm="100000">
                                          <p:val>
                                            <p:strVal val="#ppt_x"/>
                                          </p:val>
                                        </p:tav>
                                      </p:tavLst>
                                    </p:anim>
                                    <p:anim calcmode="lin" valueType="num">
                                      <p:cBhvr additive="base">
                                        <p:cTn id="120" dur="400" fill="hold"/>
                                        <p:tgtEl>
                                          <p:spTgt spid="74"/>
                                        </p:tgtEl>
                                        <p:attrNameLst>
                                          <p:attrName>ppt_y</p:attrName>
                                        </p:attrNameLst>
                                      </p:cBhvr>
                                      <p:tavLst>
                                        <p:tav tm="0">
                                          <p:val>
                                            <p:strVal val="1+#ppt_h/2"/>
                                          </p:val>
                                        </p:tav>
                                        <p:tav tm="100000">
                                          <p:val>
                                            <p:strVal val="#ppt_y"/>
                                          </p:val>
                                        </p:tav>
                                      </p:tavLst>
                                    </p:anim>
                                  </p:childTnLst>
                                </p:cTn>
                              </p:par>
                              <p:par>
                                <p:cTn id="121" presetID="2" presetClass="entr" presetSubtype="12" fill="hold" grpId="0" nodeType="withEffect">
                                  <p:stCondLst>
                                    <p:cond delay="0"/>
                                  </p:stCondLst>
                                  <p:childTnLst>
                                    <p:set>
                                      <p:cBhvr>
                                        <p:cTn id="122" dur="1" fill="hold">
                                          <p:stCondLst>
                                            <p:cond delay="0"/>
                                          </p:stCondLst>
                                        </p:cTn>
                                        <p:tgtEl>
                                          <p:spTgt spid="75"/>
                                        </p:tgtEl>
                                        <p:attrNameLst>
                                          <p:attrName>style.visibility</p:attrName>
                                        </p:attrNameLst>
                                      </p:cBhvr>
                                      <p:to>
                                        <p:strVal val="visible"/>
                                      </p:to>
                                    </p:set>
                                    <p:anim calcmode="lin" valueType="num">
                                      <p:cBhvr additive="base">
                                        <p:cTn id="123" dur="500" fill="hold"/>
                                        <p:tgtEl>
                                          <p:spTgt spid="75"/>
                                        </p:tgtEl>
                                        <p:attrNameLst>
                                          <p:attrName>ppt_x</p:attrName>
                                        </p:attrNameLst>
                                      </p:cBhvr>
                                      <p:tavLst>
                                        <p:tav tm="0">
                                          <p:val>
                                            <p:strVal val="0-#ppt_w/2"/>
                                          </p:val>
                                        </p:tav>
                                        <p:tav tm="100000">
                                          <p:val>
                                            <p:strVal val="#ppt_x"/>
                                          </p:val>
                                        </p:tav>
                                      </p:tavLst>
                                    </p:anim>
                                    <p:anim calcmode="lin" valueType="num">
                                      <p:cBhvr additive="base">
                                        <p:cTn id="124"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59" grpId="0" animBg="1"/>
      <p:bldP spid="60" grpId="0" animBg="1"/>
      <p:bldP spid="61" grpId="0" animBg="1"/>
      <p:bldP spid="62" grpId="0" animBg="1"/>
      <p:bldP spid="63" grpId="0" animBg="1"/>
      <p:bldP spid="64" grpId="0" animBg="1"/>
      <p:bldP spid="65" grpId="0" animBg="1"/>
      <p:bldP spid="66" grpId="0" animBg="1"/>
      <p:bldP spid="72" grpId="0" animBg="1"/>
      <p:bldP spid="73" grpId="0" animBg="1"/>
      <p:bldP spid="74" grpId="0" animBg="1"/>
      <p:bldP spid="7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635896" y="1378868"/>
            <a:ext cx="1368152" cy="570284"/>
          </a:xfrm>
          <a:prstGeom prst="rect">
            <a:avLst/>
          </a:prstGeom>
          <a:noFill/>
        </p:spPr>
        <p:txBody>
          <a:bodyPr wrap="square" rtlCol="0">
            <a:spAutoFit/>
          </a:bodyPr>
          <a:lstStyle/>
          <a:p>
            <a:pPr algn="just">
              <a:lnSpc>
                <a:spcPct val="150000"/>
              </a:lnSpc>
            </a:pPr>
            <a:r>
              <a:rPr lang="zh-CN" altLang="en-US" sz="1100" dirty="0">
                <a:latin typeface="微软雅黑" pitchFamily="34" charset="-122"/>
                <a:ea typeface="微软雅黑" pitchFamily="34" charset="-122"/>
              </a:rPr>
              <a:t>培育</a:t>
            </a:r>
            <a:r>
              <a:rPr lang="en-US" altLang="zh-CN" sz="1100" dirty="0">
                <a:latin typeface="微软雅黑" pitchFamily="34" charset="-122"/>
                <a:ea typeface="微软雅黑" pitchFamily="34" charset="-122"/>
              </a:rPr>
              <a:t>100</a:t>
            </a:r>
            <a:r>
              <a:rPr lang="zh-CN" altLang="en-US" sz="1100" dirty="0">
                <a:latin typeface="微软雅黑" pitchFamily="34" charset="-122"/>
                <a:ea typeface="微软雅黑" pitchFamily="34" charset="-122"/>
              </a:rPr>
              <a:t>家门店，服务4000万居民</a:t>
            </a:r>
          </a:p>
        </p:txBody>
      </p:sp>
      <p:sp>
        <p:nvSpPr>
          <p:cNvPr id="20" name="TextBox 19"/>
          <p:cNvSpPr txBox="1"/>
          <p:nvPr/>
        </p:nvSpPr>
        <p:spPr>
          <a:xfrm>
            <a:off x="3635896" y="2511494"/>
            <a:ext cx="1368152" cy="824200"/>
          </a:xfrm>
          <a:prstGeom prst="rect">
            <a:avLst/>
          </a:prstGeom>
          <a:noFill/>
        </p:spPr>
        <p:txBody>
          <a:bodyPr wrap="square" rtlCol="0">
            <a:spAutoFit/>
          </a:bodyPr>
          <a:lstStyle>
            <a:defPPr>
              <a:defRPr lang="zh-CN"/>
            </a:defPPr>
            <a:lvl1pPr algn="just">
              <a:lnSpc>
                <a:spcPct val="150000"/>
              </a:lnSpc>
              <a:defRPr>
                <a:solidFill>
                  <a:schemeClr val="bg1"/>
                </a:solidFill>
                <a:latin typeface="微软雅黑" pitchFamily="34" charset="-122"/>
                <a:ea typeface="微软雅黑" pitchFamily="34" charset="-122"/>
              </a:defRPr>
            </a:lvl1pPr>
          </a:lstStyle>
          <a:p>
            <a:r>
              <a:rPr lang="zh-CN" altLang="en-US" sz="1100" dirty="0">
                <a:solidFill>
                  <a:schemeClr val="tx1"/>
                </a:solidFill>
              </a:rPr>
              <a:t>年销售额达到</a:t>
            </a:r>
            <a:r>
              <a:rPr lang="en-US" altLang="zh-CN" sz="1100" dirty="0">
                <a:solidFill>
                  <a:schemeClr val="tx1"/>
                </a:solidFill>
              </a:rPr>
              <a:t>2</a:t>
            </a:r>
            <a:r>
              <a:rPr lang="zh-CN" altLang="en-US" sz="1100" dirty="0">
                <a:solidFill>
                  <a:schemeClr val="tx1"/>
                </a:solidFill>
              </a:rPr>
              <a:t>亿元人民币，净利润达</a:t>
            </a:r>
            <a:r>
              <a:rPr lang="en-US" altLang="zh-CN" sz="1100" dirty="0">
                <a:solidFill>
                  <a:schemeClr val="tx1"/>
                </a:solidFill>
              </a:rPr>
              <a:t>1</a:t>
            </a:r>
            <a:r>
              <a:rPr lang="zh-CN" altLang="en-US" sz="1100" dirty="0">
                <a:solidFill>
                  <a:schemeClr val="tx1"/>
                </a:solidFill>
              </a:rPr>
              <a:t>亿</a:t>
            </a:r>
            <a:r>
              <a:rPr lang="en-US" altLang="zh-CN" sz="1100" dirty="0">
                <a:solidFill>
                  <a:schemeClr val="tx1"/>
                </a:solidFill>
              </a:rPr>
              <a:t>5</a:t>
            </a:r>
            <a:r>
              <a:rPr lang="zh-CN" altLang="en-US" sz="1100" dirty="0">
                <a:solidFill>
                  <a:schemeClr val="tx1"/>
                </a:solidFill>
              </a:rPr>
              <a:t>千万</a:t>
            </a:r>
          </a:p>
        </p:txBody>
      </p:sp>
      <p:sp>
        <p:nvSpPr>
          <p:cNvPr id="21" name="TextBox 20"/>
          <p:cNvSpPr txBox="1"/>
          <p:nvPr/>
        </p:nvSpPr>
        <p:spPr>
          <a:xfrm>
            <a:off x="3635896" y="3723878"/>
            <a:ext cx="1368152" cy="824200"/>
          </a:xfrm>
          <a:prstGeom prst="rect">
            <a:avLst/>
          </a:prstGeom>
          <a:noFill/>
        </p:spPr>
        <p:txBody>
          <a:bodyPr wrap="square" rtlCol="0">
            <a:spAutoFit/>
          </a:bodyPr>
          <a:lstStyle>
            <a:defPPr>
              <a:defRPr lang="zh-CN"/>
            </a:defPPr>
            <a:lvl1pPr algn="just">
              <a:lnSpc>
                <a:spcPct val="150000"/>
              </a:lnSpc>
              <a:defRPr>
                <a:solidFill>
                  <a:schemeClr val="bg1"/>
                </a:solidFill>
                <a:latin typeface="微软雅黑" pitchFamily="34" charset="-122"/>
                <a:ea typeface="微软雅黑" pitchFamily="34" charset="-122"/>
              </a:defRPr>
            </a:lvl1pPr>
          </a:lstStyle>
          <a:p>
            <a:r>
              <a:rPr lang="zh-CN" altLang="en-US" sz="1100" dirty="0">
                <a:solidFill>
                  <a:schemeClr val="tx1"/>
                </a:solidFill>
              </a:rPr>
              <a:t>开设</a:t>
            </a:r>
            <a:r>
              <a:rPr lang="en-US" altLang="zh-CN" sz="1100" dirty="0">
                <a:solidFill>
                  <a:schemeClr val="tx1"/>
                </a:solidFill>
              </a:rPr>
              <a:t>3</a:t>
            </a:r>
            <a:r>
              <a:rPr lang="zh-CN" altLang="en-US" sz="1100" dirty="0">
                <a:solidFill>
                  <a:schemeClr val="tx1"/>
                </a:solidFill>
              </a:rPr>
              <a:t>个控股子公司，实施管理运营，员工总数达</a:t>
            </a:r>
            <a:r>
              <a:rPr lang="en-US" altLang="zh-CN" sz="1100" dirty="0">
                <a:solidFill>
                  <a:schemeClr val="tx1"/>
                </a:solidFill>
              </a:rPr>
              <a:t>500</a:t>
            </a:r>
            <a:r>
              <a:rPr lang="zh-CN" altLang="en-US" sz="1100" dirty="0">
                <a:solidFill>
                  <a:schemeClr val="tx1"/>
                </a:solidFill>
              </a:rPr>
              <a:t>人</a:t>
            </a:r>
          </a:p>
        </p:txBody>
      </p:sp>
      <p:sp>
        <p:nvSpPr>
          <p:cNvPr id="23" name="TextBox 22"/>
          <p:cNvSpPr txBox="1"/>
          <p:nvPr/>
        </p:nvSpPr>
        <p:spPr>
          <a:xfrm>
            <a:off x="5436096" y="1563638"/>
            <a:ext cx="2952328" cy="731098"/>
          </a:xfrm>
          <a:prstGeom prst="rect">
            <a:avLst/>
          </a:prstGeom>
          <a:noFill/>
        </p:spPr>
        <p:txBody>
          <a:bodyPr wrap="square" rtlCol="0">
            <a:spAutoFit/>
          </a:bodyPr>
          <a:lstStyle/>
          <a:p>
            <a:pPr algn="just">
              <a:lnSpc>
                <a:spcPct val="130000"/>
              </a:lnSpc>
            </a:pPr>
            <a:r>
              <a:rPr lang="zh-CN" altLang="en-US" sz="1100" dirty="0">
                <a:latin typeface="微软雅黑" pitchFamily="34" charset="-122"/>
                <a:ea typeface="微软雅黑" pitchFamily="34" charset="-122"/>
              </a:rPr>
              <a:t>将疏通社区的资金流、信息流、物流阻碍，提供一体化社区服务，就是实践居民对美好生活的向往！</a:t>
            </a:r>
          </a:p>
        </p:txBody>
      </p:sp>
      <p:cxnSp>
        <p:nvCxnSpPr>
          <p:cNvPr id="33" name="直接连接符 32"/>
          <p:cNvCxnSpPr/>
          <p:nvPr/>
        </p:nvCxnSpPr>
        <p:spPr>
          <a:xfrm flipV="1">
            <a:off x="1637536" y="1621919"/>
            <a:ext cx="1389448" cy="85809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691680" y="2937222"/>
            <a:ext cx="135636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637536" y="3246978"/>
            <a:ext cx="1350288" cy="88126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3" name="组合 102"/>
          <p:cNvGrpSpPr/>
          <p:nvPr/>
        </p:nvGrpSpPr>
        <p:grpSpPr>
          <a:xfrm>
            <a:off x="2490748" y="1106543"/>
            <a:ext cx="1070267" cy="1068059"/>
            <a:chOff x="2490748" y="1106543"/>
            <a:chExt cx="1070267" cy="1068059"/>
          </a:xfrm>
        </p:grpSpPr>
        <p:grpSp>
          <p:nvGrpSpPr>
            <p:cNvPr id="68" name="组合 67"/>
            <p:cNvGrpSpPr/>
            <p:nvPr/>
          </p:nvGrpSpPr>
          <p:grpSpPr>
            <a:xfrm>
              <a:off x="2492956" y="1106543"/>
              <a:ext cx="1068059" cy="1068059"/>
              <a:chOff x="304800" y="673100"/>
              <a:chExt cx="4000500" cy="4000500"/>
            </a:xfrm>
            <a:effectLst>
              <a:outerShdw blurRad="444500" dist="254000" dir="8100000" algn="tr" rotWithShape="0">
                <a:prstClr val="black">
                  <a:alpha val="50000"/>
                </a:prstClr>
              </a:outerShdw>
            </a:effectLst>
          </p:grpSpPr>
          <p:sp>
            <p:nvSpPr>
              <p:cNvPr id="69" name="同心圆 6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srgbClr val="C00000"/>
                  </a:solidFill>
                </a:endParaRPr>
              </a:p>
            </p:txBody>
          </p:sp>
          <p:sp>
            <p:nvSpPr>
              <p:cNvPr id="70" name="椭圆 69"/>
              <p:cNvSpPr/>
              <p:nvPr/>
            </p:nvSpPr>
            <p:spPr>
              <a:xfrm>
                <a:off x="392111" y="760414"/>
                <a:ext cx="3825875" cy="3825878"/>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srgbClr val="C00000"/>
                  </a:solidFill>
                </a:endParaRPr>
              </a:p>
            </p:txBody>
          </p:sp>
        </p:grpSp>
        <p:sp>
          <p:nvSpPr>
            <p:cNvPr id="44" name="TextBox 43"/>
            <p:cNvSpPr txBox="1"/>
            <p:nvPr/>
          </p:nvSpPr>
          <p:spPr>
            <a:xfrm>
              <a:off x="2490748" y="1298754"/>
              <a:ext cx="1053935" cy="723275"/>
            </a:xfrm>
            <a:prstGeom prst="rect">
              <a:avLst/>
            </a:prstGeom>
            <a:noFill/>
          </p:spPr>
          <p:txBody>
            <a:bodyPr wrap="square" lIns="0" tIns="0" rIns="0" bIns="0" rtlCol="0">
              <a:spAutoFit/>
            </a:bodyPr>
            <a:lstStyle/>
            <a:p>
              <a:pPr algn="ctr"/>
              <a:r>
                <a:rPr lang="en-US" altLang="zh-CN" sz="3500" b="1" spc="-150" dirty="0" smtClean="0">
                  <a:solidFill>
                    <a:srgbClr val="C00000"/>
                  </a:solidFill>
                  <a:latin typeface="微软雅黑" pitchFamily="34" charset="-122"/>
                  <a:ea typeface="微软雅黑" pitchFamily="34" charset="-122"/>
                </a:rPr>
                <a:t>100</a:t>
              </a:r>
            </a:p>
            <a:p>
              <a:pPr algn="ctr"/>
              <a:r>
                <a:rPr lang="zh-CN" altLang="en-US" sz="1200" b="1" dirty="0" smtClean="0">
                  <a:solidFill>
                    <a:srgbClr val="C00000"/>
                  </a:solidFill>
                  <a:latin typeface="微软雅黑" pitchFamily="34" charset="-122"/>
                  <a:ea typeface="微软雅黑" pitchFamily="34" charset="-122"/>
                </a:rPr>
                <a:t>家门</a:t>
              </a:r>
              <a:r>
                <a:rPr lang="zh-CN" altLang="en-US" sz="1200" b="1" dirty="0">
                  <a:solidFill>
                    <a:srgbClr val="C00000"/>
                  </a:solidFill>
                  <a:latin typeface="微软雅黑" pitchFamily="34" charset="-122"/>
                  <a:ea typeface="微软雅黑" pitchFamily="34" charset="-122"/>
                </a:rPr>
                <a:t>店</a:t>
              </a:r>
              <a:endParaRPr lang="zh-CN" altLang="en-US" sz="1200" b="1" dirty="0" smtClean="0">
                <a:solidFill>
                  <a:srgbClr val="C00000"/>
                </a:solidFill>
                <a:latin typeface="微软雅黑" pitchFamily="34" charset="-122"/>
                <a:ea typeface="微软雅黑" pitchFamily="34" charset="-122"/>
              </a:endParaRPr>
            </a:p>
          </p:txBody>
        </p:sp>
      </p:grpSp>
      <p:grpSp>
        <p:nvGrpSpPr>
          <p:cNvPr id="104" name="组合 103"/>
          <p:cNvGrpSpPr/>
          <p:nvPr/>
        </p:nvGrpSpPr>
        <p:grpSpPr>
          <a:xfrm>
            <a:off x="2509485" y="2337659"/>
            <a:ext cx="1068059" cy="1068059"/>
            <a:chOff x="2509485" y="2337659"/>
            <a:chExt cx="1068059" cy="1068059"/>
          </a:xfrm>
        </p:grpSpPr>
        <p:grpSp>
          <p:nvGrpSpPr>
            <p:cNvPr id="65" name="组合 64"/>
            <p:cNvGrpSpPr/>
            <p:nvPr/>
          </p:nvGrpSpPr>
          <p:grpSpPr>
            <a:xfrm>
              <a:off x="2509485" y="2337659"/>
              <a:ext cx="1068059" cy="1068059"/>
              <a:chOff x="304800" y="673100"/>
              <a:chExt cx="4000500" cy="4000500"/>
            </a:xfrm>
            <a:effectLst>
              <a:outerShdw blurRad="444500" dist="254000" dir="8100000" algn="tr" rotWithShape="0">
                <a:prstClr val="black">
                  <a:alpha val="50000"/>
                </a:prstClr>
              </a:outerShdw>
            </a:effectLst>
          </p:grpSpPr>
          <p:sp>
            <p:nvSpPr>
              <p:cNvPr id="66" name="同心圆 6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srgbClr val="C00000"/>
                  </a:solidFill>
                </a:endParaRPr>
              </a:p>
            </p:txBody>
          </p:sp>
          <p:sp>
            <p:nvSpPr>
              <p:cNvPr id="67" name="椭圆 66"/>
              <p:cNvSpPr/>
              <p:nvPr/>
            </p:nvSpPr>
            <p:spPr>
              <a:xfrm>
                <a:off x="392111" y="760414"/>
                <a:ext cx="3825875" cy="3825878"/>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srgbClr val="C00000"/>
                  </a:solidFill>
                </a:endParaRPr>
              </a:p>
            </p:txBody>
          </p:sp>
        </p:grpSp>
        <p:sp>
          <p:nvSpPr>
            <p:cNvPr id="53" name="TextBox 52"/>
            <p:cNvSpPr txBox="1"/>
            <p:nvPr/>
          </p:nvSpPr>
          <p:spPr>
            <a:xfrm>
              <a:off x="2535078" y="2508930"/>
              <a:ext cx="1025937" cy="723275"/>
            </a:xfrm>
            <a:prstGeom prst="rect">
              <a:avLst/>
            </a:prstGeom>
            <a:noFill/>
          </p:spPr>
          <p:txBody>
            <a:bodyPr wrap="square" lIns="0" tIns="0" rIns="0" bIns="0" rtlCol="0">
              <a:spAutoFit/>
            </a:bodyPr>
            <a:lstStyle/>
            <a:p>
              <a:pPr algn="ctr"/>
              <a:r>
                <a:rPr lang="en-US" altLang="zh-CN" sz="3500" b="1" dirty="0" smtClean="0">
                  <a:solidFill>
                    <a:srgbClr val="C00000"/>
                  </a:solidFill>
                  <a:latin typeface="微软雅黑" pitchFamily="34" charset="-122"/>
                  <a:ea typeface="微软雅黑" pitchFamily="34" charset="-122"/>
                </a:rPr>
                <a:t>2</a:t>
              </a:r>
              <a:r>
                <a:rPr lang="zh-CN" altLang="en-US" sz="3500" b="1" dirty="0" smtClean="0">
                  <a:solidFill>
                    <a:srgbClr val="C00000"/>
                  </a:solidFill>
                  <a:latin typeface="微软雅黑" pitchFamily="34" charset="-122"/>
                  <a:ea typeface="微软雅黑" pitchFamily="34" charset="-122"/>
                </a:rPr>
                <a:t>亿</a:t>
              </a:r>
              <a:endParaRPr lang="en-US" altLang="zh-CN" sz="3500" b="1" dirty="0" smtClean="0">
                <a:solidFill>
                  <a:srgbClr val="C00000"/>
                </a:solidFill>
                <a:latin typeface="微软雅黑" pitchFamily="34" charset="-122"/>
                <a:ea typeface="微软雅黑" pitchFamily="34" charset="-122"/>
              </a:endParaRPr>
            </a:p>
            <a:p>
              <a:pPr algn="ctr"/>
              <a:r>
                <a:rPr lang="zh-CN" altLang="en-US" sz="1200" b="1" dirty="0" smtClean="0">
                  <a:solidFill>
                    <a:srgbClr val="C00000"/>
                  </a:solidFill>
                  <a:latin typeface="微软雅黑" pitchFamily="34" charset="-122"/>
                  <a:ea typeface="微软雅黑" pitchFamily="34" charset="-122"/>
                </a:rPr>
                <a:t>元年销售额</a:t>
              </a:r>
            </a:p>
          </p:txBody>
        </p:sp>
      </p:grpSp>
      <p:grpSp>
        <p:nvGrpSpPr>
          <p:cNvPr id="105" name="组合 104"/>
          <p:cNvGrpSpPr/>
          <p:nvPr/>
        </p:nvGrpSpPr>
        <p:grpSpPr>
          <a:xfrm>
            <a:off x="2495829" y="3579862"/>
            <a:ext cx="1081715" cy="1068059"/>
            <a:chOff x="2495829" y="3579862"/>
            <a:chExt cx="1081715" cy="1068059"/>
          </a:xfrm>
        </p:grpSpPr>
        <p:grpSp>
          <p:nvGrpSpPr>
            <p:cNvPr id="71" name="组合 70"/>
            <p:cNvGrpSpPr/>
            <p:nvPr/>
          </p:nvGrpSpPr>
          <p:grpSpPr>
            <a:xfrm>
              <a:off x="2495829" y="3579862"/>
              <a:ext cx="1068059" cy="1068059"/>
              <a:chOff x="304800" y="673100"/>
              <a:chExt cx="4000500" cy="4000500"/>
            </a:xfrm>
            <a:effectLst>
              <a:outerShdw blurRad="444500" dist="254000" dir="8100000" algn="tr" rotWithShape="0">
                <a:prstClr val="black">
                  <a:alpha val="50000"/>
                </a:prstClr>
              </a:outerShdw>
            </a:effectLst>
          </p:grpSpPr>
          <p:sp>
            <p:nvSpPr>
              <p:cNvPr id="72" name="同心圆 7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srgbClr val="C00000"/>
                  </a:solidFill>
                </a:endParaRPr>
              </a:p>
            </p:txBody>
          </p:sp>
          <p:sp>
            <p:nvSpPr>
              <p:cNvPr id="73" name="椭圆 72"/>
              <p:cNvSpPr/>
              <p:nvPr/>
            </p:nvSpPr>
            <p:spPr>
              <a:xfrm>
                <a:off x="392111" y="760414"/>
                <a:ext cx="3825875" cy="3825878"/>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srgbClr val="C00000"/>
                  </a:solidFill>
                </a:endParaRPr>
              </a:p>
            </p:txBody>
          </p:sp>
        </p:grpSp>
        <p:sp>
          <p:nvSpPr>
            <p:cNvPr id="57" name="TextBox 56"/>
            <p:cNvSpPr txBox="1"/>
            <p:nvPr/>
          </p:nvSpPr>
          <p:spPr>
            <a:xfrm>
              <a:off x="2501541" y="3740656"/>
              <a:ext cx="1076003" cy="723275"/>
            </a:xfrm>
            <a:prstGeom prst="rect">
              <a:avLst/>
            </a:prstGeom>
            <a:noFill/>
          </p:spPr>
          <p:txBody>
            <a:bodyPr wrap="square" lIns="0" tIns="0" rIns="0" bIns="0" rtlCol="0">
              <a:spAutoFit/>
            </a:bodyPr>
            <a:lstStyle/>
            <a:p>
              <a:pPr algn="ctr"/>
              <a:r>
                <a:rPr lang="en-US" altLang="zh-CN" sz="3500" b="1" dirty="0">
                  <a:solidFill>
                    <a:srgbClr val="C00000"/>
                  </a:solidFill>
                  <a:latin typeface="微软雅黑" pitchFamily="34" charset="-122"/>
                  <a:ea typeface="微软雅黑" pitchFamily="34" charset="-122"/>
                </a:rPr>
                <a:t>3</a:t>
              </a:r>
              <a:endParaRPr lang="en-US" altLang="zh-CN" sz="3500" b="1" dirty="0" smtClean="0">
                <a:solidFill>
                  <a:srgbClr val="C00000"/>
                </a:solidFill>
                <a:latin typeface="微软雅黑" pitchFamily="34" charset="-122"/>
                <a:ea typeface="微软雅黑" pitchFamily="34" charset="-122"/>
              </a:endParaRPr>
            </a:p>
            <a:p>
              <a:pPr algn="ctr"/>
              <a:r>
                <a:rPr lang="zh-CN" altLang="en-US" sz="1200" b="1" dirty="0" smtClean="0">
                  <a:solidFill>
                    <a:srgbClr val="C00000"/>
                  </a:solidFill>
                  <a:latin typeface="微软雅黑" pitchFamily="34" charset="-122"/>
                  <a:ea typeface="微软雅黑" pitchFamily="34" charset="-122"/>
                </a:rPr>
                <a:t>个子公司</a:t>
              </a:r>
            </a:p>
          </p:txBody>
        </p:sp>
      </p:grpSp>
      <p:grpSp>
        <p:nvGrpSpPr>
          <p:cNvPr id="28" name="组合 27"/>
          <p:cNvGrpSpPr/>
          <p:nvPr/>
        </p:nvGrpSpPr>
        <p:grpSpPr>
          <a:xfrm>
            <a:off x="377672" y="2074614"/>
            <a:ext cx="1458024" cy="1458024"/>
            <a:chOff x="792868" y="618113"/>
            <a:chExt cx="1314008" cy="1314008"/>
          </a:xfrm>
        </p:grpSpPr>
        <p:grpSp>
          <p:nvGrpSpPr>
            <p:cNvPr id="29" name="组合 28"/>
            <p:cNvGrpSpPr/>
            <p:nvPr/>
          </p:nvGrpSpPr>
          <p:grpSpPr>
            <a:xfrm>
              <a:off x="792868" y="618113"/>
              <a:ext cx="1314008" cy="1314008"/>
              <a:chOff x="304800" y="673100"/>
              <a:chExt cx="4000500" cy="4000500"/>
            </a:xfrm>
            <a:effectLst>
              <a:outerShdw blurRad="444500" dist="254000" dir="8100000" algn="tr" rotWithShape="0">
                <a:prstClr val="black">
                  <a:alpha val="50000"/>
                </a:prstClr>
              </a:outerShdw>
            </a:effectLst>
          </p:grpSpPr>
          <p:sp>
            <p:nvSpPr>
              <p:cNvPr id="31" name="同心圆 3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2" name="椭圆 31"/>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0" name="椭圆 29"/>
            <p:cNvSpPr/>
            <p:nvPr/>
          </p:nvSpPr>
          <p:spPr>
            <a:xfrm>
              <a:off x="859391" y="680166"/>
              <a:ext cx="1188000" cy="1188000"/>
            </a:xfrm>
            <a:prstGeom prst="ellipse">
              <a:avLst/>
            </a:prstGeom>
            <a:blipFill dpi="0" rotWithShape="1">
              <a:blip r:embed="rId3"/>
              <a:srcRect/>
              <a:stretch>
                <a:fillRect l="-5000" r="-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4" name="组合 73"/>
          <p:cNvGrpSpPr/>
          <p:nvPr/>
        </p:nvGrpSpPr>
        <p:grpSpPr>
          <a:xfrm>
            <a:off x="6300192" y="1059582"/>
            <a:ext cx="1356392" cy="432536"/>
            <a:chOff x="814328" y="3219334"/>
            <a:chExt cx="1356392" cy="432536"/>
          </a:xfrm>
        </p:grpSpPr>
        <p:grpSp>
          <p:nvGrpSpPr>
            <p:cNvPr id="75" name="组合 74"/>
            <p:cNvGrpSpPr/>
            <p:nvPr/>
          </p:nvGrpSpPr>
          <p:grpSpPr>
            <a:xfrm>
              <a:off x="814328" y="3219334"/>
              <a:ext cx="1356392" cy="432536"/>
              <a:chOff x="2173927" y="3285519"/>
              <a:chExt cx="1721136" cy="548848"/>
            </a:xfrm>
          </p:grpSpPr>
          <p:grpSp>
            <p:nvGrpSpPr>
              <p:cNvPr id="77" name="组合 76"/>
              <p:cNvGrpSpPr/>
              <p:nvPr/>
            </p:nvGrpSpPr>
            <p:grpSpPr>
              <a:xfrm>
                <a:off x="2173927" y="3285519"/>
                <a:ext cx="1721136" cy="548848"/>
                <a:chOff x="4304043" y="1286668"/>
                <a:chExt cx="3837944" cy="2757793"/>
              </a:xfrm>
              <a:effectLst>
                <a:outerShdw blurRad="381000" dist="254000" dir="8100000" algn="tr" rotWithShape="0">
                  <a:prstClr val="black">
                    <a:alpha val="40000"/>
                  </a:prstClr>
                </a:outerShdw>
              </a:effectLst>
            </p:grpSpPr>
            <p:sp>
              <p:nvSpPr>
                <p:cNvPr id="79" name="圆角矩形 78"/>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圆角矩形 79"/>
                <p:cNvSpPr/>
                <p:nvPr/>
              </p:nvSpPr>
              <p:spPr>
                <a:xfrm>
                  <a:off x="4351927" y="1373342"/>
                  <a:ext cx="3742173" cy="258445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8" name="椭圆 77"/>
              <p:cNvSpPr/>
              <p:nvPr/>
            </p:nvSpPr>
            <p:spPr>
              <a:xfrm>
                <a:off x="2307128" y="3420211"/>
                <a:ext cx="279463" cy="279463"/>
              </a:xfrm>
              <a:prstGeom prst="ellipse">
                <a:avLst/>
              </a:prstGeom>
              <a:solidFill>
                <a:schemeClr val="tx1">
                  <a:lumMod val="95000"/>
                  <a:lumOff val="5000"/>
                </a:schemeClr>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6" name="TextBox 75"/>
            <p:cNvSpPr txBox="1"/>
            <p:nvPr/>
          </p:nvSpPr>
          <p:spPr>
            <a:xfrm>
              <a:off x="1224127" y="3331792"/>
              <a:ext cx="787838" cy="215444"/>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r>
                <a:rPr lang="zh-CN" altLang="en-US" dirty="0" smtClean="0">
                  <a:solidFill>
                    <a:schemeClr val="tx1">
                      <a:lumMod val="75000"/>
                      <a:lumOff val="25000"/>
                    </a:schemeClr>
                  </a:solidFill>
                </a:rPr>
                <a:t>实现民通</a:t>
              </a:r>
              <a:endParaRPr lang="zh-CN" altLang="en-US" dirty="0">
                <a:solidFill>
                  <a:schemeClr val="tx1">
                    <a:lumMod val="75000"/>
                    <a:lumOff val="25000"/>
                  </a:schemeClr>
                </a:solidFill>
                <a:latin typeface="+mn-ea"/>
              </a:endParaRPr>
            </a:p>
          </p:txBody>
        </p:sp>
      </p:grpSp>
      <p:sp>
        <p:nvSpPr>
          <p:cNvPr id="82" name="TextBox 81"/>
          <p:cNvSpPr txBox="1"/>
          <p:nvPr/>
        </p:nvSpPr>
        <p:spPr>
          <a:xfrm>
            <a:off x="5436096" y="2859782"/>
            <a:ext cx="2952328" cy="511037"/>
          </a:xfrm>
          <a:prstGeom prst="rect">
            <a:avLst/>
          </a:prstGeom>
          <a:noFill/>
        </p:spPr>
        <p:txBody>
          <a:bodyPr wrap="square" rtlCol="0">
            <a:spAutoFit/>
          </a:bodyPr>
          <a:lstStyle/>
          <a:p>
            <a:pPr algn="just">
              <a:lnSpc>
                <a:spcPct val="130000"/>
              </a:lnSpc>
            </a:pPr>
            <a:r>
              <a:rPr lang="zh-CN" altLang="en-US" sz="1100" dirty="0">
                <a:latin typeface="微软雅黑" pitchFamily="34" charset="-122"/>
                <a:ea typeface="微软雅黑" pitchFamily="34" charset="-122"/>
              </a:rPr>
              <a:t>五年后将持续经济拉动增长，促进产业融合，催生新型商业业态！</a:t>
            </a:r>
          </a:p>
        </p:txBody>
      </p:sp>
      <p:sp>
        <p:nvSpPr>
          <p:cNvPr id="83" name="TextBox 82"/>
          <p:cNvSpPr txBox="1"/>
          <p:nvPr/>
        </p:nvSpPr>
        <p:spPr>
          <a:xfrm>
            <a:off x="5436096" y="4083918"/>
            <a:ext cx="2952328" cy="511037"/>
          </a:xfrm>
          <a:prstGeom prst="rect">
            <a:avLst/>
          </a:prstGeom>
          <a:noFill/>
        </p:spPr>
        <p:txBody>
          <a:bodyPr wrap="square" rtlCol="0">
            <a:spAutoFit/>
          </a:bodyPr>
          <a:lstStyle/>
          <a:p>
            <a:pPr algn="just">
              <a:lnSpc>
                <a:spcPct val="130000"/>
              </a:lnSpc>
            </a:pPr>
            <a:r>
              <a:rPr lang="zh-CN" altLang="en-US" sz="1100" dirty="0">
                <a:latin typeface="微软雅黑" pitchFamily="34" charset="-122"/>
                <a:ea typeface="微软雅黑" pitchFamily="34" charset="-122"/>
              </a:rPr>
              <a:t>将使公司成为就业大平台，社区大数据，成为市场经济下的政府好帮手！</a:t>
            </a:r>
          </a:p>
        </p:txBody>
      </p:sp>
      <p:grpSp>
        <p:nvGrpSpPr>
          <p:cNvPr id="85" name="组合 84"/>
          <p:cNvGrpSpPr/>
          <p:nvPr/>
        </p:nvGrpSpPr>
        <p:grpSpPr>
          <a:xfrm>
            <a:off x="6300192" y="2292662"/>
            <a:ext cx="1356392" cy="432536"/>
            <a:chOff x="814328" y="3219334"/>
            <a:chExt cx="1356392" cy="432536"/>
          </a:xfrm>
        </p:grpSpPr>
        <p:grpSp>
          <p:nvGrpSpPr>
            <p:cNvPr id="86" name="组合 85"/>
            <p:cNvGrpSpPr/>
            <p:nvPr/>
          </p:nvGrpSpPr>
          <p:grpSpPr>
            <a:xfrm>
              <a:off x="814328" y="3219334"/>
              <a:ext cx="1356392" cy="432536"/>
              <a:chOff x="2173927" y="3285519"/>
              <a:chExt cx="1721136" cy="548848"/>
            </a:xfrm>
          </p:grpSpPr>
          <p:grpSp>
            <p:nvGrpSpPr>
              <p:cNvPr id="88" name="组合 87"/>
              <p:cNvGrpSpPr/>
              <p:nvPr/>
            </p:nvGrpSpPr>
            <p:grpSpPr>
              <a:xfrm>
                <a:off x="2173927" y="3285519"/>
                <a:ext cx="1721136" cy="548848"/>
                <a:chOff x="4304043" y="1286668"/>
                <a:chExt cx="3837944" cy="2757793"/>
              </a:xfrm>
              <a:effectLst>
                <a:outerShdw blurRad="381000" dist="254000" dir="8100000" algn="tr" rotWithShape="0">
                  <a:prstClr val="black">
                    <a:alpha val="40000"/>
                  </a:prstClr>
                </a:outerShdw>
              </a:effectLst>
            </p:grpSpPr>
            <p:sp>
              <p:nvSpPr>
                <p:cNvPr id="90" name="圆角矩形 89"/>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圆角矩形 90"/>
                <p:cNvSpPr/>
                <p:nvPr/>
              </p:nvSpPr>
              <p:spPr>
                <a:xfrm>
                  <a:off x="4351927" y="1373342"/>
                  <a:ext cx="3742173" cy="258445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9" name="椭圆 88"/>
              <p:cNvSpPr/>
              <p:nvPr/>
            </p:nvSpPr>
            <p:spPr>
              <a:xfrm>
                <a:off x="2307128" y="3420211"/>
                <a:ext cx="279463" cy="279463"/>
              </a:xfrm>
              <a:prstGeom prst="ellipse">
                <a:avLst/>
              </a:prstGeom>
              <a:solidFill>
                <a:schemeClr val="tx1">
                  <a:lumMod val="95000"/>
                  <a:lumOff val="5000"/>
                </a:schemeClr>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7" name="TextBox 86"/>
            <p:cNvSpPr txBox="1"/>
            <p:nvPr/>
          </p:nvSpPr>
          <p:spPr>
            <a:xfrm>
              <a:off x="1224127" y="3331792"/>
              <a:ext cx="787838" cy="215444"/>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r>
                <a:rPr lang="zh-CN" altLang="en-US" dirty="0" smtClean="0">
                  <a:solidFill>
                    <a:schemeClr val="tx1">
                      <a:lumMod val="75000"/>
                      <a:lumOff val="25000"/>
                    </a:schemeClr>
                  </a:solidFill>
                </a:rPr>
                <a:t>实现商通</a:t>
              </a:r>
              <a:endParaRPr lang="zh-CN" altLang="en-US" dirty="0">
                <a:solidFill>
                  <a:schemeClr val="tx1">
                    <a:lumMod val="75000"/>
                    <a:lumOff val="25000"/>
                  </a:schemeClr>
                </a:solidFill>
              </a:endParaRPr>
            </a:p>
          </p:txBody>
        </p:sp>
      </p:grpSp>
      <p:grpSp>
        <p:nvGrpSpPr>
          <p:cNvPr id="92" name="组合 91"/>
          <p:cNvGrpSpPr/>
          <p:nvPr/>
        </p:nvGrpSpPr>
        <p:grpSpPr>
          <a:xfrm>
            <a:off x="6300191" y="3514709"/>
            <a:ext cx="1356392" cy="432536"/>
            <a:chOff x="814328" y="3219334"/>
            <a:chExt cx="1356392" cy="432536"/>
          </a:xfrm>
        </p:grpSpPr>
        <p:grpSp>
          <p:nvGrpSpPr>
            <p:cNvPr id="93" name="组合 92"/>
            <p:cNvGrpSpPr/>
            <p:nvPr/>
          </p:nvGrpSpPr>
          <p:grpSpPr>
            <a:xfrm>
              <a:off x="814328" y="3219334"/>
              <a:ext cx="1356392" cy="432536"/>
              <a:chOff x="2173927" y="3285519"/>
              <a:chExt cx="1721136" cy="548848"/>
            </a:xfrm>
          </p:grpSpPr>
          <p:grpSp>
            <p:nvGrpSpPr>
              <p:cNvPr id="95" name="组合 94"/>
              <p:cNvGrpSpPr/>
              <p:nvPr/>
            </p:nvGrpSpPr>
            <p:grpSpPr>
              <a:xfrm>
                <a:off x="2173927" y="3285519"/>
                <a:ext cx="1721136" cy="548848"/>
                <a:chOff x="4304043" y="1286668"/>
                <a:chExt cx="3837944" cy="2757793"/>
              </a:xfrm>
              <a:effectLst>
                <a:outerShdw blurRad="381000" dist="254000" dir="8100000" algn="tr" rotWithShape="0">
                  <a:prstClr val="black">
                    <a:alpha val="40000"/>
                  </a:prstClr>
                </a:outerShdw>
              </a:effectLst>
            </p:grpSpPr>
            <p:sp>
              <p:nvSpPr>
                <p:cNvPr id="97" name="圆角矩形 96"/>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圆角矩形 97"/>
                <p:cNvSpPr/>
                <p:nvPr/>
              </p:nvSpPr>
              <p:spPr>
                <a:xfrm>
                  <a:off x="4351927" y="1373342"/>
                  <a:ext cx="3742173" cy="258445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6" name="椭圆 95"/>
              <p:cNvSpPr/>
              <p:nvPr/>
            </p:nvSpPr>
            <p:spPr>
              <a:xfrm>
                <a:off x="2307128" y="3420211"/>
                <a:ext cx="279463" cy="279463"/>
              </a:xfrm>
              <a:prstGeom prst="ellipse">
                <a:avLst/>
              </a:prstGeom>
              <a:solidFill>
                <a:schemeClr val="tx1">
                  <a:lumMod val="95000"/>
                  <a:lumOff val="5000"/>
                </a:schemeClr>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4" name="TextBox 93"/>
            <p:cNvSpPr txBox="1"/>
            <p:nvPr/>
          </p:nvSpPr>
          <p:spPr>
            <a:xfrm>
              <a:off x="1224127" y="3331792"/>
              <a:ext cx="787838" cy="215444"/>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r>
                <a:rPr lang="zh-CN" altLang="en-US" dirty="0" smtClean="0">
                  <a:solidFill>
                    <a:schemeClr val="tx1">
                      <a:lumMod val="75000"/>
                      <a:lumOff val="25000"/>
                    </a:schemeClr>
                  </a:solidFill>
                </a:rPr>
                <a:t>实现政通</a:t>
              </a:r>
              <a:endParaRPr lang="zh-CN" altLang="en-US" dirty="0">
                <a:solidFill>
                  <a:schemeClr val="tx1">
                    <a:lumMod val="75000"/>
                    <a:lumOff val="25000"/>
                  </a:schemeClr>
                </a:solidFill>
                <a:latin typeface="+mn-ea"/>
              </a:endParaRPr>
            </a:p>
          </p:txBody>
        </p:sp>
      </p:grpSp>
      <p:sp>
        <p:nvSpPr>
          <p:cNvPr id="99" name="TextBox 98"/>
          <p:cNvSpPr txBox="1"/>
          <p:nvPr/>
        </p:nvSpPr>
        <p:spPr>
          <a:xfrm>
            <a:off x="3563888" y="475567"/>
            <a:ext cx="2016224" cy="307777"/>
          </a:xfrm>
          <a:prstGeom prst="rect">
            <a:avLst/>
          </a:prstGeom>
          <a:noFill/>
        </p:spPr>
        <p:txBody>
          <a:bodyPr wrap="square" lIns="0" tIns="0" rIns="0" bIns="0" rtlCol="0">
            <a:spAutoFit/>
          </a:bodyPr>
          <a:lstStyle/>
          <a:p>
            <a:pPr algn="ctr"/>
            <a:r>
              <a:rPr lang="zh-CN" altLang="en-US" sz="2000" b="1" dirty="0" smtClean="0">
                <a:latin typeface="微软雅黑" pitchFamily="34" charset="-122"/>
                <a:ea typeface="微软雅黑" pitchFamily="34" charset="-122"/>
              </a:rPr>
              <a:t>五年发展规划</a:t>
            </a:r>
            <a:endParaRPr lang="zh-CN" altLang="en-US" sz="1000" dirty="0">
              <a:latin typeface="微软雅黑" pitchFamily="34" charset="-122"/>
              <a:ea typeface="微软雅黑" pitchFamily="34" charset="-122"/>
            </a:endParaRPr>
          </a:p>
        </p:txBody>
      </p:sp>
    </p:spTree>
    <p:extLst>
      <p:ext uri="{BB962C8B-B14F-4D97-AF65-F5344CB8AC3E}">
        <p14:creationId xmlns:p14="http://schemas.microsoft.com/office/powerpoint/2010/main" val="3006626697"/>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49" presetClass="path" presetSubtype="0" accel="50000" fill="hold" nodeType="withEffect">
                                  <p:stCondLst>
                                    <p:cond delay="0"/>
                                  </p:stCondLst>
                                  <p:childTnLst>
                                    <p:animMotion origin="layout" path="M -2.5E-6 2.45446E-6 L 0.17847 0.88793 " pathEditMode="relative" rAng="0" ptsTypes="AA">
                                      <p:cBhvr>
                                        <p:cTn id="8" dur="600" spd="-100000" fill="hold"/>
                                        <p:tgtEl>
                                          <p:spTgt spid="28"/>
                                        </p:tgtEl>
                                        <p:attrNameLst>
                                          <p:attrName>ppt_x</p:attrName>
                                          <p:attrName>ppt_y</p:attrName>
                                        </p:attrNameLst>
                                      </p:cBhvr>
                                      <p:rCtr x="8924" y="44396"/>
                                    </p:animMotion>
                                  </p:childTnLst>
                                </p:cTn>
                              </p:par>
                            </p:childTnLst>
                          </p:cTn>
                        </p:par>
                        <p:par>
                          <p:cTn id="9" fill="hold">
                            <p:stCondLst>
                              <p:cond delay="600"/>
                            </p:stCondLst>
                            <p:childTnLst>
                              <p:par>
                                <p:cTn id="10" presetID="22" presetClass="entr" presetSubtype="8" fill="hold" nodeType="after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left)">
                                      <p:cBhvr>
                                        <p:cTn id="12" dur="500"/>
                                        <p:tgtEl>
                                          <p:spTgt spid="33"/>
                                        </p:tgtEl>
                                      </p:cBhvr>
                                    </p:animEffect>
                                  </p:childTnLst>
                                </p:cTn>
                              </p:par>
                              <p:par>
                                <p:cTn id="13" presetID="22" presetClass="entr" presetSubtype="8"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left)">
                                      <p:cBhvr>
                                        <p:cTn id="15" dur="500"/>
                                        <p:tgtEl>
                                          <p:spTgt spid="36"/>
                                        </p:tgtEl>
                                      </p:cBhvr>
                                    </p:animEffect>
                                  </p:childTnLst>
                                </p:cTn>
                              </p:par>
                              <p:par>
                                <p:cTn id="16" presetID="22" presetClass="entr" presetSubtype="8"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wipe(left)">
                                      <p:cBhvr>
                                        <p:cTn id="18" dur="500"/>
                                        <p:tgtEl>
                                          <p:spTgt spid="37"/>
                                        </p:tgtEl>
                                      </p:cBhvr>
                                    </p:animEffect>
                                  </p:childTnLst>
                                </p:cTn>
                              </p:par>
                            </p:childTnLst>
                          </p:cTn>
                        </p:par>
                        <p:par>
                          <p:cTn id="19" fill="hold">
                            <p:stCondLst>
                              <p:cond delay="1100"/>
                            </p:stCondLst>
                            <p:childTnLst>
                              <p:par>
                                <p:cTn id="20" presetID="53" presetClass="entr" presetSubtype="16" fill="hold" nodeType="afterEffect">
                                  <p:stCondLst>
                                    <p:cond delay="0"/>
                                  </p:stCondLst>
                                  <p:childTnLst>
                                    <p:set>
                                      <p:cBhvr>
                                        <p:cTn id="21" dur="1" fill="hold">
                                          <p:stCondLst>
                                            <p:cond delay="0"/>
                                          </p:stCondLst>
                                        </p:cTn>
                                        <p:tgtEl>
                                          <p:spTgt spid="103"/>
                                        </p:tgtEl>
                                        <p:attrNameLst>
                                          <p:attrName>style.visibility</p:attrName>
                                        </p:attrNameLst>
                                      </p:cBhvr>
                                      <p:to>
                                        <p:strVal val="visible"/>
                                      </p:to>
                                    </p:set>
                                    <p:anim calcmode="lin" valueType="num">
                                      <p:cBhvr>
                                        <p:cTn id="22" dur="500" fill="hold"/>
                                        <p:tgtEl>
                                          <p:spTgt spid="103"/>
                                        </p:tgtEl>
                                        <p:attrNameLst>
                                          <p:attrName>ppt_w</p:attrName>
                                        </p:attrNameLst>
                                      </p:cBhvr>
                                      <p:tavLst>
                                        <p:tav tm="0">
                                          <p:val>
                                            <p:fltVal val="0"/>
                                          </p:val>
                                        </p:tav>
                                        <p:tav tm="100000">
                                          <p:val>
                                            <p:strVal val="#ppt_w"/>
                                          </p:val>
                                        </p:tav>
                                      </p:tavLst>
                                    </p:anim>
                                    <p:anim calcmode="lin" valueType="num">
                                      <p:cBhvr>
                                        <p:cTn id="23" dur="500" fill="hold"/>
                                        <p:tgtEl>
                                          <p:spTgt spid="103"/>
                                        </p:tgtEl>
                                        <p:attrNameLst>
                                          <p:attrName>ppt_h</p:attrName>
                                        </p:attrNameLst>
                                      </p:cBhvr>
                                      <p:tavLst>
                                        <p:tav tm="0">
                                          <p:val>
                                            <p:fltVal val="0"/>
                                          </p:val>
                                        </p:tav>
                                        <p:tav tm="100000">
                                          <p:val>
                                            <p:strVal val="#ppt_h"/>
                                          </p:val>
                                        </p:tav>
                                      </p:tavLst>
                                    </p:anim>
                                    <p:animEffect transition="in" filter="fade">
                                      <p:cBhvr>
                                        <p:cTn id="24" dur="500"/>
                                        <p:tgtEl>
                                          <p:spTgt spid="103"/>
                                        </p:tgtEl>
                                      </p:cBhvr>
                                    </p:animEffect>
                                  </p:childTnLst>
                                </p:cTn>
                              </p:par>
                              <p:par>
                                <p:cTn id="25" presetID="53" presetClass="entr" presetSubtype="16" fill="hold" nodeType="withEffect">
                                  <p:stCondLst>
                                    <p:cond delay="0"/>
                                  </p:stCondLst>
                                  <p:childTnLst>
                                    <p:set>
                                      <p:cBhvr>
                                        <p:cTn id="26" dur="1" fill="hold">
                                          <p:stCondLst>
                                            <p:cond delay="0"/>
                                          </p:stCondLst>
                                        </p:cTn>
                                        <p:tgtEl>
                                          <p:spTgt spid="104"/>
                                        </p:tgtEl>
                                        <p:attrNameLst>
                                          <p:attrName>style.visibility</p:attrName>
                                        </p:attrNameLst>
                                      </p:cBhvr>
                                      <p:to>
                                        <p:strVal val="visible"/>
                                      </p:to>
                                    </p:set>
                                    <p:anim calcmode="lin" valueType="num">
                                      <p:cBhvr>
                                        <p:cTn id="27" dur="500" fill="hold"/>
                                        <p:tgtEl>
                                          <p:spTgt spid="104"/>
                                        </p:tgtEl>
                                        <p:attrNameLst>
                                          <p:attrName>ppt_w</p:attrName>
                                        </p:attrNameLst>
                                      </p:cBhvr>
                                      <p:tavLst>
                                        <p:tav tm="0">
                                          <p:val>
                                            <p:fltVal val="0"/>
                                          </p:val>
                                        </p:tav>
                                        <p:tav tm="100000">
                                          <p:val>
                                            <p:strVal val="#ppt_w"/>
                                          </p:val>
                                        </p:tav>
                                      </p:tavLst>
                                    </p:anim>
                                    <p:anim calcmode="lin" valueType="num">
                                      <p:cBhvr>
                                        <p:cTn id="28" dur="500" fill="hold"/>
                                        <p:tgtEl>
                                          <p:spTgt spid="104"/>
                                        </p:tgtEl>
                                        <p:attrNameLst>
                                          <p:attrName>ppt_h</p:attrName>
                                        </p:attrNameLst>
                                      </p:cBhvr>
                                      <p:tavLst>
                                        <p:tav tm="0">
                                          <p:val>
                                            <p:fltVal val="0"/>
                                          </p:val>
                                        </p:tav>
                                        <p:tav tm="100000">
                                          <p:val>
                                            <p:strVal val="#ppt_h"/>
                                          </p:val>
                                        </p:tav>
                                      </p:tavLst>
                                    </p:anim>
                                    <p:animEffect transition="in" filter="fade">
                                      <p:cBhvr>
                                        <p:cTn id="29" dur="500"/>
                                        <p:tgtEl>
                                          <p:spTgt spid="104"/>
                                        </p:tgtEl>
                                      </p:cBhvr>
                                    </p:animEffect>
                                  </p:childTnLst>
                                </p:cTn>
                              </p:par>
                              <p:par>
                                <p:cTn id="30" presetID="53" presetClass="entr" presetSubtype="16" fill="hold" nodeType="withEffect">
                                  <p:stCondLst>
                                    <p:cond delay="0"/>
                                  </p:stCondLst>
                                  <p:childTnLst>
                                    <p:set>
                                      <p:cBhvr>
                                        <p:cTn id="31" dur="1" fill="hold">
                                          <p:stCondLst>
                                            <p:cond delay="0"/>
                                          </p:stCondLst>
                                        </p:cTn>
                                        <p:tgtEl>
                                          <p:spTgt spid="105"/>
                                        </p:tgtEl>
                                        <p:attrNameLst>
                                          <p:attrName>style.visibility</p:attrName>
                                        </p:attrNameLst>
                                      </p:cBhvr>
                                      <p:to>
                                        <p:strVal val="visible"/>
                                      </p:to>
                                    </p:set>
                                    <p:anim calcmode="lin" valueType="num">
                                      <p:cBhvr>
                                        <p:cTn id="32" dur="500" fill="hold"/>
                                        <p:tgtEl>
                                          <p:spTgt spid="105"/>
                                        </p:tgtEl>
                                        <p:attrNameLst>
                                          <p:attrName>ppt_w</p:attrName>
                                        </p:attrNameLst>
                                      </p:cBhvr>
                                      <p:tavLst>
                                        <p:tav tm="0">
                                          <p:val>
                                            <p:fltVal val="0"/>
                                          </p:val>
                                        </p:tav>
                                        <p:tav tm="100000">
                                          <p:val>
                                            <p:strVal val="#ppt_w"/>
                                          </p:val>
                                        </p:tav>
                                      </p:tavLst>
                                    </p:anim>
                                    <p:anim calcmode="lin" valueType="num">
                                      <p:cBhvr>
                                        <p:cTn id="33" dur="500" fill="hold"/>
                                        <p:tgtEl>
                                          <p:spTgt spid="105"/>
                                        </p:tgtEl>
                                        <p:attrNameLst>
                                          <p:attrName>ppt_h</p:attrName>
                                        </p:attrNameLst>
                                      </p:cBhvr>
                                      <p:tavLst>
                                        <p:tav tm="0">
                                          <p:val>
                                            <p:fltVal val="0"/>
                                          </p:val>
                                        </p:tav>
                                        <p:tav tm="100000">
                                          <p:val>
                                            <p:strVal val="#ppt_h"/>
                                          </p:val>
                                        </p:tav>
                                      </p:tavLst>
                                    </p:anim>
                                    <p:animEffect transition="in" filter="fade">
                                      <p:cBhvr>
                                        <p:cTn id="34" dur="500"/>
                                        <p:tgtEl>
                                          <p:spTgt spid="105"/>
                                        </p:tgtEl>
                                      </p:cBhvr>
                                    </p:animEffect>
                                  </p:childTnLst>
                                </p:cTn>
                              </p:par>
                            </p:childTnLst>
                          </p:cTn>
                        </p:par>
                        <p:par>
                          <p:cTn id="35" fill="hold">
                            <p:stCondLst>
                              <p:cond delay="1600"/>
                            </p:stCondLst>
                            <p:childTnLst>
                              <p:par>
                                <p:cTn id="36" presetID="22" presetClass="entr" presetSubtype="8"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left)">
                                      <p:cBhvr>
                                        <p:cTn id="38" dur="500"/>
                                        <p:tgtEl>
                                          <p:spTgt spid="19"/>
                                        </p:tgtEl>
                                      </p:cBhvr>
                                    </p:animEffect>
                                  </p:childTnLst>
                                </p:cTn>
                              </p:par>
                              <p:par>
                                <p:cTn id="39" presetID="22" presetClass="entr" presetSubtype="8" fill="hold" grpId="0" nodeType="withEffect">
                                  <p:stCondLst>
                                    <p:cond delay="100"/>
                                  </p:stCondLst>
                                  <p:childTnLst>
                                    <p:set>
                                      <p:cBhvr>
                                        <p:cTn id="40" dur="1" fill="hold">
                                          <p:stCondLst>
                                            <p:cond delay="0"/>
                                          </p:stCondLst>
                                        </p:cTn>
                                        <p:tgtEl>
                                          <p:spTgt spid="20"/>
                                        </p:tgtEl>
                                        <p:attrNameLst>
                                          <p:attrName>style.visibility</p:attrName>
                                        </p:attrNameLst>
                                      </p:cBhvr>
                                      <p:to>
                                        <p:strVal val="visible"/>
                                      </p:to>
                                    </p:set>
                                    <p:animEffect transition="in" filter="wipe(left)">
                                      <p:cBhvr>
                                        <p:cTn id="41" dur="500"/>
                                        <p:tgtEl>
                                          <p:spTgt spid="20"/>
                                        </p:tgtEl>
                                      </p:cBhvr>
                                    </p:animEffect>
                                  </p:childTnLst>
                                </p:cTn>
                              </p:par>
                              <p:par>
                                <p:cTn id="42" presetID="22" presetClass="entr" presetSubtype="8" fill="hold" grpId="0" nodeType="withEffect">
                                  <p:stCondLst>
                                    <p:cond delay="200"/>
                                  </p:stCondLst>
                                  <p:childTnLst>
                                    <p:set>
                                      <p:cBhvr>
                                        <p:cTn id="43" dur="1" fill="hold">
                                          <p:stCondLst>
                                            <p:cond delay="0"/>
                                          </p:stCondLst>
                                        </p:cTn>
                                        <p:tgtEl>
                                          <p:spTgt spid="21"/>
                                        </p:tgtEl>
                                        <p:attrNameLst>
                                          <p:attrName>style.visibility</p:attrName>
                                        </p:attrNameLst>
                                      </p:cBhvr>
                                      <p:to>
                                        <p:strVal val="visible"/>
                                      </p:to>
                                    </p:set>
                                    <p:animEffect transition="in" filter="wipe(left)">
                                      <p:cBhvr>
                                        <p:cTn id="44" dur="500"/>
                                        <p:tgtEl>
                                          <p:spTgt spid="21"/>
                                        </p:tgtEl>
                                      </p:cBhvr>
                                    </p:animEffect>
                                  </p:childTnLst>
                                </p:cTn>
                              </p:par>
                            </p:childTnLst>
                          </p:cTn>
                        </p:par>
                        <p:par>
                          <p:cTn id="45" fill="hold">
                            <p:stCondLst>
                              <p:cond delay="2300"/>
                            </p:stCondLst>
                            <p:childTnLst>
                              <p:par>
                                <p:cTn id="46" presetID="2" presetClass="entr" presetSubtype="2" fill="hold" nodeType="afterEffect">
                                  <p:stCondLst>
                                    <p:cond delay="0"/>
                                  </p:stCondLst>
                                  <p:childTnLst>
                                    <p:set>
                                      <p:cBhvr>
                                        <p:cTn id="47" dur="1" fill="hold">
                                          <p:stCondLst>
                                            <p:cond delay="0"/>
                                          </p:stCondLst>
                                        </p:cTn>
                                        <p:tgtEl>
                                          <p:spTgt spid="74"/>
                                        </p:tgtEl>
                                        <p:attrNameLst>
                                          <p:attrName>style.visibility</p:attrName>
                                        </p:attrNameLst>
                                      </p:cBhvr>
                                      <p:to>
                                        <p:strVal val="visible"/>
                                      </p:to>
                                    </p:set>
                                    <p:anim calcmode="lin" valueType="num">
                                      <p:cBhvr additive="base">
                                        <p:cTn id="48" dur="300" fill="hold"/>
                                        <p:tgtEl>
                                          <p:spTgt spid="74"/>
                                        </p:tgtEl>
                                        <p:attrNameLst>
                                          <p:attrName>ppt_x</p:attrName>
                                        </p:attrNameLst>
                                      </p:cBhvr>
                                      <p:tavLst>
                                        <p:tav tm="0">
                                          <p:val>
                                            <p:strVal val="1+#ppt_w/2"/>
                                          </p:val>
                                        </p:tav>
                                        <p:tav tm="100000">
                                          <p:val>
                                            <p:strVal val="#ppt_x"/>
                                          </p:val>
                                        </p:tav>
                                      </p:tavLst>
                                    </p:anim>
                                    <p:anim calcmode="lin" valueType="num">
                                      <p:cBhvr additive="base">
                                        <p:cTn id="49" dur="300" fill="hold"/>
                                        <p:tgtEl>
                                          <p:spTgt spid="74"/>
                                        </p:tgtEl>
                                        <p:attrNameLst>
                                          <p:attrName>ppt_y</p:attrName>
                                        </p:attrNameLst>
                                      </p:cBhvr>
                                      <p:tavLst>
                                        <p:tav tm="0">
                                          <p:val>
                                            <p:strVal val="#ppt_y"/>
                                          </p:val>
                                        </p:tav>
                                        <p:tav tm="100000">
                                          <p:val>
                                            <p:strVal val="#ppt_y"/>
                                          </p:val>
                                        </p:tav>
                                      </p:tavLst>
                                    </p:anim>
                                  </p:childTnLst>
                                </p:cTn>
                              </p:par>
                            </p:childTnLst>
                          </p:cTn>
                        </p:par>
                        <p:par>
                          <p:cTn id="50" fill="hold">
                            <p:stCondLst>
                              <p:cond delay="2600"/>
                            </p:stCondLst>
                            <p:childTnLst>
                              <p:par>
                                <p:cTn id="51" presetID="22" presetClass="entr" presetSubtype="1" fill="hold" grpId="0" nodeType="after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wipe(up)">
                                      <p:cBhvr>
                                        <p:cTn id="53" dur="300"/>
                                        <p:tgtEl>
                                          <p:spTgt spid="23"/>
                                        </p:tgtEl>
                                      </p:cBhvr>
                                    </p:animEffect>
                                  </p:childTnLst>
                                </p:cTn>
                              </p:par>
                            </p:childTnLst>
                          </p:cTn>
                        </p:par>
                        <p:par>
                          <p:cTn id="54" fill="hold">
                            <p:stCondLst>
                              <p:cond delay="2900"/>
                            </p:stCondLst>
                            <p:childTnLst>
                              <p:par>
                                <p:cTn id="55" presetID="2" presetClass="entr" presetSubtype="2" fill="hold" nodeType="afterEffect">
                                  <p:stCondLst>
                                    <p:cond delay="0"/>
                                  </p:stCondLst>
                                  <p:childTnLst>
                                    <p:set>
                                      <p:cBhvr>
                                        <p:cTn id="56" dur="1" fill="hold">
                                          <p:stCondLst>
                                            <p:cond delay="0"/>
                                          </p:stCondLst>
                                        </p:cTn>
                                        <p:tgtEl>
                                          <p:spTgt spid="85"/>
                                        </p:tgtEl>
                                        <p:attrNameLst>
                                          <p:attrName>style.visibility</p:attrName>
                                        </p:attrNameLst>
                                      </p:cBhvr>
                                      <p:to>
                                        <p:strVal val="visible"/>
                                      </p:to>
                                    </p:set>
                                    <p:anim calcmode="lin" valueType="num">
                                      <p:cBhvr additive="base">
                                        <p:cTn id="57" dur="300" fill="hold"/>
                                        <p:tgtEl>
                                          <p:spTgt spid="85"/>
                                        </p:tgtEl>
                                        <p:attrNameLst>
                                          <p:attrName>ppt_x</p:attrName>
                                        </p:attrNameLst>
                                      </p:cBhvr>
                                      <p:tavLst>
                                        <p:tav tm="0">
                                          <p:val>
                                            <p:strVal val="1+#ppt_w/2"/>
                                          </p:val>
                                        </p:tav>
                                        <p:tav tm="100000">
                                          <p:val>
                                            <p:strVal val="#ppt_x"/>
                                          </p:val>
                                        </p:tav>
                                      </p:tavLst>
                                    </p:anim>
                                    <p:anim calcmode="lin" valueType="num">
                                      <p:cBhvr additive="base">
                                        <p:cTn id="58" dur="300" fill="hold"/>
                                        <p:tgtEl>
                                          <p:spTgt spid="85"/>
                                        </p:tgtEl>
                                        <p:attrNameLst>
                                          <p:attrName>ppt_y</p:attrName>
                                        </p:attrNameLst>
                                      </p:cBhvr>
                                      <p:tavLst>
                                        <p:tav tm="0">
                                          <p:val>
                                            <p:strVal val="#ppt_y"/>
                                          </p:val>
                                        </p:tav>
                                        <p:tav tm="100000">
                                          <p:val>
                                            <p:strVal val="#ppt_y"/>
                                          </p:val>
                                        </p:tav>
                                      </p:tavLst>
                                    </p:anim>
                                  </p:childTnLst>
                                </p:cTn>
                              </p:par>
                            </p:childTnLst>
                          </p:cTn>
                        </p:par>
                        <p:par>
                          <p:cTn id="59" fill="hold">
                            <p:stCondLst>
                              <p:cond delay="3200"/>
                            </p:stCondLst>
                            <p:childTnLst>
                              <p:par>
                                <p:cTn id="60" presetID="22" presetClass="entr" presetSubtype="1" fill="hold" grpId="0" nodeType="afterEffect">
                                  <p:stCondLst>
                                    <p:cond delay="0"/>
                                  </p:stCondLst>
                                  <p:childTnLst>
                                    <p:set>
                                      <p:cBhvr>
                                        <p:cTn id="61" dur="1" fill="hold">
                                          <p:stCondLst>
                                            <p:cond delay="0"/>
                                          </p:stCondLst>
                                        </p:cTn>
                                        <p:tgtEl>
                                          <p:spTgt spid="82"/>
                                        </p:tgtEl>
                                        <p:attrNameLst>
                                          <p:attrName>style.visibility</p:attrName>
                                        </p:attrNameLst>
                                      </p:cBhvr>
                                      <p:to>
                                        <p:strVal val="visible"/>
                                      </p:to>
                                    </p:set>
                                    <p:animEffect transition="in" filter="wipe(up)">
                                      <p:cBhvr>
                                        <p:cTn id="62" dur="300"/>
                                        <p:tgtEl>
                                          <p:spTgt spid="82"/>
                                        </p:tgtEl>
                                      </p:cBhvr>
                                    </p:animEffect>
                                  </p:childTnLst>
                                </p:cTn>
                              </p:par>
                            </p:childTnLst>
                          </p:cTn>
                        </p:par>
                        <p:par>
                          <p:cTn id="63" fill="hold">
                            <p:stCondLst>
                              <p:cond delay="3500"/>
                            </p:stCondLst>
                            <p:childTnLst>
                              <p:par>
                                <p:cTn id="64" presetID="2" presetClass="entr" presetSubtype="2" fill="hold" nodeType="afterEffect">
                                  <p:stCondLst>
                                    <p:cond delay="0"/>
                                  </p:stCondLst>
                                  <p:childTnLst>
                                    <p:set>
                                      <p:cBhvr>
                                        <p:cTn id="65" dur="1" fill="hold">
                                          <p:stCondLst>
                                            <p:cond delay="0"/>
                                          </p:stCondLst>
                                        </p:cTn>
                                        <p:tgtEl>
                                          <p:spTgt spid="92"/>
                                        </p:tgtEl>
                                        <p:attrNameLst>
                                          <p:attrName>style.visibility</p:attrName>
                                        </p:attrNameLst>
                                      </p:cBhvr>
                                      <p:to>
                                        <p:strVal val="visible"/>
                                      </p:to>
                                    </p:set>
                                    <p:anim calcmode="lin" valueType="num">
                                      <p:cBhvr additive="base">
                                        <p:cTn id="66" dur="300" fill="hold"/>
                                        <p:tgtEl>
                                          <p:spTgt spid="92"/>
                                        </p:tgtEl>
                                        <p:attrNameLst>
                                          <p:attrName>ppt_x</p:attrName>
                                        </p:attrNameLst>
                                      </p:cBhvr>
                                      <p:tavLst>
                                        <p:tav tm="0">
                                          <p:val>
                                            <p:strVal val="1+#ppt_w/2"/>
                                          </p:val>
                                        </p:tav>
                                        <p:tav tm="100000">
                                          <p:val>
                                            <p:strVal val="#ppt_x"/>
                                          </p:val>
                                        </p:tav>
                                      </p:tavLst>
                                    </p:anim>
                                    <p:anim calcmode="lin" valueType="num">
                                      <p:cBhvr additive="base">
                                        <p:cTn id="67" dur="300" fill="hold"/>
                                        <p:tgtEl>
                                          <p:spTgt spid="92"/>
                                        </p:tgtEl>
                                        <p:attrNameLst>
                                          <p:attrName>ppt_y</p:attrName>
                                        </p:attrNameLst>
                                      </p:cBhvr>
                                      <p:tavLst>
                                        <p:tav tm="0">
                                          <p:val>
                                            <p:strVal val="#ppt_y"/>
                                          </p:val>
                                        </p:tav>
                                        <p:tav tm="100000">
                                          <p:val>
                                            <p:strVal val="#ppt_y"/>
                                          </p:val>
                                        </p:tav>
                                      </p:tavLst>
                                    </p:anim>
                                  </p:childTnLst>
                                </p:cTn>
                              </p:par>
                            </p:childTnLst>
                          </p:cTn>
                        </p:par>
                        <p:par>
                          <p:cTn id="68" fill="hold">
                            <p:stCondLst>
                              <p:cond delay="3800"/>
                            </p:stCondLst>
                            <p:childTnLst>
                              <p:par>
                                <p:cTn id="69" presetID="22" presetClass="entr" presetSubtype="1" fill="hold" grpId="0" nodeType="afterEffect">
                                  <p:stCondLst>
                                    <p:cond delay="0"/>
                                  </p:stCondLst>
                                  <p:childTnLst>
                                    <p:set>
                                      <p:cBhvr>
                                        <p:cTn id="70" dur="1" fill="hold">
                                          <p:stCondLst>
                                            <p:cond delay="0"/>
                                          </p:stCondLst>
                                        </p:cTn>
                                        <p:tgtEl>
                                          <p:spTgt spid="83"/>
                                        </p:tgtEl>
                                        <p:attrNameLst>
                                          <p:attrName>style.visibility</p:attrName>
                                        </p:attrNameLst>
                                      </p:cBhvr>
                                      <p:to>
                                        <p:strVal val="visible"/>
                                      </p:to>
                                    </p:set>
                                    <p:animEffect transition="in" filter="wipe(up)">
                                      <p:cBhvr>
                                        <p:cTn id="71" dur="3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3" grpId="0"/>
      <p:bldP spid="82" grpId="0"/>
      <p:bldP spid="8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6"/>
          <p:cNvGrpSpPr>
            <a:grpSpLocks/>
          </p:cNvGrpSpPr>
          <p:nvPr/>
        </p:nvGrpSpPr>
        <p:grpSpPr bwMode="auto">
          <a:xfrm>
            <a:off x="3395739" y="1206654"/>
            <a:ext cx="3821656" cy="3215431"/>
            <a:chOff x="720" y="839"/>
            <a:chExt cx="3740" cy="3146"/>
          </a:xfrm>
          <a:solidFill>
            <a:srgbClr val="F8F8F8"/>
          </a:solidFill>
        </p:grpSpPr>
        <p:sp>
          <p:nvSpPr>
            <p:cNvPr id="3" name="Freeform 67"/>
            <p:cNvSpPr>
              <a:spLocks/>
            </p:cNvSpPr>
            <p:nvPr/>
          </p:nvSpPr>
          <p:spPr bwMode="gray">
            <a:xfrm>
              <a:off x="720" y="1296"/>
              <a:ext cx="1495" cy="1136"/>
            </a:xfrm>
            <a:custGeom>
              <a:avLst/>
              <a:gdLst>
                <a:gd name="T0" fmla="*/ 3 w 2990"/>
                <a:gd name="T1" fmla="*/ 357 h 2273"/>
                <a:gd name="T2" fmla="*/ 23 w 2990"/>
                <a:gd name="T3" fmla="*/ 365 h 2273"/>
                <a:gd name="T4" fmla="*/ 29 w 2990"/>
                <a:gd name="T5" fmla="*/ 390 h 2273"/>
                <a:gd name="T6" fmla="*/ 28 w 2990"/>
                <a:gd name="T7" fmla="*/ 419 h 2273"/>
                <a:gd name="T8" fmla="*/ 18 w 2990"/>
                <a:gd name="T9" fmla="*/ 419 h 2273"/>
                <a:gd name="T10" fmla="*/ 0 w 2990"/>
                <a:gd name="T11" fmla="*/ 429 h 2273"/>
                <a:gd name="T12" fmla="*/ 31 w 2990"/>
                <a:gd name="T13" fmla="*/ 438 h 2273"/>
                <a:gd name="T14" fmla="*/ 47 w 2990"/>
                <a:gd name="T15" fmla="*/ 456 h 2273"/>
                <a:gd name="T16" fmla="*/ 49 w 2990"/>
                <a:gd name="T17" fmla="*/ 490 h 2273"/>
                <a:gd name="T18" fmla="*/ 71 w 2990"/>
                <a:gd name="T19" fmla="*/ 507 h 2273"/>
                <a:gd name="T20" fmla="*/ 109 w 2990"/>
                <a:gd name="T21" fmla="*/ 521 h 2273"/>
                <a:gd name="T22" fmla="*/ 152 w 2990"/>
                <a:gd name="T23" fmla="*/ 516 h 2273"/>
                <a:gd name="T24" fmla="*/ 185 w 2990"/>
                <a:gd name="T25" fmla="*/ 542 h 2273"/>
                <a:gd name="T26" fmla="*/ 259 w 2990"/>
                <a:gd name="T27" fmla="*/ 549 h 2273"/>
                <a:gd name="T28" fmla="*/ 414 w 2990"/>
                <a:gd name="T29" fmla="*/ 546 h 2273"/>
                <a:gd name="T30" fmla="*/ 539 w 2990"/>
                <a:gd name="T31" fmla="*/ 549 h 2273"/>
                <a:gd name="T32" fmla="*/ 585 w 2990"/>
                <a:gd name="T33" fmla="*/ 458 h 2273"/>
                <a:gd name="T34" fmla="*/ 714 w 2990"/>
                <a:gd name="T35" fmla="*/ 339 h 2273"/>
                <a:gd name="T36" fmla="*/ 743 w 2990"/>
                <a:gd name="T37" fmla="*/ 295 h 2273"/>
                <a:gd name="T38" fmla="*/ 727 w 2990"/>
                <a:gd name="T39" fmla="*/ 263 h 2273"/>
                <a:gd name="T40" fmla="*/ 716 w 2990"/>
                <a:gd name="T41" fmla="*/ 233 h 2273"/>
                <a:gd name="T42" fmla="*/ 678 w 2990"/>
                <a:gd name="T43" fmla="*/ 213 h 2273"/>
                <a:gd name="T44" fmla="*/ 631 w 2990"/>
                <a:gd name="T45" fmla="*/ 198 h 2273"/>
                <a:gd name="T46" fmla="*/ 592 w 2990"/>
                <a:gd name="T47" fmla="*/ 185 h 2273"/>
                <a:gd name="T48" fmla="*/ 578 w 2990"/>
                <a:gd name="T49" fmla="*/ 170 h 2273"/>
                <a:gd name="T50" fmla="*/ 594 w 2990"/>
                <a:gd name="T51" fmla="*/ 148 h 2273"/>
                <a:gd name="T52" fmla="*/ 598 w 2990"/>
                <a:gd name="T53" fmla="*/ 114 h 2273"/>
                <a:gd name="T54" fmla="*/ 580 w 2990"/>
                <a:gd name="T55" fmla="*/ 75 h 2273"/>
                <a:gd name="T56" fmla="*/ 562 w 2990"/>
                <a:gd name="T57" fmla="*/ 63 h 2273"/>
                <a:gd name="T58" fmla="*/ 540 w 2990"/>
                <a:gd name="T59" fmla="*/ 55 h 2273"/>
                <a:gd name="T60" fmla="*/ 520 w 2990"/>
                <a:gd name="T61" fmla="*/ 29 h 2273"/>
                <a:gd name="T62" fmla="*/ 517 w 2990"/>
                <a:gd name="T63" fmla="*/ 8 h 2273"/>
                <a:gd name="T64" fmla="*/ 492 w 2990"/>
                <a:gd name="T65" fmla="*/ 0 h 2273"/>
                <a:gd name="T66" fmla="*/ 479 w 2990"/>
                <a:gd name="T67" fmla="*/ 21 h 2273"/>
                <a:gd name="T68" fmla="*/ 449 w 2990"/>
                <a:gd name="T69" fmla="*/ 35 h 2273"/>
                <a:gd name="T70" fmla="*/ 438 w 2990"/>
                <a:gd name="T71" fmla="*/ 79 h 2273"/>
                <a:gd name="T72" fmla="*/ 411 w 2990"/>
                <a:gd name="T73" fmla="*/ 85 h 2273"/>
                <a:gd name="T74" fmla="*/ 384 w 2990"/>
                <a:gd name="T75" fmla="*/ 75 h 2273"/>
                <a:gd name="T76" fmla="*/ 363 w 2990"/>
                <a:gd name="T77" fmla="*/ 71 h 2273"/>
                <a:gd name="T78" fmla="*/ 334 w 2990"/>
                <a:gd name="T79" fmla="*/ 122 h 2273"/>
                <a:gd name="T80" fmla="*/ 344 w 2990"/>
                <a:gd name="T81" fmla="*/ 140 h 2273"/>
                <a:gd name="T82" fmla="*/ 322 w 2990"/>
                <a:gd name="T83" fmla="*/ 144 h 2273"/>
                <a:gd name="T84" fmla="*/ 295 w 2990"/>
                <a:gd name="T85" fmla="*/ 136 h 2273"/>
                <a:gd name="T86" fmla="*/ 257 w 2990"/>
                <a:gd name="T87" fmla="*/ 138 h 2273"/>
                <a:gd name="T88" fmla="*/ 266 w 2990"/>
                <a:gd name="T89" fmla="*/ 148 h 2273"/>
                <a:gd name="T90" fmla="*/ 262 w 2990"/>
                <a:gd name="T91" fmla="*/ 173 h 2273"/>
                <a:gd name="T92" fmla="*/ 263 w 2990"/>
                <a:gd name="T93" fmla="*/ 220 h 2273"/>
                <a:gd name="T94" fmla="*/ 241 w 2990"/>
                <a:gd name="T95" fmla="*/ 242 h 2273"/>
                <a:gd name="T96" fmla="*/ 230 w 2990"/>
                <a:gd name="T97" fmla="*/ 267 h 2273"/>
                <a:gd name="T98" fmla="*/ 177 w 2990"/>
                <a:gd name="T99" fmla="*/ 281 h 2273"/>
                <a:gd name="T100" fmla="*/ 147 w 2990"/>
                <a:gd name="T101" fmla="*/ 286 h 2273"/>
                <a:gd name="T102" fmla="*/ 114 w 2990"/>
                <a:gd name="T103" fmla="*/ 294 h 2273"/>
                <a:gd name="T104" fmla="*/ 80 w 2990"/>
                <a:gd name="T105" fmla="*/ 302 h 2273"/>
                <a:gd name="T106" fmla="*/ 80 w 2990"/>
                <a:gd name="T107" fmla="*/ 289 h 2273"/>
                <a:gd name="T108" fmla="*/ 55 w 2990"/>
                <a:gd name="T109" fmla="*/ 291 h 2273"/>
                <a:gd name="T110" fmla="*/ 29 w 2990"/>
                <a:gd name="T111" fmla="*/ 297 h 2273"/>
                <a:gd name="T112" fmla="*/ 10 w 2990"/>
                <a:gd name="T113" fmla="*/ 318 h 227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90"/>
                <a:gd name="T172" fmla="*/ 0 h 2273"/>
                <a:gd name="T173" fmla="*/ 2990 w 2990"/>
                <a:gd name="T174" fmla="*/ 2273 h 227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90" h="2273">
                  <a:moveTo>
                    <a:pt x="29" y="1289"/>
                  </a:moveTo>
                  <a:lnTo>
                    <a:pt x="4" y="1329"/>
                  </a:lnTo>
                  <a:lnTo>
                    <a:pt x="12" y="1378"/>
                  </a:lnTo>
                  <a:lnTo>
                    <a:pt x="12" y="1382"/>
                  </a:lnTo>
                  <a:lnTo>
                    <a:pt x="10" y="1395"/>
                  </a:lnTo>
                  <a:lnTo>
                    <a:pt x="10" y="1411"/>
                  </a:lnTo>
                  <a:lnTo>
                    <a:pt x="10" y="1429"/>
                  </a:lnTo>
                  <a:lnTo>
                    <a:pt x="14" y="1443"/>
                  </a:lnTo>
                  <a:lnTo>
                    <a:pt x="20" y="1451"/>
                  </a:lnTo>
                  <a:lnTo>
                    <a:pt x="31" y="1453"/>
                  </a:lnTo>
                  <a:lnTo>
                    <a:pt x="43" y="1451"/>
                  </a:lnTo>
                  <a:lnTo>
                    <a:pt x="55" y="1449"/>
                  </a:lnTo>
                  <a:lnTo>
                    <a:pt x="73" y="1451"/>
                  </a:lnTo>
                  <a:lnTo>
                    <a:pt x="94" y="1462"/>
                  </a:lnTo>
                  <a:lnTo>
                    <a:pt x="116" y="1480"/>
                  </a:lnTo>
                  <a:lnTo>
                    <a:pt x="132" y="1502"/>
                  </a:lnTo>
                  <a:lnTo>
                    <a:pt x="136" y="1514"/>
                  </a:lnTo>
                  <a:lnTo>
                    <a:pt x="132" y="1525"/>
                  </a:lnTo>
                  <a:lnTo>
                    <a:pt x="126" y="1537"/>
                  </a:lnTo>
                  <a:lnTo>
                    <a:pt x="120" y="1549"/>
                  </a:lnTo>
                  <a:lnTo>
                    <a:pt x="116" y="1561"/>
                  </a:lnTo>
                  <a:lnTo>
                    <a:pt x="116" y="1577"/>
                  </a:lnTo>
                  <a:lnTo>
                    <a:pt x="114" y="1596"/>
                  </a:lnTo>
                  <a:lnTo>
                    <a:pt x="110" y="1618"/>
                  </a:lnTo>
                  <a:lnTo>
                    <a:pt x="108" y="1640"/>
                  </a:lnTo>
                  <a:lnTo>
                    <a:pt x="108" y="1657"/>
                  </a:lnTo>
                  <a:lnTo>
                    <a:pt x="112" y="1669"/>
                  </a:lnTo>
                  <a:lnTo>
                    <a:pt x="114" y="1679"/>
                  </a:lnTo>
                  <a:lnTo>
                    <a:pt x="114" y="1691"/>
                  </a:lnTo>
                  <a:lnTo>
                    <a:pt x="106" y="1699"/>
                  </a:lnTo>
                  <a:lnTo>
                    <a:pt x="96" y="1703"/>
                  </a:lnTo>
                  <a:lnTo>
                    <a:pt x="89" y="1701"/>
                  </a:lnTo>
                  <a:lnTo>
                    <a:pt x="83" y="1695"/>
                  </a:lnTo>
                  <a:lnTo>
                    <a:pt x="77" y="1687"/>
                  </a:lnTo>
                  <a:lnTo>
                    <a:pt x="69" y="1679"/>
                  </a:lnTo>
                  <a:lnTo>
                    <a:pt x="63" y="1673"/>
                  </a:lnTo>
                  <a:lnTo>
                    <a:pt x="53" y="1675"/>
                  </a:lnTo>
                  <a:lnTo>
                    <a:pt x="41" y="1685"/>
                  </a:lnTo>
                  <a:lnTo>
                    <a:pt x="26" y="1699"/>
                  </a:lnTo>
                  <a:lnTo>
                    <a:pt x="12" y="1708"/>
                  </a:lnTo>
                  <a:lnTo>
                    <a:pt x="4" y="1712"/>
                  </a:lnTo>
                  <a:lnTo>
                    <a:pt x="0" y="1716"/>
                  </a:lnTo>
                  <a:lnTo>
                    <a:pt x="6" y="1720"/>
                  </a:lnTo>
                  <a:lnTo>
                    <a:pt x="20" y="1724"/>
                  </a:lnTo>
                  <a:lnTo>
                    <a:pt x="41" y="1728"/>
                  </a:lnTo>
                  <a:lnTo>
                    <a:pt x="65" y="1734"/>
                  </a:lnTo>
                  <a:lnTo>
                    <a:pt x="89" y="1740"/>
                  </a:lnTo>
                  <a:lnTo>
                    <a:pt x="110" y="1746"/>
                  </a:lnTo>
                  <a:lnTo>
                    <a:pt x="126" y="1754"/>
                  </a:lnTo>
                  <a:lnTo>
                    <a:pt x="136" y="1764"/>
                  </a:lnTo>
                  <a:lnTo>
                    <a:pt x="140" y="1771"/>
                  </a:lnTo>
                  <a:lnTo>
                    <a:pt x="150" y="1779"/>
                  </a:lnTo>
                  <a:lnTo>
                    <a:pt x="159" y="1785"/>
                  </a:lnTo>
                  <a:lnTo>
                    <a:pt x="169" y="1795"/>
                  </a:lnTo>
                  <a:lnTo>
                    <a:pt x="177" y="1807"/>
                  </a:lnTo>
                  <a:lnTo>
                    <a:pt x="185" y="1825"/>
                  </a:lnTo>
                  <a:lnTo>
                    <a:pt x="187" y="1848"/>
                  </a:lnTo>
                  <a:lnTo>
                    <a:pt x="185" y="1870"/>
                  </a:lnTo>
                  <a:lnTo>
                    <a:pt x="179" y="1888"/>
                  </a:lnTo>
                  <a:lnTo>
                    <a:pt x="175" y="1905"/>
                  </a:lnTo>
                  <a:lnTo>
                    <a:pt x="177" y="1921"/>
                  </a:lnTo>
                  <a:lnTo>
                    <a:pt x="185" y="1941"/>
                  </a:lnTo>
                  <a:lnTo>
                    <a:pt x="195" y="1960"/>
                  </a:lnTo>
                  <a:lnTo>
                    <a:pt x="207" y="1978"/>
                  </a:lnTo>
                  <a:lnTo>
                    <a:pt x="218" y="1986"/>
                  </a:lnTo>
                  <a:lnTo>
                    <a:pt x="232" y="1990"/>
                  </a:lnTo>
                  <a:lnTo>
                    <a:pt x="246" y="1994"/>
                  </a:lnTo>
                  <a:lnTo>
                    <a:pt x="260" y="2002"/>
                  </a:lnTo>
                  <a:lnTo>
                    <a:pt x="270" y="2014"/>
                  </a:lnTo>
                  <a:lnTo>
                    <a:pt x="281" y="2029"/>
                  </a:lnTo>
                  <a:lnTo>
                    <a:pt x="299" y="2045"/>
                  </a:lnTo>
                  <a:lnTo>
                    <a:pt x="327" y="2057"/>
                  </a:lnTo>
                  <a:lnTo>
                    <a:pt x="352" y="2067"/>
                  </a:lnTo>
                  <a:lnTo>
                    <a:pt x="378" y="2076"/>
                  </a:lnTo>
                  <a:lnTo>
                    <a:pt x="402" y="2082"/>
                  </a:lnTo>
                  <a:lnTo>
                    <a:pt x="421" y="2086"/>
                  </a:lnTo>
                  <a:lnTo>
                    <a:pt x="435" y="2084"/>
                  </a:lnTo>
                  <a:lnTo>
                    <a:pt x="457" y="2078"/>
                  </a:lnTo>
                  <a:lnTo>
                    <a:pt x="484" y="2073"/>
                  </a:lnTo>
                  <a:lnTo>
                    <a:pt x="514" y="2065"/>
                  </a:lnTo>
                  <a:lnTo>
                    <a:pt x="543" y="2059"/>
                  </a:lnTo>
                  <a:lnTo>
                    <a:pt x="569" y="2057"/>
                  </a:lnTo>
                  <a:lnTo>
                    <a:pt x="589" y="2057"/>
                  </a:lnTo>
                  <a:lnTo>
                    <a:pt x="608" y="2065"/>
                  </a:lnTo>
                  <a:lnTo>
                    <a:pt x="626" y="2078"/>
                  </a:lnTo>
                  <a:lnTo>
                    <a:pt x="642" y="2096"/>
                  </a:lnTo>
                  <a:lnTo>
                    <a:pt x="661" y="2116"/>
                  </a:lnTo>
                  <a:lnTo>
                    <a:pt x="687" y="2134"/>
                  </a:lnTo>
                  <a:lnTo>
                    <a:pt x="711" y="2149"/>
                  </a:lnTo>
                  <a:lnTo>
                    <a:pt x="726" y="2161"/>
                  </a:lnTo>
                  <a:lnTo>
                    <a:pt x="738" y="2171"/>
                  </a:lnTo>
                  <a:lnTo>
                    <a:pt x="742" y="2177"/>
                  </a:lnTo>
                  <a:lnTo>
                    <a:pt x="744" y="2179"/>
                  </a:lnTo>
                  <a:lnTo>
                    <a:pt x="856" y="2218"/>
                  </a:lnTo>
                  <a:lnTo>
                    <a:pt x="892" y="2242"/>
                  </a:lnTo>
                  <a:lnTo>
                    <a:pt x="949" y="2236"/>
                  </a:lnTo>
                  <a:lnTo>
                    <a:pt x="986" y="2191"/>
                  </a:lnTo>
                  <a:lnTo>
                    <a:pt x="1035" y="2199"/>
                  </a:lnTo>
                  <a:lnTo>
                    <a:pt x="1152" y="2222"/>
                  </a:lnTo>
                  <a:lnTo>
                    <a:pt x="1201" y="2261"/>
                  </a:lnTo>
                  <a:lnTo>
                    <a:pt x="1256" y="2273"/>
                  </a:lnTo>
                  <a:lnTo>
                    <a:pt x="1392" y="2236"/>
                  </a:lnTo>
                  <a:lnTo>
                    <a:pt x="1431" y="2260"/>
                  </a:lnTo>
                  <a:lnTo>
                    <a:pt x="1539" y="2189"/>
                  </a:lnTo>
                  <a:lnTo>
                    <a:pt x="1657" y="2187"/>
                  </a:lnTo>
                  <a:lnTo>
                    <a:pt x="1726" y="2155"/>
                  </a:lnTo>
                  <a:lnTo>
                    <a:pt x="1821" y="2167"/>
                  </a:lnTo>
                  <a:lnTo>
                    <a:pt x="1935" y="2242"/>
                  </a:lnTo>
                  <a:lnTo>
                    <a:pt x="2026" y="2230"/>
                  </a:lnTo>
                  <a:lnTo>
                    <a:pt x="2088" y="2265"/>
                  </a:lnTo>
                  <a:lnTo>
                    <a:pt x="2193" y="2230"/>
                  </a:lnTo>
                  <a:lnTo>
                    <a:pt x="2155" y="2197"/>
                  </a:lnTo>
                  <a:lnTo>
                    <a:pt x="2161" y="2147"/>
                  </a:lnTo>
                  <a:lnTo>
                    <a:pt x="2214" y="2128"/>
                  </a:lnTo>
                  <a:lnTo>
                    <a:pt x="2242" y="2063"/>
                  </a:lnTo>
                  <a:lnTo>
                    <a:pt x="2124" y="1970"/>
                  </a:lnTo>
                  <a:lnTo>
                    <a:pt x="2128" y="1890"/>
                  </a:lnTo>
                  <a:lnTo>
                    <a:pt x="2199" y="1850"/>
                  </a:lnTo>
                  <a:lnTo>
                    <a:pt x="2337" y="1834"/>
                  </a:lnTo>
                  <a:lnTo>
                    <a:pt x="2484" y="1797"/>
                  </a:lnTo>
                  <a:lnTo>
                    <a:pt x="2545" y="1764"/>
                  </a:lnTo>
                  <a:lnTo>
                    <a:pt x="2624" y="1777"/>
                  </a:lnTo>
                  <a:lnTo>
                    <a:pt x="2592" y="1514"/>
                  </a:lnTo>
                  <a:lnTo>
                    <a:pt x="2673" y="1466"/>
                  </a:lnTo>
                  <a:lnTo>
                    <a:pt x="2752" y="1388"/>
                  </a:lnTo>
                  <a:lnTo>
                    <a:pt x="2856" y="1356"/>
                  </a:lnTo>
                  <a:lnTo>
                    <a:pt x="2939" y="1329"/>
                  </a:lnTo>
                  <a:lnTo>
                    <a:pt x="2966" y="1299"/>
                  </a:lnTo>
                  <a:lnTo>
                    <a:pt x="2957" y="1258"/>
                  </a:lnTo>
                  <a:lnTo>
                    <a:pt x="2990" y="1207"/>
                  </a:lnTo>
                  <a:lnTo>
                    <a:pt x="2988" y="1205"/>
                  </a:lnTo>
                  <a:lnTo>
                    <a:pt x="2982" y="1195"/>
                  </a:lnTo>
                  <a:lnTo>
                    <a:pt x="2972" y="1183"/>
                  </a:lnTo>
                  <a:lnTo>
                    <a:pt x="2961" y="1167"/>
                  </a:lnTo>
                  <a:lnTo>
                    <a:pt x="2949" y="1149"/>
                  </a:lnTo>
                  <a:lnTo>
                    <a:pt x="2937" y="1134"/>
                  </a:lnTo>
                  <a:lnTo>
                    <a:pt x="2929" y="1116"/>
                  </a:lnTo>
                  <a:lnTo>
                    <a:pt x="2923" y="1102"/>
                  </a:lnTo>
                  <a:lnTo>
                    <a:pt x="2915" y="1079"/>
                  </a:lnTo>
                  <a:lnTo>
                    <a:pt x="2905" y="1053"/>
                  </a:lnTo>
                  <a:lnTo>
                    <a:pt x="2898" y="1025"/>
                  </a:lnTo>
                  <a:lnTo>
                    <a:pt x="2888" y="1000"/>
                  </a:lnTo>
                  <a:lnTo>
                    <a:pt x="2880" y="982"/>
                  </a:lnTo>
                  <a:lnTo>
                    <a:pt x="2872" y="957"/>
                  </a:lnTo>
                  <a:lnTo>
                    <a:pt x="2870" y="941"/>
                  </a:lnTo>
                  <a:lnTo>
                    <a:pt x="2870" y="935"/>
                  </a:lnTo>
                  <a:lnTo>
                    <a:pt x="2864" y="933"/>
                  </a:lnTo>
                  <a:lnTo>
                    <a:pt x="2850" y="933"/>
                  </a:lnTo>
                  <a:lnTo>
                    <a:pt x="2829" y="929"/>
                  </a:lnTo>
                  <a:lnTo>
                    <a:pt x="2805" y="923"/>
                  </a:lnTo>
                  <a:lnTo>
                    <a:pt x="2781" y="913"/>
                  </a:lnTo>
                  <a:lnTo>
                    <a:pt x="2760" y="898"/>
                  </a:lnTo>
                  <a:lnTo>
                    <a:pt x="2734" y="874"/>
                  </a:lnTo>
                  <a:lnTo>
                    <a:pt x="2709" y="854"/>
                  </a:lnTo>
                  <a:lnTo>
                    <a:pt x="2687" y="837"/>
                  </a:lnTo>
                  <a:lnTo>
                    <a:pt x="2665" y="819"/>
                  </a:lnTo>
                  <a:lnTo>
                    <a:pt x="2648" y="809"/>
                  </a:lnTo>
                  <a:lnTo>
                    <a:pt x="2622" y="803"/>
                  </a:lnTo>
                  <a:lnTo>
                    <a:pt x="2590" y="801"/>
                  </a:lnTo>
                  <a:lnTo>
                    <a:pt x="2557" y="797"/>
                  </a:lnTo>
                  <a:lnTo>
                    <a:pt x="2524" y="795"/>
                  </a:lnTo>
                  <a:lnTo>
                    <a:pt x="2494" y="789"/>
                  </a:lnTo>
                  <a:lnTo>
                    <a:pt x="2468" y="781"/>
                  </a:lnTo>
                  <a:lnTo>
                    <a:pt x="2443" y="770"/>
                  </a:lnTo>
                  <a:lnTo>
                    <a:pt x="2417" y="760"/>
                  </a:lnTo>
                  <a:lnTo>
                    <a:pt x="2396" y="752"/>
                  </a:lnTo>
                  <a:lnTo>
                    <a:pt x="2378" y="746"/>
                  </a:lnTo>
                  <a:lnTo>
                    <a:pt x="2366" y="742"/>
                  </a:lnTo>
                  <a:lnTo>
                    <a:pt x="2360" y="740"/>
                  </a:lnTo>
                  <a:lnTo>
                    <a:pt x="2356" y="738"/>
                  </a:lnTo>
                  <a:lnTo>
                    <a:pt x="2348" y="730"/>
                  </a:lnTo>
                  <a:lnTo>
                    <a:pt x="2337" y="720"/>
                  </a:lnTo>
                  <a:lnTo>
                    <a:pt x="2325" y="709"/>
                  </a:lnTo>
                  <a:lnTo>
                    <a:pt x="2315" y="695"/>
                  </a:lnTo>
                  <a:lnTo>
                    <a:pt x="2309" y="683"/>
                  </a:lnTo>
                  <a:lnTo>
                    <a:pt x="2311" y="669"/>
                  </a:lnTo>
                  <a:lnTo>
                    <a:pt x="2321" y="655"/>
                  </a:lnTo>
                  <a:lnTo>
                    <a:pt x="2333" y="646"/>
                  </a:lnTo>
                  <a:lnTo>
                    <a:pt x="2348" y="634"/>
                  </a:lnTo>
                  <a:lnTo>
                    <a:pt x="2360" y="622"/>
                  </a:lnTo>
                  <a:lnTo>
                    <a:pt x="2372" y="610"/>
                  </a:lnTo>
                  <a:lnTo>
                    <a:pt x="2376" y="592"/>
                  </a:lnTo>
                  <a:lnTo>
                    <a:pt x="2378" y="569"/>
                  </a:lnTo>
                  <a:lnTo>
                    <a:pt x="2378" y="547"/>
                  </a:lnTo>
                  <a:lnTo>
                    <a:pt x="2380" y="528"/>
                  </a:lnTo>
                  <a:lnTo>
                    <a:pt x="2390" y="506"/>
                  </a:lnTo>
                  <a:lnTo>
                    <a:pt x="2396" y="490"/>
                  </a:lnTo>
                  <a:lnTo>
                    <a:pt x="2396" y="474"/>
                  </a:lnTo>
                  <a:lnTo>
                    <a:pt x="2390" y="459"/>
                  </a:lnTo>
                  <a:lnTo>
                    <a:pt x="2382" y="445"/>
                  </a:lnTo>
                  <a:lnTo>
                    <a:pt x="2374" y="433"/>
                  </a:lnTo>
                  <a:lnTo>
                    <a:pt x="2358" y="407"/>
                  </a:lnTo>
                  <a:lnTo>
                    <a:pt x="2342" y="378"/>
                  </a:lnTo>
                  <a:lnTo>
                    <a:pt x="2335" y="344"/>
                  </a:lnTo>
                  <a:lnTo>
                    <a:pt x="2329" y="321"/>
                  </a:lnTo>
                  <a:lnTo>
                    <a:pt x="2319" y="303"/>
                  </a:lnTo>
                  <a:lnTo>
                    <a:pt x="2307" y="287"/>
                  </a:lnTo>
                  <a:lnTo>
                    <a:pt x="2295" y="276"/>
                  </a:lnTo>
                  <a:lnTo>
                    <a:pt x="2285" y="270"/>
                  </a:lnTo>
                  <a:lnTo>
                    <a:pt x="2276" y="266"/>
                  </a:lnTo>
                  <a:lnTo>
                    <a:pt x="2264" y="266"/>
                  </a:lnTo>
                  <a:lnTo>
                    <a:pt x="2256" y="262"/>
                  </a:lnTo>
                  <a:lnTo>
                    <a:pt x="2248" y="254"/>
                  </a:lnTo>
                  <a:lnTo>
                    <a:pt x="2238" y="248"/>
                  </a:lnTo>
                  <a:lnTo>
                    <a:pt x="2224" y="246"/>
                  </a:lnTo>
                  <a:lnTo>
                    <a:pt x="2209" y="248"/>
                  </a:lnTo>
                  <a:lnTo>
                    <a:pt x="2191" y="248"/>
                  </a:lnTo>
                  <a:lnTo>
                    <a:pt x="2177" y="246"/>
                  </a:lnTo>
                  <a:lnTo>
                    <a:pt x="2169" y="238"/>
                  </a:lnTo>
                  <a:lnTo>
                    <a:pt x="2159" y="221"/>
                  </a:lnTo>
                  <a:lnTo>
                    <a:pt x="2150" y="197"/>
                  </a:lnTo>
                  <a:lnTo>
                    <a:pt x="2136" y="173"/>
                  </a:lnTo>
                  <a:lnTo>
                    <a:pt x="2120" y="156"/>
                  </a:lnTo>
                  <a:lnTo>
                    <a:pt x="2106" y="144"/>
                  </a:lnTo>
                  <a:lnTo>
                    <a:pt x="2092" y="136"/>
                  </a:lnTo>
                  <a:lnTo>
                    <a:pt x="2083" y="128"/>
                  </a:lnTo>
                  <a:lnTo>
                    <a:pt x="2077" y="118"/>
                  </a:lnTo>
                  <a:lnTo>
                    <a:pt x="2075" y="104"/>
                  </a:lnTo>
                  <a:lnTo>
                    <a:pt x="2071" y="87"/>
                  </a:lnTo>
                  <a:lnTo>
                    <a:pt x="2061" y="73"/>
                  </a:lnTo>
                  <a:lnTo>
                    <a:pt x="2053" y="63"/>
                  </a:lnTo>
                  <a:lnTo>
                    <a:pt x="2051" y="53"/>
                  </a:lnTo>
                  <a:lnTo>
                    <a:pt x="2057" y="41"/>
                  </a:lnTo>
                  <a:lnTo>
                    <a:pt x="2065" y="32"/>
                  </a:lnTo>
                  <a:lnTo>
                    <a:pt x="2071" y="20"/>
                  </a:lnTo>
                  <a:lnTo>
                    <a:pt x="2073" y="14"/>
                  </a:lnTo>
                  <a:lnTo>
                    <a:pt x="2063" y="8"/>
                  </a:lnTo>
                  <a:lnTo>
                    <a:pt x="2045" y="4"/>
                  </a:lnTo>
                  <a:lnTo>
                    <a:pt x="2020" y="2"/>
                  </a:lnTo>
                  <a:lnTo>
                    <a:pt x="1994" y="0"/>
                  </a:lnTo>
                  <a:lnTo>
                    <a:pt x="1970" y="0"/>
                  </a:lnTo>
                  <a:lnTo>
                    <a:pt x="1955" y="6"/>
                  </a:lnTo>
                  <a:lnTo>
                    <a:pt x="1945" y="14"/>
                  </a:lnTo>
                  <a:lnTo>
                    <a:pt x="1941" y="30"/>
                  </a:lnTo>
                  <a:lnTo>
                    <a:pt x="1937" y="45"/>
                  </a:lnTo>
                  <a:lnTo>
                    <a:pt x="1933" y="61"/>
                  </a:lnTo>
                  <a:lnTo>
                    <a:pt x="1927" y="75"/>
                  </a:lnTo>
                  <a:lnTo>
                    <a:pt x="1915" y="85"/>
                  </a:lnTo>
                  <a:lnTo>
                    <a:pt x="1898" y="87"/>
                  </a:lnTo>
                  <a:lnTo>
                    <a:pt x="1878" y="91"/>
                  </a:lnTo>
                  <a:lnTo>
                    <a:pt x="1858" y="93"/>
                  </a:lnTo>
                  <a:lnTo>
                    <a:pt x="1840" y="95"/>
                  </a:lnTo>
                  <a:lnTo>
                    <a:pt x="1823" y="102"/>
                  </a:lnTo>
                  <a:lnTo>
                    <a:pt x="1809" y="116"/>
                  </a:lnTo>
                  <a:lnTo>
                    <a:pt x="1797" y="140"/>
                  </a:lnTo>
                  <a:lnTo>
                    <a:pt x="1785" y="169"/>
                  </a:lnTo>
                  <a:lnTo>
                    <a:pt x="1777" y="203"/>
                  </a:lnTo>
                  <a:lnTo>
                    <a:pt x="1774" y="236"/>
                  </a:lnTo>
                  <a:lnTo>
                    <a:pt x="1770" y="262"/>
                  </a:lnTo>
                  <a:lnTo>
                    <a:pt x="1768" y="283"/>
                  </a:lnTo>
                  <a:lnTo>
                    <a:pt x="1762" y="303"/>
                  </a:lnTo>
                  <a:lnTo>
                    <a:pt x="1754" y="319"/>
                  </a:lnTo>
                  <a:lnTo>
                    <a:pt x="1740" y="329"/>
                  </a:lnTo>
                  <a:lnTo>
                    <a:pt x="1722" y="337"/>
                  </a:lnTo>
                  <a:lnTo>
                    <a:pt x="1703" y="341"/>
                  </a:lnTo>
                  <a:lnTo>
                    <a:pt x="1685" y="346"/>
                  </a:lnTo>
                  <a:lnTo>
                    <a:pt x="1669" y="350"/>
                  </a:lnTo>
                  <a:lnTo>
                    <a:pt x="1655" y="348"/>
                  </a:lnTo>
                  <a:lnTo>
                    <a:pt x="1644" y="341"/>
                  </a:lnTo>
                  <a:lnTo>
                    <a:pt x="1634" y="333"/>
                  </a:lnTo>
                  <a:lnTo>
                    <a:pt x="1618" y="331"/>
                  </a:lnTo>
                  <a:lnTo>
                    <a:pt x="1600" y="331"/>
                  </a:lnTo>
                  <a:lnTo>
                    <a:pt x="1581" y="329"/>
                  </a:lnTo>
                  <a:lnTo>
                    <a:pt x="1563" y="325"/>
                  </a:lnTo>
                  <a:lnTo>
                    <a:pt x="1549" y="315"/>
                  </a:lnTo>
                  <a:lnTo>
                    <a:pt x="1537" y="303"/>
                  </a:lnTo>
                  <a:lnTo>
                    <a:pt x="1524" y="289"/>
                  </a:lnTo>
                  <a:lnTo>
                    <a:pt x="1508" y="276"/>
                  </a:lnTo>
                  <a:lnTo>
                    <a:pt x="1494" y="266"/>
                  </a:lnTo>
                  <a:lnTo>
                    <a:pt x="1480" y="260"/>
                  </a:lnTo>
                  <a:lnTo>
                    <a:pt x="1468" y="260"/>
                  </a:lnTo>
                  <a:lnTo>
                    <a:pt x="1461" y="268"/>
                  </a:lnTo>
                  <a:lnTo>
                    <a:pt x="1449" y="287"/>
                  </a:lnTo>
                  <a:lnTo>
                    <a:pt x="1435" y="311"/>
                  </a:lnTo>
                  <a:lnTo>
                    <a:pt x="1417" y="341"/>
                  </a:lnTo>
                  <a:lnTo>
                    <a:pt x="1400" y="372"/>
                  </a:lnTo>
                  <a:lnTo>
                    <a:pt x="1382" y="407"/>
                  </a:lnTo>
                  <a:lnTo>
                    <a:pt x="1366" y="439"/>
                  </a:lnTo>
                  <a:lnTo>
                    <a:pt x="1348" y="467"/>
                  </a:lnTo>
                  <a:lnTo>
                    <a:pt x="1335" y="488"/>
                  </a:lnTo>
                  <a:lnTo>
                    <a:pt x="1327" y="506"/>
                  </a:lnTo>
                  <a:lnTo>
                    <a:pt x="1327" y="522"/>
                  </a:lnTo>
                  <a:lnTo>
                    <a:pt x="1335" y="533"/>
                  </a:lnTo>
                  <a:lnTo>
                    <a:pt x="1344" y="541"/>
                  </a:lnTo>
                  <a:lnTo>
                    <a:pt x="1358" y="549"/>
                  </a:lnTo>
                  <a:lnTo>
                    <a:pt x="1370" y="555"/>
                  </a:lnTo>
                  <a:lnTo>
                    <a:pt x="1376" y="563"/>
                  </a:lnTo>
                  <a:lnTo>
                    <a:pt x="1374" y="569"/>
                  </a:lnTo>
                  <a:lnTo>
                    <a:pt x="1362" y="575"/>
                  </a:lnTo>
                  <a:lnTo>
                    <a:pt x="1348" y="577"/>
                  </a:lnTo>
                  <a:lnTo>
                    <a:pt x="1331" y="577"/>
                  </a:lnTo>
                  <a:lnTo>
                    <a:pt x="1313" y="577"/>
                  </a:lnTo>
                  <a:lnTo>
                    <a:pt x="1297" y="577"/>
                  </a:lnTo>
                  <a:lnTo>
                    <a:pt x="1285" y="577"/>
                  </a:lnTo>
                  <a:lnTo>
                    <a:pt x="1274" y="571"/>
                  </a:lnTo>
                  <a:lnTo>
                    <a:pt x="1264" y="561"/>
                  </a:lnTo>
                  <a:lnTo>
                    <a:pt x="1252" y="551"/>
                  </a:lnTo>
                  <a:lnTo>
                    <a:pt x="1238" y="543"/>
                  </a:lnTo>
                  <a:lnTo>
                    <a:pt x="1222" y="541"/>
                  </a:lnTo>
                  <a:lnTo>
                    <a:pt x="1201" y="543"/>
                  </a:lnTo>
                  <a:lnTo>
                    <a:pt x="1177" y="547"/>
                  </a:lnTo>
                  <a:lnTo>
                    <a:pt x="1153" y="551"/>
                  </a:lnTo>
                  <a:lnTo>
                    <a:pt x="1126" y="553"/>
                  </a:lnTo>
                  <a:lnTo>
                    <a:pt x="1100" y="553"/>
                  </a:lnTo>
                  <a:lnTo>
                    <a:pt x="1079" y="551"/>
                  </a:lnTo>
                  <a:lnTo>
                    <a:pt x="1059" y="551"/>
                  </a:lnTo>
                  <a:lnTo>
                    <a:pt x="1039" y="553"/>
                  </a:lnTo>
                  <a:lnTo>
                    <a:pt x="1026" y="555"/>
                  </a:lnTo>
                  <a:lnTo>
                    <a:pt x="1014" y="561"/>
                  </a:lnTo>
                  <a:lnTo>
                    <a:pt x="1010" y="567"/>
                  </a:lnTo>
                  <a:lnTo>
                    <a:pt x="1014" y="577"/>
                  </a:lnTo>
                  <a:lnTo>
                    <a:pt x="1024" y="585"/>
                  </a:lnTo>
                  <a:lnTo>
                    <a:pt x="1035" y="589"/>
                  </a:lnTo>
                  <a:lnTo>
                    <a:pt x="1049" y="592"/>
                  </a:lnTo>
                  <a:lnTo>
                    <a:pt x="1061" y="594"/>
                  </a:lnTo>
                  <a:lnTo>
                    <a:pt x="1073" y="598"/>
                  </a:lnTo>
                  <a:lnTo>
                    <a:pt x="1081" y="604"/>
                  </a:lnTo>
                  <a:lnTo>
                    <a:pt x="1085" y="616"/>
                  </a:lnTo>
                  <a:lnTo>
                    <a:pt x="1081" y="632"/>
                  </a:lnTo>
                  <a:lnTo>
                    <a:pt x="1069" y="655"/>
                  </a:lnTo>
                  <a:lnTo>
                    <a:pt x="1057" y="677"/>
                  </a:lnTo>
                  <a:lnTo>
                    <a:pt x="1047" y="695"/>
                  </a:lnTo>
                  <a:lnTo>
                    <a:pt x="1041" y="715"/>
                  </a:lnTo>
                  <a:lnTo>
                    <a:pt x="1039" y="736"/>
                  </a:lnTo>
                  <a:lnTo>
                    <a:pt x="1045" y="762"/>
                  </a:lnTo>
                  <a:lnTo>
                    <a:pt x="1057" y="799"/>
                  </a:lnTo>
                  <a:lnTo>
                    <a:pt x="1061" y="833"/>
                  </a:lnTo>
                  <a:lnTo>
                    <a:pt x="1059" y="860"/>
                  </a:lnTo>
                  <a:lnTo>
                    <a:pt x="1051" y="882"/>
                  </a:lnTo>
                  <a:lnTo>
                    <a:pt x="1039" y="894"/>
                  </a:lnTo>
                  <a:lnTo>
                    <a:pt x="1024" y="905"/>
                  </a:lnTo>
                  <a:lnTo>
                    <a:pt x="1004" y="915"/>
                  </a:lnTo>
                  <a:lnTo>
                    <a:pt x="986" y="927"/>
                  </a:lnTo>
                  <a:lnTo>
                    <a:pt x="972" y="939"/>
                  </a:lnTo>
                  <a:lnTo>
                    <a:pt x="966" y="953"/>
                  </a:lnTo>
                  <a:lnTo>
                    <a:pt x="966" y="968"/>
                  </a:lnTo>
                  <a:lnTo>
                    <a:pt x="966" y="988"/>
                  </a:lnTo>
                  <a:lnTo>
                    <a:pt x="966" y="1010"/>
                  </a:lnTo>
                  <a:lnTo>
                    <a:pt x="965" y="1031"/>
                  </a:lnTo>
                  <a:lnTo>
                    <a:pt x="961" y="1049"/>
                  </a:lnTo>
                  <a:lnTo>
                    <a:pt x="953" y="1063"/>
                  </a:lnTo>
                  <a:lnTo>
                    <a:pt x="941" y="1069"/>
                  </a:lnTo>
                  <a:lnTo>
                    <a:pt x="921" y="1071"/>
                  </a:lnTo>
                  <a:lnTo>
                    <a:pt x="892" y="1075"/>
                  </a:lnTo>
                  <a:lnTo>
                    <a:pt x="858" y="1079"/>
                  </a:lnTo>
                  <a:lnTo>
                    <a:pt x="821" y="1085"/>
                  </a:lnTo>
                  <a:lnTo>
                    <a:pt x="783" y="1092"/>
                  </a:lnTo>
                  <a:lnTo>
                    <a:pt x="752" y="1100"/>
                  </a:lnTo>
                  <a:lnTo>
                    <a:pt x="728" y="1110"/>
                  </a:lnTo>
                  <a:lnTo>
                    <a:pt x="705" y="1124"/>
                  </a:lnTo>
                  <a:lnTo>
                    <a:pt x="685" y="1138"/>
                  </a:lnTo>
                  <a:lnTo>
                    <a:pt x="671" y="1151"/>
                  </a:lnTo>
                  <a:lnTo>
                    <a:pt x="655" y="1159"/>
                  </a:lnTo>
                  <a:lnTo>
                    <a:pt x="642" y="1163"/>
                  </a:lnTo>
                  <a:lnTo>
                    <a:pt x="628" y="1159"/>
                  </a:lnTo>
                  <a:lnTo>
                    <a:pt x="606" y="1153"/>
                  </a:lnTo>
                  <a:lnTo>
                    <a:pt x="585" y="1146"/>
                  </a:lnTo>
                  <a:lnTo>
                    <a:pt x="559" y="1138"/>
                  </a:lnTo>
                  <a:lnTo>
                    <a:pt x="535" y="1132"/>
                  </a:lnTo>
                  <a:lnTo>
                    <a:pt x="516" y="1130"/>
                  </a:lnTo>
                  <a:lnTo>
                    <a:pt x="500" y="1132"/>
                  </a:lnTo>
                  <a:lnTo>
                    <a:pt x="486" y="1142"/>
                  </a:lnTo>
                  <a:lnTo>
                    <a:pt x="470" y="1157"/>
                  </a:lnTo>
                  <a:lnTo>
                    <a:pt x="457" y="1177"/>
                  </a:lnTo>
                  <a:lnTo>
                    <a:pt x="443" y="1197"/>
                  </a:lnTo>
                  <a:lnTo>
                    <a:pt x="427" y="1212"/>
                  </a:lnTo>
                  <a:lnTo>
                    <a:pt x="413" y="1220"/>
                  </a:lnTo>
                  <a:lnTo>
                    <a:pt x="390" y="1220"/>
                  </a:lnTo>
                  <a:lnTo>
                    <a:pt x="362" y="1216"/>
                  </a:lnTo>
                  <a:lnTo>
                    <a:pt x="339" y="1212"/>
                  </a:lnTo>
                  <a:lnTo>
                    <a:pt x="319" y="1210"/>
                  </a:lnTo>
                  <a:lnTo>
                    <a:pt x="313" y="1207"/>
                  </a:lnTo>
                  <a:lnTo>
                    <a:pt x="309" y="1199"/>
                  </a:lnTo>
                  <a:lnTo>
                    <a:pt x="309" y="1189"/>
                  </a:lnTo>
                  <a:lnTo>
                    <a:pt x="313" y="1177"/>
                  </a:lnTo>
                  <a:lnTo>
                    <a:pt x="315" y="1167"/>
                  </a:lnTo>
                  <a:lnTo>
                    <a:pt x="317" y="1159"/>
                  </a:lnTo>
                  <a:lnTo>
                    <a:pt x="319" y="1157"/>
                  </a:lnTo>
                  <a:lnTo>
                    <a:pt x="315" y="1157"/>
                  </a:lnTo>
                  <a:lnTo>
                    <a:pt x="303" y="1159"/>
                  </a:lnTo>
                  <a:lnTo>
                    <a:pt x="287" y="1161"/>
                  </a:lnTo>
                  <a:lnTo>
                    <a:pt x="268" y="1163"/>
                  </a:lnTo>
                  <a:lnTo>
                    <a:pt x="250" y="1165"/>
                  </a:lnTo>
                  <a:lnTo>
                    <a:pt x="234" y="1165"/>
                  </a:lnTo>
                  <a:lnTo>
                    <a:pt x="220" y="1165"/>
                  </a:lnTo>
                  <a:lnTo>
                    <a:pt x="211" y="1171"/>
                  </a:lnTo>
                  <a:lnTo>
                    <a:pt x="201" y="1177"/>
                  </a:lnTo>
                  <a:lnTo>
                    <a:pt x="189" y="1185"/>
                  </a:lnTo>
                  <a:lnTo>
                    <a:pt x="171" y="1191"/>
                  </a:lnTo>
                  <a:lnTo>
                    <a:pt x="154" y="1193"/>
                  </a:lnTo>
                  <a:lnTo>
                    <a:pt x="136" y="1193"/>
                  </a:lnTo>
                  <a:lnTo>
                    <a:pt x="116" y="1191"/>
                  </a:lnTo>
                  <a:lnTo>
                    <a:pt x="100" y="1191"/>
                  </a:lnTo>
                  <a:lnTo>
                    <a:pt x="87" y="1197"/>
                  </a:lnTo>
                  <a:lnTo>
                    <a:pt x="77" y="1210"/>
                  </a:lnTo>
                  <a:lnTo>
                    <a:pt x="69" y="1228"/>
                  </a:lnTo>
                  <a:lnTo>
                    <a:pt x="59" y="1246"/>
                  </a:lnTo>
                  <a:lnTo>
                    <a:pt x="49" y="1262"/>
                  </a:lnTo>
                  <a:lnTo>
                    <a:pt x="39" y="1275"/>
                  </a:lnTo>
                  <a:lnTo>
                    <a:pt x="33" y="1285"/>
                  </a:lnTo>
                  <a:lnTo>
                    <a:pt x="29" y="1289"/>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4" name="Freeform 68"/>
            <p:cNvSpPr>
              <a:spLocks/>
            </p:cNvSpPr>
            <p:nvPr/>
          </p:nvSpPr>
          <p:spPr bwMode="gray">
            <a:xfrm>
              <a:off x="720" y="1296"/>
              <a:ext cx="1495" cy="1136"/>
            </a:xfrm>
            <a:custGeom>
              <a:avLst/>
              <a:gdLst>
                <a:gd name="T0" fmla="*/ 3 w 2990"/>
                <a:gd name="T1" fmla="*/ 357 h 2273"/>
                <a:gd name="T2" fmla="*/ 23 w 2990"/>
                <a:gd name="T3" fmla="*/ 365 h 2273"/>
                <a:gd name="T4" fmla="*/ 29 w 2990"/>
                <a:gd name="T5" fmla="*/ 390 h 2273"/>
                <a:gd name="T6" fmla="*/ 28 w 2990"/>
                <a:gd name="T7" fmla="*/ 419 h 2273"/>
                <a:gd name="T8" fmla="*/ 18 w 2990"/>
                <a:gd name="T9" fmla="*/ 419 h 2273"/>
                <a:gd name="T10" fmla="*/ 0 w 2990"/>
                <a:gd name="T11" fmla="*/ 429 h 2273"/>
                <a:gd name="T12" fmla="*/ 31 w 2990"/>
                <a:gd name="T13" fmla="*/ 438 h 2273"/>
                <a:gd name="T14" fmla="*/ 47 w 2990"/>
                <a:gd name="T15" fmla="*/ 456 h 2273"/>
                <a:gd name="T16" fmla="*/ 49 w 2990"/>
                <a:gd name="T17" fmla="*/ 490 h 2273"/>
                <a:gd name="T18" fmla="*/ 71 w 2990"/>
                <a:gd name="T19" fmla="*/ 507 h 2273"/>
                <a:gd name="T20" fmla="*/ 109 w 2990"/>
                <a:gd name="T21" fmla="*/ 521 h 2273"/>
                <a:gd name="T22" fmla="*/ 152 w 2990"/>
                <a:gd name="T23" fmla="*/ 516 h 2273"/>
                <a:gd name="T24" fmla="*/ 185 w 2990"/>
                <a:gd name="T25" fmla="*/ 542 h 2273"/>
                <a:gd name="T26" fmla="*/ 259 w 2990"/>
                <a:gd name="T27" fmla="*/ 549 h 2273"/>
                <a:gd name="T28" fmla="*/ 414 w 2990"/>
                <a:gd name="T29" fmla="*/ 546 h 2273"/>
                <a:gd name="T30" fmla="*/ 539 w 2990"/>
                <a:gd name="T31" fmla="*/ 549 h 2273"/>
                <a:gd name="T32" fmla="*/ 585 w 2990"/>
                <a:gd name="T33" fmla="*/ 458 h 2273"/>
                <a:gd name="T34" fmla="*/ 714 w 2990"/>
                <a:gd name="T35" fmla="*/ 339 h 2273"/>
                <a:gd name="T36" fmla="*/ 743 w 2990"/>
                <a:gd name="T37" fmla="*/ 295 h 2273"/>
                <a:gd name="T38" fmla="*/ 727 w 2990"/>
                <a:gd name="T39" fmla="*/ 263 h 2273"/>
                <a:gd name="T40" fmla="*/ 716 w 2990"/>
                <a:gd name="T41" fmla="*/ 233 h 2273"/>
                <a:gd name="T42" fmla="*/ 678 w 2990"/>
                <a:gd name="T43" fmla="*/ 213 h 2273"/>
                <a:gd name="T44" fmla="*/ 631 w 2990"/>
                <a:gd name="T45" fmla="*/ 198 h 2273"/>
                <a:gd name="T46" fmla="*/ 592 w 2990"/>
                <a:gd name="T47" fmla="*/ 185 h 2273"/>
                <a:gd name="T48" fmla="*/ 578 w 2990"/>
                <a:gd name="T49" fmla="*/ 170 h 2273"/>
                <a:gd name="T50" fmla="*/ 594 w 2990"/>
                <a:gd name="T51" fmla="*/ 148 h 2273"/>
                <a:gd name="T52" fmla="*/ 598 w 2990"/>
                <a:gd name="T53" fmla="*/ 114 h 2273"/>
                <a:gd name="T54" fmla="*/ 580 w 2990"/>
                <a:gd name="T55" fmla="*/ 75 h 2273"/>
                <a:gd name="T56" fmla="*/ 562 w 2990"/>
                <a:gd name="T57" fmla="*/ 63 h 2273"/>
                <a:gd name="T58" fmla="*/ 540 w 2990"/>
                <a:gd name="T59" fmla="*/ 55 h 2273"/>
                <a:gd name="T60" fmla="*/ 520 w 2990"/>
                <a:gd name="T61" fmla="*/ 29 h 2273"/>
                <a:gd name="T62" fmla="*/ 517 w 2990"/>
                <a:gd name="T63" fmla="*/ 8 h 2273"/>
                <a:gd name="T64" fmla="*/ 492 w 2990"/>
                <a:gd name="T65" fmla="*/ 0 h 2273"/>
                <a:gd name="T66" fmla="*/ 479 w 2990"/>
                <a:gd name="T67" fmla="*/ 21 h 2273"/>
                <a:gd name="T68" fmla="*/ 449 w 2990"/>
                <a:gd name="T69" fmla="*/ 35 h 2273"/>
                <a:gd name="T70" fmla="*/ 438 w 2990"/>
                <a:gd name="T71" fmla="*/ 79 h 2273"/>
                <a:gd name="T72" fmla="*/ 411 w 2990"/>
                <a:gd name="T73" fmla="*/ 85 h 2273"/>
                <a:gd name="T74" fmla="*/ 384 w 2990"/>
                <a:gd name="T75" fmla="*/ 75 h 2273"/>
                <a:gd name="T76" fmla="*/ 363 w 2990"/>
                <a:gd name="T77" fmla="*/ 71 h 2273"/>
                <a:gd name="T78" fmla="*/ 334 w 2990"/>
                <a:gd name="T79" fmla="*/ 122 h 2273"/>
                <a:gd name="T80" fmla="*/ 344 w 2990"/>
                <a:gd name="T81" fmla="*/ 140 h 2273"/>
                <a:gd name="T82" fmla="*/ 322 w 2990"/>
                <a:gd name="T83" fmla="*/ 144 h 2273"/>
                <a:gd name="T84" fmla="*/ 295 w 2990"/>
                <a:gd name="T85" fmla="*/ 136 h 2273"/>
                <a:gd name="T86" fmla="*/ 257 w 2990"/>
                <a:gd name="T87" fmla="*/ 138 h 2273"/>
                <a:gd name="T88" fmla="*/ 266 w 2990"/>
                <a:gd name="T89" fmla="*/ 148 h 2273"/>
                <a:gd name="T90" fmla="*/ 262 w 2990"/>
                <a:gd name="T91" fmla="*/ 173 h 2273"/>
                <a:gd name="T92" fmla="*/ 263 w 2990"/>
                <a:gd name="T93" fmla="*/ 220 h 2273"/>
                <a:gd name="T94" fmla="*/ 241 w 2990"/>
                <a:gd name="T95" fmla="*/ 242 h 2273"/>
                <a:gd name="T96" fmla="*/ 230 w 2990"/>
                <a:gd name="T97" fmla="*/ 267 h 2273"/>
                <a:gd name="T98" fmla="*/ 177 w 2990"/>
                <a:gd name="T99" fmla="*/ 281 h 2273"/>
                <a:gd name="T100" fmla="*/ 147 w 2990"/>
                <a:gd name="T101" fmla="*/ 286 h 2273"/>
                <a:gd name="T102" fmla="*/ 114 w 2990"/>
                <a:gd name="T103" fmla="*/ 294 h 2273"/>
                <a:gd name="T104" fmla="*/ 80 w 2990"/>
                <a:gd name="T105" fmla="*/ 302 h 2273"/>
                <a:gd name="T106" fmla="*/ 80 w 2990"/>
                <a:gd name="T107" fmla="*/ 289 h 2273"/>
                <a:gd name="T108" fmla="*/ 55 w 2990"/>
                <a:gd name="T109" fmla="*/ 291 h 2273"/>
                <a:gd name="T110" fmla="*/ 29 w 2990"/>
                <a:gd name="T111" fmla="*/ 297 h 2273"/>
                <a:gd name="T112" fmla="*/ 10 w 2990"/>
                <a:gd name="T113" fmla="*/ 318 h 227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90"/>
                <a:gd name="T172" fmla="*/ 0 h 2273"/>
                <a:gd name="T173" fmla="*/ 2990 w 2990"/>
                <a:gd name="T174" fmla="*/ 2273 h 227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90" h="2273">
                  <a:moveTo>
                    <a:pt x="29" y="1289"/>
                  </a:moveTo>
                  <a:lnTo>
                    <a:pt x="4" y="1329"/>
                  </a:lnTo>
                  <a:lnTo>
                    <a:pt x="12" y="1378"/>
                  </a:lnTo>
                  <a:lnTo>
                    <a:pt x="12" y="1382"/>
                  </a:lnTo>
                  <a:lnTo>
                    <a:pt x="10" y="1395"/>
                  </a:lnTo>
                  <a:lnTo>
                    <a:pt x="10" y="1411"/>
                  </a:lnTo>
                  <a:lnTo>
                    <a:pt x="10" y="1429"/>
                  </a:lnTo>
                  <a:lnTo>
                    <a:pt x="14" y="1443"/>
                  </a:lnTo>
                  <a:lnTo>
                    <a:pt x="20" y="1451"/>
                  </a:lnTo>
                  <a:lnTo>
                    <a:pt x="31" y="1453"/>
                  </a:lnTo>
                  <a:lnTo>
                    <a:pt x="43" y="1451"/>
                  </a:lnTo>
                  <a:lnTo>
                    <a:pt x="55" y="1449"/>
                  </a:lnTo>
                  <a:lnTo>
                    <a:pt x="73" y="1451"/>
                  </a:lnTo>
                  <a:lnTo>
                    <a:pt x="94" y="1462"/>
                  </a:lnTo>
                  <a:lnTo>
                    <a:pt x="116" y="1480"/>
                  </a:lnTo>
                  <a:lnTo>
                    <a:pt x="132" y="1502"/>
                  </a:lnTo>
                  <a:lnTo>
                    <a:pt x="136" y="1514"/>
                  </a:lnTo>
                  <a:lnTo>
                    <a:pt x="132" y="1525"/>
                  </a:lnTo>
                  <a:lnTo>
                    <a:pt x="126" y="1537"/>
                  </a:lnTo>
                  <a:lnTo>
                    <a:pt x="120" y="1549"/>
                  </a:lnTo>
                  <a:lnTo>
                    <a:pt x="116" y="1561"/>
                  </a:lnTo>
                  <a:lnTo>
                    <a:pt x="116" y="1577"/>
                  </a:lnTo>
                  <a:lnTo>
                    <a:pt x="114" y="1596"/>
                  </a:lnTo>
                  <a:lnTo>
                    <a:pt x="110" y="1618"/>
                  </a:lnTo>
                  <a:lnTo>
                    <a:pt x="108" y="1640"/>
                  </a:lnTo>
                  <a:lnTo>
                    <a:pt x="108" y="1657"/>
                  </a:lnTo>
                  <a:lnTo>
                    <a:pt x="112" y="1669"/>
                  </a:lnTo>
                  <a:lnTo>
                    <a:pt x="114" y="1679"/>
                  </a:lnTo>
                  <a:lnTo>
                    <a:pt x="114" y="1691"/>
                  </a:lnTo>
                  <a:lnTo>
                    <a:pt x="106" y="1699"/>
                  </a:lnTo>
                  <a:lnTo>
                    <a:pt x="96" y="1703"/>
                  </a:lnTo>
                  <a:lnTo>
                    <a:pt x="89" y="1701"/>
                  </a:lnTo>
                  <a:lnTo>
                    <a:pt x="83" y="1695"/>
                  </a:lnTo>
                  <a:lnTo>
                    <a:pt x="77" y="1687"/>
                  </a:lnTo>
                  <a:lnTo>
                    <a:pt x="69" y="1679"/>
                  </a:lnTo>
                  <a:lnTo>
                    <a:pt x="63" y="1673"/>
                  </a:lnTo>
                  <a:lnTo>
                    <a:pt x="53" y="1675"/>
                  </a:lnTo>
                  <a:lnTo>
                    <a:pt x="41" y="1685"/>
                  </a:lnTo>
                  <a:lnTo>
                    <a:pt x="26" y="1699"/>
                  </a:lnTo>
                  <a:lnTo>
                    <a:pt x="12" y="1708"/>
                  </a:lnTo>
                  <a:lnTo>
                    <a:pt x="4" y="1712"/>
                  </a:lnTo>
                  <a:lnTo>
                    <a:pt x="0" y="1716"/>
                  </a:lnTo>
                  <a:lnTo>
                    <a:pt x="6" y="1720"/>
                  </a:lnTo>
                  <a:lnTo>
                    <a:pt x="20" y="1724"/>
                  </a:lnTo>
                  <a:lnTo>
                    <a:pt x="41" y="1728"/>
                  </a:lnTo>
                  <a:lnTo>
                    <a:pt x="65" y="1734"/>
                  </a:lnTo>
                  <a:lnTo>
                    <a:pt x="89" y="1740"/>
                  </a:lnTo>
                  <a:lnTo>
                    <a:pt x="110" y="1746"/>
                  </a:lnTo>
                  <a:lnTo>
                    <a:pt x="126" y="1754"/>
                  </a:lnTo>
                  <a:lnTo>
                    <a:pt x="136" y="1764"/>
                  </a:lnTo>
                  <a:lnTo>
                    <a:pt x="140" y="1771"/>
                  </a:lnTo>
                  <a:lnTo>
                    <a:pt x="150" y="1779"/>
                  </a:lnTo>
                  <a:lnTo>
                    <a:pt x="159" y="1785"/>
                  </a:lnTo>
                  <a:lnTo>
                    <a:pt x="169" y="1795"/>
                  </a:lnTo>
                  <a:lnTo>
                    <a:pt x="177" y="1807"/>
                  </a:lnTo>
                  <a:lnTo>
                    <a:pt x="185" y="1825"/>
                  </a:lnTo>
                  <a:lnTo>
                    <a:pt x="187" y="1848"/>
                  </a:lnTo>
                  <a:lnTo>
                    <a:pt x="185" y="1870"/>
                  </a:lnTo>
                  <a:lnTo>
                    <a:pt x="179" y="1888"/>
                  </a:lnTo>
                  <a:lnTo>
                    <a:pt x="175" y="1905"/>
                  </a:lnTo>
                  <a:lnTo>
                    <a:pt x="177" y="1921"/>
                  </a:lnTo>
                  <a:lnTo>
                    <a:pt x="185" y="1941"/>
                  </a:lnTo>
                  <a:lnTo>
                    <a:pt x="195" y="1960"/>
                  </a:lnTo>
                  <a:lnTo>
                    <a:pt x="207" y="1978"/>
                  </a:lnTo>
                  <a:lnTo>
                    <a:pt x="218" y="1986"/>
                  </a:lnTo>
                  <a:lnTo>
                    <a:pt x="232" y="1990"/>
                  </a:lnTo>
                  <a:lnTo>
                    <a:pt x="246" y="1994"/>
                  </a:lnTo>
                  <a:lnTo>
                    <a:pt x="260" y="2002"/>
                  </a:lnTo>
                  <a:lnTo>
                    <a:pt x="270" y="2014"/>
                  </a:lnTo>
                  <a:lnTo>
                    <a:pt x="281" y="2029"/>
                  </a:lnTo>
                  <a:lnTo>
                    <a:pt x="299" y="2045"/>
                  </a:lnTo>
                  <a:lnTo>
                    <a:pt x="327" y="2057"/>
                  </a:lnTo>
                  <a:lnTo>
                    <a:pt x="352" y="2067"/>
                  </a:lnTo>
                  <a:lnTo>
                    <a:pt x="378" y="2076"/>
                  </a:lnTo>
                  <a:lnTo>
                    <a:pt x="402" y="2082"/>
                  </a:lnTo>
                  <a:lnTo>
                    <a:pt x="421" y="2086"/>
                  </a:lnTo>
                  <a:lnTo>
                    <a:pt x="435" y="2084"/>
                  </a:lnTo>
                  <a:lnTo>
                    <a:pt x="457" y="2078"/>
                  </a:lnTo>
                  <a:lnTo>
                    <a:pt x="484" y="2073"/>
                  </a:lnTo>
                  <a:lnTo>
                    <a:pt x="514" y="2065"/>
                  </a:lnTo>
                  <a:lnTo>
                    <a:pt x="543" y="2059"/>
                  </a:lnTo>
                  <a:lnTo>
                    <a:pt x="569" y="2057"/>
                  </a:lnTo>
                  <a:lnTo>
                    <a:pt x="589" y="2057"/>
                  </a:lnTo>
                  <a:lnTo>
                    <a:pt x="608" y="2065"/>
                  </a:lnTo>
                  <a:lnTo>
                    <a:pt x="626" y="2078"/>
                  </a:lnTo>
                  <a:lnTo>
                    <a:pt x="642" y="2096"/>
                  </a:lnTo>
                  <a:lnTo>
                    <a:pt x="661" y="2116"/>
                  </a:lnTo>
                  <a:lnTo>
                    <a:pt x="687" y="2134"/>
                  </a:lnTo>
                  <a:lnTo>
                    <a:pt x="711" y="2149"/>
                  </a:lnTo>
                  <a:lnTo>
                    <a:pt x="726" y="2161"/>
                  </a:lnTo>
                  <a:lnTo>
                    <a:pt x="738" y="2171"/>
                  </a:lnTo>
                  <a:lnTo>
                    <a:pt x="742" y="2177"/>
                  </a:lnTo>
                  <a:lnTo>
                    <a:pt x="744" y="2179"/>
                  </a:lnTo>
                  <a:lnTo>
                    <a:pt x="856" y="2218"/>
                  </a:lnTo>
                  <a:lnTo>
                    <a:pt x="892" y="2242"/>
                  </a:lnTo>
                  <a:lnTo>
                    <a:pt x="949" y="2236"/>
                  </a:lnTo>
                  <a:lnTo>
                    <a:pt x="986" y="2191"/>
                  </a:lnTo>
                  <a:lnTo>
                    <a:pt x="1035" y="2199"/>
                  </a:lnTo>
                  <a:lnTo>
                    <a:pt x="1152" y="2222"/>
                  </a:lnTo>
                  <a:lnTo>
                    <a:pt x="1201" y="2261"/>
                  </a:lnTo>
                  <a:lnTo>
                    <a:pt x="1256" y="2273"/>
                  </a:lnTo>
                  <a:lnTo>
                    <a:pt x="1392" y="2236"/>
                  </a:lnTo>
                  <a:lnTo>
                    <a:pt x="1431" y="2260"/>
                  </a:lnTo>
                  <a:lnTo>
                    <a:pt x="1539" y="2189"/>
                  </a:lnTo>
                  <a:lnTo>
                    <a:pt x="1657" y="2187"/>
                  </a:lnTo>
                  <a:lnTo>
                    <a:pt x="1726" y="2155"/>
                  </a:lnTo>
                  <a:lnTo>
                    <a:pt x="1821" y="2167"/>
                  </a:lnTo>
                  <a:lnTo>
                    <a:pt x="1935" y="2242"/>
                  </a:lnTo>
                  <a:lnTo>
                    <a:pt x="2026" y="2230"/>
                  </a:lnTo>
                  <a:lnTo>
                    <a:pt x="2088" y="2265"/>
                  </a:lnTo>
                  <a:lnTo>
                    <a:pt x="2193" y="2230"/>
                  </a:lnTo>
                  <a:lnTo>
                    <a:pt x="2155" y="2197"/>
                  </a:lnTo>
                  <a:lnTo>
                    <a:pt x="2161" y="2147"/>
                  </a:lnTo>
                  <a:lnTo>
                    <a:pt x="2214" y="2128"/>
                  </a:lnTo>
                  <a:lnTo>
                    <a:pt x="2242" y="2063"/>
                  </a:lnTo>
                  <a:lnTo>
                    <a:pt x="2124" y="1970"/>
                  </a:lnTo>
                  <a:lnTo>
                    <a:pt x="2128" y="1890"/>
                  </a:lnTo>
                  <a:lnTo>
                    <a:pt x="2199" y="1850"/>
                  </a:lnTo>
                  <a:lnTo>
                    <a:pt x="2337" y="1834"/>
                  </a:lnTo>
                  <a:lnTo>
                    <a:pt x="2484" y="1797"/>
                  </a:lnTo>
                  <a:lnTo>
                    <a:pt x="2545" y="1764"/>
                  </a:lnTo>
                  <a:lnTo>
                    <a:pt x="2624" y="1777"/>
                  </a:lnTo>
                  <a:lnTo>
                    <a:pt x="2592" y="1514"/>
                  </a:lnTo>
                  <a:lnTo>
                    <a:pt x="2673" y="1466"/>
                  </a:lnTo>
                  <a:lnTo>
                    <a:pt x="2752" y="1388"/>
                  </a:lnTo>
                  <a:lnTo>
                    <a:pt x="2856" y="1356"/>
                  </a:lnTo>
                  <a:lnTo>
                    <a:pt x="2939" y="1329"/>
                  </a:lnTo>
                  <a:lnTo>
                    <a:pt x="2966" y="1299"/>
                  </a:lnTo>
                  <a:lnTo>
                    <a:pt x="2957" y="1258"/>
                  </a:lnTo>
                  <a:lnTo>
                    <a:pt x="2990" y="1207"/>
                  </a:lnTo>
                  <a:lnTo>
                    <a:pt x="2988" y="1205"/>
                  </a:lnTo>
                  <a:lnTo>
                    <a:pt x="2982" y="1195"/>
                  </a:lnTo>
                  <a:lnTo>
                    <a:pt x="2972" y="1183"/>
                  </a:lnTo>
                  <a:lnTo>
                    <a:pt x="2961" y="1167"/>
                  </a:lnTo>
                  <a:lnTo>
                    <a:pt x="2949" y="1149"/>
                  </a:lnTo>
                  <a:lnTo>
                    <a:pt x="2937" y="1134"/>
                  </a:lnTo>
                  <a:lnTo>
                    <a:pt x="2929" y="1116"/>
                  </a:lnTo>
                  <a:lnTo>
                    <a:pt x="2923" y="1102"/>
                  </a:lnTo>
                  <a:lnTo>
                    <a:pt x="2915" y="1079"/>
                  </a:lnTo>
                  <a:lnTo>
                    <a:pt x="2905" y="1053"/>
                  </a:lnTo>
                  <a:lnTo>
                    <a:pt x="2898" y="1025"/>
                  </a:lnTo>
                  <a:lnTo>
                    <a:pt x="2888" y="1000"/>
                  </a:lnTo>
                  <a:lnTo>
                    <a:pt x="2880" y="982"/>
                  </a:lnTo>
                  <a:lnTo>
                    <a:pt x="2872" y="957"/>
                  </a:lnTo>
                  <a:lnTo>
                    <a:pt x="2870" y="941"/>
                  </a:lnTo>
                  <a:lnTo>
                    <a:pt x="2870" y="935"/>
                  </a:lnTo>
                  <a:lnTo>
                    <a:pt x="2864" y="933"/>
                  </a:lnTo>
                  <a:lnTo>
                    <a:pt x="2850" y="933"/>
                  </a:lnTo>
                  <a:lnTo>
                    <a:pt x="2829" y="929"/>
                  </a:lnTo>
                  <a:lnTo>
                    <a:pt x="2805" y="923"/>
                  </a:lnTo>
                  <a:lnTo>
                    <a:pt x="2781" y="913"/>
                  </a:lnTo>
                  <a:lnTo>
                    <a:pt x="2760" y="898"/>
                  </a:lnTo>
                  <a:lnTo>
                    <a:pt x="2734" y="874"/>
                  </a:lnTo>
                  <a:lnTo>
                    <a:pt x="2709" y="854"/>
                  </a:lnTo>
                  <a:lnTo>
                    <a:pt x="2687" y="837"/>
                  </a:lnTo>
                  <a:lnTo>
                    <a:pt x="2665" y="819"/>
                  </a:lnTo>
                  <a:lnTo>
                    <a:pt x="2648" y="809"/>
                  </a:lnTo>
                  <a:lnTo>
                    <a:pt x="2622" y="803"/>
                  </a:lnTo>
                  <a:lnTo>
                    <a:pt x="2590" y="801"/>
                  </a:lnTo>
                  <a:lnTo>
                    <a:pt x="2557" y="797"/>
                  </a:lnTo>
                  <a:lnTo>
                    <a:pt x="2524" y="795"/>
                  </a:lnTo>
                  <a:lnTo>
                    <a:pt x="2494" y="789"/>
                  </a:lnTo>
                  <a:lnTo>
                    <a:pt x="2468" y="781"/>
                  </a:lnTo>
                  <a:lnTo>
                    <a:pt x="2443" y="770"/>
                  </a:lnTo>
                  <a:lnTo>
                    <a:pt x="2417" y="760"/>
                  </a:lnTo>
                  <a:lnTo>
                    <a:pt x="2396" y="752"/>
                  </a:lnTo>
                  <a:lnTo>
                    <a:pt x="2378" y="746"/>
                  </a:lnTo>
                  <a:lnTo>
                    <a:pt x="2366" y="742"/>
                  </a:lnTo>
                  <a:lnTo>
                    <a:pt x="2360" y="740"/>
                  </a:lnTo>
                  <a:lnTo>
                    <a:pt x="2356" y="738"/>
                  </a:lnTo>
                  <a:lnTo>
                    <a:pt x="2348" y="730"/>
                  </a:lnTo>
                  <a:lnTo>
                    <a:pt x="2337" y="720"/>
                  </a:lnTo>
                  <a:lnTo>
                    <a:pt x="2325" y="709"/>
                  </a:lnTo>
                  <a:lnTo>
                    <a:pt x="2315" y="695"/>
                  </a:lnTo>
                  <a:lnTo>
                    <a:pt x="2309" y="683"/>
                  </a:lnTo>
                  <a:lnTo>
                    <a:pt x="2311" y="669"/>
                  </a:lnTo>
                  <a:lnTo>
                    <a:pt x="2321" y="655"/>
                  </a:lnTo>
                  <a:lnTo>
                    <a:pt x="2333" y="646"/>
                  </a:lnTo>
                  <a:lnTo>
                    <a:pt x="2348" y="634"/>
                  </a:lnTo>
                  <a:lnTo>
                    <a:pt x="2360" y="622"/>
                  </a:lnTo>
                  <a:lnTo>
                    <a:pt x="2372" y="610"/>
                  </a:lnTo>
                  <a:lnTo>
                    <a:pt x="2376" y="592"/>
                  </a:lnTo>
                  <a:lnTo>
                    <a:pt x="2378" y="569"/>
                  </a:lnTo>
                  <a:lnTo>
                    <a:pt x="2378" y="547"/>
                  </a:lnTo>
                  <a:lnTo>
                    <a:pt x="2380" y="528"/>
                  </a:lnTo>
                  <a:lnTo>
                    <a:pt x="2390" y="506"/>
                  </a:lnTo>
                  <a:lnTo>
                    <a:pt x="2396" y="490"/>
                  </a:lnTo>
                  <a:lnTo>
                    <a:pt x="2396" y="474"/>
                  </a:lnTo>
                  <a:lnTo>
                    <a:pt x="2390" y="459"/>
                  </a:lnTo>
                  <a:lnTo>
                    <a:pt x="2382" y="445"/>
                  </a:lnTo>
                  <a:lnTo>
                    <a:pt x="2374" y="433"/>
                  </a:lnTo>
                  <a:lnTo>
                    <a:pt x="2358" y="407"/>
                  </a:lnTo>
                  <a:lnTo>
                    <a:pt x="2342" y="378"/>
                  </a:lnTo>
                  <a:lnTo>
                    <a:pt x="2335" y="344"/>
                  </a:lnTo>
                  <a:lnTo>
                    <a:pt x="2329" y="321"/>
                  </a:lnTo>
                  <a:lnTo>
                    <a:pt x="2319" y="303"/>
                  </a:lnTo>
                  <a:lnTo>
                    <a:pt x="2307" y="287"/>
                  </a:lnTo>
                  <a:lnTo>
                    <a:pt x="2295" y="276"/>
                  </a:lnTo>
                  <a:lnTo>
                    <a:pt x="2285" y="270"/>
                  </a:lnTo>
                  <a:lnTo>
                    <a:pt x="2276" y="266"/>
                  </a:lnTo>
                  <a:lnTo>
                    <a:pt x="2264" y="266"/>
                  </a:lnTo>
                  <a:lnTo>
                    <a:pt x="2256" y="262"/>
                  </a:lnTo>
                  <a:lnTo>
                    <a:pt x="2248" y="254"/>
                  </a:lnTo>
                  <a:lnTo>
                    <a:pt x="2238" y="248"/>
                  </a:lnTo>
                  <a:lnTo>
                    <a:pt x="2224" y="246"/>
                  </a:lnTo>
                  <a:lnTo>
                    <a:pt x="2209" y="248"/>
                  </a:lnTo>
                  <a:lnTo>
                    <a:pt x="2191" y="248"/>
                  </a:lnTo>
                  <a:lnTo>
                    <a:pt x="2177" y="246"/>
                  </a:lnTo>
                  <a:lnTo>
                    <a:pt x="2169" y="238"/>
                  </a:lnTo>
                  <a:lnTo>
                    <a:pt x="2159" y="221"/>
                  </a:lnTo>
                  <a:lnTo>
                    <a:pt x="2150" y="197"/>
                  </a:lnTo>
                  <a:lnTo>
                    <a:pt x="2136" y="173"/>
                  </a:lnTo>
                  <a:lnTo>
                    <a:pt x="2120" y="156"/>
                  </a:lnTo>
                  <a:lnTo>
                    <a:pt x="2106" y="144"/>
                  </a:lnTo>
                  <a:lnTo>
                    <a:pt x="2092" y="136"/>
                  </a:lnTo>
                  <a:lnTo>
                    <a:pt x="2083" y="128"/>
                  </a:lnTo>
                  <a:lnTo>
                    <a:pt x="2077" y="118"/>
                  </a:lnTo>
                  <a:lnTo>
                    <a:pt x="2075" y="104"/>
                  </a:lnTo>
                  <a:lnTo>
                    <a:pt x="2071" y="87"/>
                  </a:lnTo>
                  <a:lnTo>
                    <a:pt x="2061" y="73"/>
                  </a:lnTo>
                  <a:lnTo>
                    <a:pt x="2053" y="63"/>
                  </a:lnTo>
                  <a:lnTo>
                    <a:pt x="2051" y="53"/>
                  </a:lnTo>
                  <a:lnTo>
                    <a:pt x="2057" y="41"/>
                  </a:lnTo>
                  <a:lnTo>
                    <a:pt x="2065" y="32"/>
                  </a:lnTo>
                  <a:lnTo>
                    <a:pt x="2071" y="20"/>
                  </a:lnTo>
                  <a:lnTo>
                    <a:pt x="2073" y="14"/>
                  </a:lnTo>
                  <a:lnTo>
                    <a:pt x="2063" y="8"/>
                  </a:lnTo>
                  <a:lnTo>
                    <a:pt x="2045" y="4"/>
                  </a:lnTo>
                  <a:lnTo>
                    <a:pt x="2020" y="2"/>
                  </a:lnTo>
                  <a:lnTo>
                    <a:pt x="1994" y="0"/>
                  </a:lnTo>
                  <a:lnTo>
                    <a:pt x="1970" y="0"/>
                  </a:lnTo>
                  <a:lnTo>
                    <a:pt x="1955" y="6"/>
                  </a:lnTo>
                  <a:lnTo>
                    <a:pt x="1945" y="14"/>
                  </a:lnTo>
                  <a:lnTo>
                    <a:pt x="1941" y="30"/>
                  </a:lnTo>
                  <a:lnTo>
                    <a:pt x="1937" y="45"/>
                  </a:lnTo>
                  <a:lnTo>
                    <a:pt x="1933" y="61"/>
                  </a:lnTo>
                  <a:lnTo>
                    <a:pt x="1927" y="75"/>
                  </a:lnTo>
                  <a:lnTo>
                    <a:pt x="1915" y="85"/>
                  </a:lnTo>
                  <a:lnTo>
                    <a:pt x="1898" y="87"/>
                  </a:lnTo>
                  <a:lnTo>
                    <a:pt x="1878" y="91"/>
                  </a:lnTo>
                  <a:lnTo>
                    <a:pt x="1858" y="93"/>
                  </a:lnTo>
                  <a:lnTo>
                    <a:pt x="1840" y="95"/>
                  </a:lnTo>
                  <a:lnTo>
                    <a:pt x="1823" y="102"/>
                  </a:lnTo>
                  <a:lnTo>
                    <a:pt x="1809" y="116"/>
                  </a:lnTo>
                  <a:lnTo>
                    <a:pt x="1797" y="140"/>
                  </a:lnTo>
                  <a:lnTo>
                    <a:pt x="1785" y="169"/>
                  </a:lnTo>
                  <a:lnTo>
                    <a:pt x="1777" y="203"/>
                  </a:lnTo>
                  <a:lnTo>
                    <a:pt x="1774" y="236"/>
                  </a:lnTo>
                  <a:lnTo>
                    <a:pt x="1770" y="262"/>
                  </a:lnTo>
                  <a:lnTo>
                    <a:pt x="1768" y="283"/>
                  </a:lnTo>
                  <a:lnTo>
                    <a:pt x="1762" y="303"/>
                  </a:lnTo>
                  <a:lnTo>
                    <a:pt x="1754" y="319"/>
                  </a:lnTo>
                  <a:lnTo>
                    <a:pt x="1740" y="329"/>
                  </a:lnTo>
                  <a:lnTo>
                    <a:pt x="1722" y="337"/>
                  </a:lnTo>
                  <a:lnTo>
                    <a:pt x="1703" y="341"/>
                  </a:lnTo>
                  <a:lnTo>
                    <a:pt x="1685" y="346"/>
                  </a:lnTo>
                  <a:lnTo>
                    <a:pt x="1669" y="350"/>
                  </a:lnTo>
                  <a:lnTo>
                    <a:pt x="1655" y="348"/>
                  </a:lnTo>
                  <a:lnTo>
                    <a:pt x="1644" y="341"/>
                  </a:lnTo>
                  <a:lnTo>
                    <a:pt x="1634" y="333"/>
                  </a:lnTo>
                  <a:lnTo>
                    <a:pt x="1618" y="331"/>
                  </a:lnTo>
                  <a:lnTo>
                    <a:pt x="1600" y="331"/>
                  </a:lnTo>
                  <a:lnTo>
                    <a:pt x="1581" y="329"/>
                  </a:lnTo>
                  <a:lnTo>
                    <a:pt x="1563" y="325"/>
                  </a:lnTo>
                  <a:lnTo>
                    <a:pt x="1549" y="315"/>
                  </a:lnTo>
                  <a:lnTo>
                    <a:pt x="1537" y="303"/>
                  </a:lnTo>
                  <a:lnTo>
                    <a:pt x="1524" y="289"/>
                  </a:lnTo>
                  <a:lnTo>
                    <a:pt x="1508" y="276"/>
                  </a:lnTo>
                  <a:lnTo>
                    <a:pt x="1494" y="266"/>
                  </a:lnTo>
                  <a:lnTo>
                    <a:pt x="1480" y="260"/>
                  </a:lnTo>
                  <a:lnTo>
                    <a:pt x="1468" y="260"/>
                  </a:lnTo>
                  <a:lnTo>
                    <a:pt x="1461" y="268"/>
                  </a:lnTo>
                  <a:lnTo>
                    <a:pt x="1449" y="287"/>
                  </a:lnTo>
                  <a:lnTo>
                    <a:pt x="1435" y="311"/>
                  </a:lnTo>
                  <a:lnTo>
                    <a:pt x="1417" y="341"/>
                  </a:lnTo>
                  <a:lnTo>
                    <a:pt x="1400" y="372"/>
                  </a:lnTo>
                  <a:lnTo>
                    <a:pt x="1382" y="407"/>
                  </a:lnTo>
                  <a:lnTo>
                    <a:pt x="1366" y="439"/>
                  </a:lnTo>
                  <a:lnTo>
                    <a:pt x="1348" y="467"/>
                  </a:lnTo>
                  <a:lnTo>
                    <a:pt x="1335" y="488"/>
                  </a:lnTo>
                  <a:lnTo>
                    <a:pt x="1327" y="506"/>
                  </a:lnTo>
                  <a:lnTo>
                    <a:pt x="1327" y="522"/>
                  </a:lnTo>
                  <a:lnTo>
                    <a:pt x="1335" y="533"/>
                  </a:lnTo>
                  <a:lnTo>
                    <a:pt x="1344" y="541"/>
                  </a:lnTo>
                  <a:lnTo>
                    <a:pt x="1358" y="549"/>
                  </a:lnTo>
                  <a:lnTo>
                    <a:pt x="1370" y="555"/>
                  </a:lnTo>
                  <a:lnTo>
                    <a:pt x="1376" y="563"/>
                  </a:lnTo>
                  <a:lnTo>
                    <a:pt x="1374" y="569"/>
                  </a:lnTo>
                  <a:lnTo>
                    <a:pt x="1362" y="575"/>
                  </a:lnTo>
                  <a:lnTo>
                    <a:pt x="1348" y="577"/>
                  </a:lnTo>
                  <a:lnTo>
                    <a:pt x="1331" y="577"/>
                  </a:lnTo>
                  <a:lnTo>
                    <a:pt x="1313" y="577"/>
                  </a:lnTo>
                  <a:lnTo>
                    <a:pt x="1297" y="577"/>
                  </a:lnTo>
                  <a:lnTo>
                    <a:pt x="1285" y="577"/>
                  </a:lnTo>
                  <a:lnTo>
                    <a:pt x="1274" y="571"/>
                  </a:lnTo>
                  <a:lnTo>
                    <a:pt x="1264" y="561"/>
                  </a:lnTo>
                  <a:lnTo>
                    <a:pt x="1252" y="551"/>
                  </a:lnTo>
                  <a:lnTo>
                    <a:pt x="1238" y="543"/>
                  </a:lnTo>
                  <a:lnTo>
                    <a:pt x="1222" y="541"/>
                  </a:lnTo>
                  <a:lnTo>
                    <a:pt x="1201" y="543"/>
                  </a:lnTo>
                  <a:lnTo>
                    <a:pt x="1177" y="547"/>
                  </a:lnTo>
                  <a:lnTo>
                    <a:pt x="1153" y="551"/>
                  </a:lnTo>
                  <a:lnTo>
                    <a:pt x="1126" y="553"/>
                  </a:lnTo>
                  <a:lnTo>
                    <a:pt x="1100" y="553"/>
                  </a:lnTo>
                  <a:lnTo>
                    <a:pt x="1079" y="551"/>
                  </a:lnTo>
                  <a:lnTo>
                    <a:pt x="1059" y="551"/>
                  </a:lnTo>
                  <a:lnTo>
                    <a:pt x="1039" y="553"/>
                  </a:lnTo>
                  <a:lnTo>
                    <a:pt x="1026" y="555"/>
                  </a:lnTo>
                  <a:lnTo>
                    <a:pt x="1014" y="561"/>
                  </a:lnTo>
                  <a:lnTo>
                    <a:pt x="1010" y="567"/>
                  </a:lnTo>
                  <a:lnTo>
                    <a:pt x="1014" y="577"/>
                  </a:lnTo>
                  <a:lnTo>
                    <a:pt x="1024" y="585"/>
                  </a:lnTo>
                  <a:lnTo>
                    <a:pt x="1035" y="589"/>
                  </a:lnTo>
                  <a:lnTo>
                    <a:pt x="1049" y="592"/>
                  </a:lnTo>
                  <a:lnTo>
                    <a:pt x="1061" y="594"/>
                  </a:lnTo>
                  <a:lnTo>
                    <a:pt x="1073" y="598"/>
                  </a:lnTo>
                  <a:lnTo>
                    <a:pt x="1081" y="604"/>
                  </a:lnTo>
                  <a:lnTo>
                    <a:pt x="1085" y="616"/>
                  </a:lnTo>
                  <a:lnTo>
                    <a:pt x="1081" y="632"/>
                  </a:lnTo>
                  <a:lnTo>
                    <a:pt x="1069" y="655"/>
                  </a:lnTo>
                  <a:lnTo>
                    <a:pt x="1057" y="677"/>
                  </a:lnTo>
                  <a:lnTo>
                    <a:pt x="1047" y="695"/>
                  </a:lnTo>
                  <a:lnTo>
                    <a:pt x="1041" y="715"/>
                  </a:lnTo>
                  <a:lnTo>
                    <a:pt x="1039" y="736"/>
                  </a:lnTo>
                  <a:lnTo>
                    <a:pt x="1045" y="762"/>
                  </a:lnTo>
                  <a:lnTo>
                    <a:pt x="1057" y="799"/>
                  </a:lnTo>
                  <a:lnTo>
                    <a:pt x="1061" y="833"/>
                  </a:lnTo>
                  <a:lnTo>
                    <a:pt x="1059" y="860"/>
                  </a:lnTo>
                  <a:lnTo>
                    <a:pt x="1051" y="882"/>
                  </a:lnTo>
                  <a:lnTo>
                    <a:pt x="1039" y="894"/>
                  </a:lnTo>
                  <a:lnTo>
                    <a:pt x="1024" y="905"/>
                  </a:lnTo>
                  <a:lnTo>
                    <a:pt x="1004" y="915"/>
                  </a:lnTo>
                  <a:lnTo>
                    <a:pt x="986" y="927"/>
                  </a:lnTo>
                  <a:lnTo>
                    <a:pt x="972" y="939"/>
                  </a:lnTo>
                  <a:lnTo>
                    <a:pt x="966" y="953"/>
                  </a:lnTo>
                  <a:lnTo>
                    <a:pt x="966" y="968"/>
                  </a:lnTo>
                  <a:lnTo>
                    <a:pt x="966" y="988"/>
                  </a:lnTo>
                  <a:lnTo>
                    <a:pt x="966" y="1010"/>
                  </a:lnTo>
                  <a:lnTo>
                    <a:pt x="965" y="1031"/>
                  </a:lnTo>
                  <a:lnTo>
                    <a:pt x="961" y="1049"/>
                  </a:lnTo>
                  <a:lnTo>
                    <a:pt x="953" y="1063"/>
                  </a:lnTo>
                  <a:lnTo>
                    <a:pt x="941" y="1069"/>
                  </a:lnTo>
                  <a:lnTo>
                    <a:pt x="921" y="1071"/>
                  </a:lnTo>
                  <a:lnTo>
                    <a:pt x="892" y="1075"/>
                  </a:lnTo>
                  <a:lnTo>
                    <a:pt x="858" y="1079"/>
                  </a:lnTo>
                  <a:lnTo>
                    <a:pt x="821" y="1085"/>
                  </a:lnTo>
                  <a:lnTo>
                    <a:pt x="783" y="1092"/>
                  </a:lnTo>
                  <a:lnTo>
                    <a:pt x="752" y="1100"/>
                  </a:lnTo>
                  <a:lnTo>
                    <a:pt x="728" y="1110"/>
                  </a:lnTo>
                  <a:lnTo>
                    <a:pt x="705" y="1124"/>
                  </a:lnTo>
                  <a:lnTo>
                    <a:pt x="685" y="1138"/>
                  </a:lnTo>
                  <a:lnTo>
                    <a:pt x="671" y="1151"/>
                  </a:lnTo>
                  <a:lnTo>
                    <a:pt x="655" y="1159"/>
                  </a:lnTo>
                  <a:lnTo>
                    <a:pt x="642" y="1163"/>
                  </a:lnTo>
                  <a:lnTo>
                    <a:pt x="628" y="1159"/>
                  </a:lnTo>
                  <a:lnTo>
                    <a:pt x="606" y="1153"/>
                  </a:lnTo>
                  <a:lnTo>
                    <a:pt x="585" y="1146"/>
                  </a:lnTo>
                  <a:lnTo>
                    <a:pt x="559" y="1138"/>
                  </a:lnTo>
                  <a:lnTo>
                    <a:pt x="535" y="1132"/>
                  </a:lnTo>
                  <a:lnTo>
                    <a:pt x="516" y="1130"/>
                  </a:lnTo>
                  <a:lnTo>
                    <a:pt x="500" y="1132"/>
                  </a:lnTo>
                  <a:lnTo>
                    <a:pt x="486" y="1142"/>
                  </a:lnTo>
                  <a:lnTo>
                    <a:pt x="470" y="1157"/>
                  </a:lnTo>
                  <a:lnTo>
                    <a:pt x="457" y="1177"/>
                  </a:lnTo>
                  <a:lnTo>
                    <a:pt x="443" y="1197"/>
                  </a:lnTo>
                  <a:lnTo>
                    <a:pt x="427" y="1212"/>
                  </a:lnTo>
                  <a:lnTo>
                    <a:pt x="413" y="1220"/>
                  </a:lnTo>
                  <a:lnTo>
                    <a:pt x="390" y="1220"/>
                  </a:lnTo>
                  <a:lnTo>
                    <a:pt x="362" y="1216"/>
                  </a:lnTo>
                  <a:lnTo>
                    <a:pt x="339" y="1212"/>
                  </a:lnTo>
                  <a:lnTo>
                    <a:pt x="319" y="1210"/>
                  </a:lnTo>
                  <a:lnTo>
                    <a:pt x="313" y="1207"/>
                  </a:lnTo>
                  <a:lnTo>
                    <a:pt x="309" y="1199"/>
                  </a:lnTo>
                  <a:lnTo>
                    <a:pt x="309" y="1189"/>
                  </a:lnTo>
                  <a:lnTo>
                    <a:pt x="313" y="1177"/>
                  </a:lnTo>
                  <a:lnTo>
                    <a:pt x="315" y="1167"/>
                  </a:lnTo>
                  <a:lnTo>
                    <a:pt x="317" y="1159"/>
                  </a:lnTo>
                  <a:lnTo>
                    <a:pt x="319" y="1157"/>
                  </a:lnTo>
                  <a:lnTo>
                    <a:pt x="315" y="1157"/>
                  </a:lnTo>
                  <a:lnTo>
                    <a:pt x="303" y="1159"/>
                  </a:lnTo>
                  <a:lnTo>
                    <a:pt x="287" y="1161"/>
                  </a:lnTo>
                  <a:lnTo>
                    <a:pt x="268" y="1163"/>
                  </a:lnTo>
                  <a:lnTo>
                    <a:pt x="250" y="1165"/>
                  </a:lnTo>
                  <a:lnTo>
                    <a:pt x="234" y="1165"/>
                  </a:lnTo>
                  <a:lnTo>
                    <a:pt x="220" y="1165"/>
                  </a:lnTo>
                  <a:lnTo>
                    <a:pt x="211" y="1171"/>
                  </a:lnTo>
                  <a:lnTo>
                    <a:pt x="201" y="1177"/>
                  </a:lnTo>
                  <a:lnTo>
                    <a:pt x="189" y="1185"/>
                  </a:lnTo>
                  <a:lnTo>
                    <a:pt x="171" y="1191"/>
                  </a:lnTo>
                  <a:lnTo>
                    <a:pt x="154" y="1193"/>
                  </a:lnTo>
                  <a:lnTo>
                    <a:pt x="136" y="1193"/>
                  </a:lnTo>
                  <a:lnTo>
                    <a:pt x="116" y="1191"/>
                  </a:lnTo>
                  <a:lnTo>
                    <a:pt x="100" y="1191"/>
                  </a:lnTo>
                  <a:lnTo>
                    <a:pt x="87" y="1197"/>
                  </a:lnTo>
                  <a:lnTo>
                    <a:pt x="77" y="1210"/>
                  </a:lnTo>
                  <a:lnTo>
                    <a:pt x="69" y="1228"/>
                  </a:lnTo>
                  <a:lnTo>
                    <a:pt x="59" y="1246"/>
                  </a:lnTo>
                  <a:lnTo>
                    <a:pt x="49" y="1262"/>
                  </a:lnTo>
                  <a:lnTo>
                    <a:pt x="39" y="1275"/>
                  </a:lnTo>
                  <a:lnTo>
                    <a:pt x="33" y="1285"/>
                  </a:lnTo>
                  <a:lnTo>
                    <a:pt x="29" y="1289"/>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5" name="Freeform 69"/>
            <p:cNvSpPr>
              <a:spLocks/>
            </p:cNvSpPr>
            <p:nvPr/>
          </p:nvSpPr>
          <p:spPr bwMode="gray">
            <a:xfrm>
              <a:off x="900" y="2373"/>
              <a:ext cx="1448" cy="781"/>
            </a:xfrm>
            <a:custGeom>
              <a:avLst/>
              <a:gdLst>
                <a:gd name="T0" fmla="*/ 682 w 2896"/>
                <a:gd name="T1" fmla="*/ 376 h 1563"/>
                <a:gd name="T2" fmla="*/ 665 w 2896"/>
                <a:gd name="T3" fmla="*/ 372 h 1563"/>
                <a:gd name="T4" fmla="*/ 658 w 2896"/>
                <a:gd name="T5" fmla="*/ 380 h 1563"/>
                <a:gd name="T6" fmla="*/ 653 w 2896"/>
                <a:gd name="T7" fmla="*/ 378 h 1563"/>
                <a:gd name="T8" fmla="*/ 623 w 2896"/>
                <a:gd name="T9" fmla="*/ 368 h 1563"/>
                <a:gd name="T10" fmla="*/ 626 w 2896"/>
                <a:gd name="T11" fmla="*/ 363 h 1563"/>
                <a:gd name="T12" fmla="*/ 630 w 2896"/>
                <a:gd name="T13" fmla="*/ 349 h 1563"/>
                <a:gd name="T14" fmla="*/ 616 w 2896"/>
                <a:gd name="T15" fmla="*/ 326 h 1563"/>
                <a:gd name="T16" fmla="*/ 604 w 2896"/>
                <a:gd name="T17" fmla="*/ 331 h 1563"/>
                <a:gd name="T18" fmla="*/ 589 w 2896"/>
                <a:gd name="T19" fmla="*/ 341 h 1563"/>
                <a:gd name="T20" fmla="*/ 568 w 2896"/>
                <a:gd name="T21" fmla="*/ 333 h 1563"/>
                <a:gd name="T22" fmla="*/ 557 w 2896"/>
                <a:gd name="T23" fmla="*/ 332 h 1563"/>
                <a:gd name="T24" fmla="*/ 536 w 2896"/>
                <a:gd name="T25" fmla="*/ 348 h 1563"/>
                <a:gd name="T26" fmla="*/ 511 w 2896"/>
                <a:gd name="T27" fmla="*/ 355 h 1563"/>
                <a:gd name="T28" fmla="*/ 491 w 2896"/>
                <a:gd name="T29" fmla="*/ 376 h 1563"/>
                <a:gd name="T30" fmla="*/ 459 w 2896"/>
                <a:gd name="T31" fmla="*/ 388 h 1563"/>
                <a:gd name="T32" fmla="*/ 442 w 2896"/>
                <a:gd name="T33" fmla="*/ 382 h 1563"/>
                <a:gd name="T34" fmla="*/ 431 w 2896"/>
                <a:gd name="T35" fmla="*/ 370 h 1563"/>
                <a:gd name="T36" fmla="*/ 400 w 2896"/>
                <a:gd name="T37" fmla="*/ 364 h 1563"/>
                <a:gd name="T38" fmla="*/ 389 w 2896"/>
                <a:gd name="T39" fmla="*/ 353 h 1563"/>
                <a:gd name="T40" fmla="*/ 364 w 2896"/>
                <a:gd name="T41" fmla="*/ 368 h 1563"/>
                <a:gd name="T42" fmla="*/ 348 w 2896"/>
                <a:gd name="T43" fmla="*/ 384 h 1563"/>
                <a:gd name="T44" fmla="*/ 335 w 2896"/>
                <a:gd name="T45" fmla="*/ 390 h 1563"/>
                <a:gd name="T46" fmla="*/ 339 w 2896"/>
                <a:gd name="T47" fmla="*/ 373 h 1563"/>
                <a:gd name="T48" fmla="*/ 331 w 2896"/>
                <a:gd name="T49" fmla="*/ 359 h 1563"/>
                <a:gd name="T50" fmla="*/ 302 w 2896"/>
                <a:gd name="T51" fmla="*/ 366 h 1563"/>
                <a:gd name="T52" fmla="*/ 264 w 2896"/>
                <a:gd name="T53" fmla="*/ 352 h 1563"/>
                <a:gd name="T54" fmla="*/ 246 w 2896"/>
                <a:gd name="T55" fmla="*/ 351 h 1563"/>
                <a:gd name="T56" fmla="*/ 221 w 2896"/>
                <a:gd name="T57" fmla="*/ 336 h 1563"/>
                <a:gd name="T58" fmla="*/ 200 w 2896"/>
                <a:gd name="T59" fmla="*/ 320 h 1563"/>
                <a:gd name="T60" fmla="*/ 178 w 2896"/>
                <a:gd name="T61" fmla="*/ 301 h 1563"/>
                <a:gd name="T62" fmla="*/ 171 w 2896"/>
                <a:gd name="T63" fmla="*/ 281 h 1563"/>
                <a:gd name="T64" fmla="*/ 158 w 2896"/>
                <a:gd name="T65" fmla="*/ 288 h 1563"/>
                <a:gd name="T66" fmla="*/ 142 w 2896"/>
                <a:gd name="T67" fmla="*/ 265 h 1563"/>
                <a:gd name="T68" fmla="*/ 109 w 2896"/>
                <a:gd name="T69" fmla="*/ 235 h 1563"/>
                <a:gd name="T70" fmla="*/ 89 w 2896"/>
                <a:gd name="T71" fmla="*/ 223 h 1563"/>
                <a:gd name="T72" fmla="*/ 74 w 2896"/>
                <a:gd name="T73" fmla="*/ 228 h 1563"/>
                <a:gd name="T74" fmla="*/ 46 w 2896"/>
                <a:gd name="T75" fmla="*/ 195 h 1563"/>
                <a:gd name="T76" fmla="*/ 19 w 2896"/>
                <a:gd name="T77" fmla="*/ 169 h 1563"/>
                <a:gd name="T78" fmla="*/ 10 w 2896"/>
                <a:gd name="T79" fmla="*/ 162 h 1563"/>
                <a:gd name="T80" fmla="*/ 0 w 2896"/>
                <a:gd name="T81" fmla="*/ 157 h 1563"/>
                <a:gd name="T82" fmla="*/ 3 w 2896"/>
                <a:gd name="T83" fmla="*/ 135 h 1563"/>
                <a:gd name="T84" fmla="*/ 1 w 2896"/>
                <a:gd name="T85" fmla="*/ 112 h 1563"/>
                <a:gd name="T86" fmla="*/ 11 w 2896"/>
                <a:gd name="T87" fmla="*/ 109 h 1563"/>
                <a:gd name="T88" fmla="*/ 22 w 2896"/>
                <a:gd name="T89" fmla="*/ 118 h 1563"/>
                <a:gd name="T90" fmla="*/ 38 w 2896"/>
                <a:gd name="T91" fmla="*/ 112 h 1563"/>
                <a:gd name="T92" fmla="*/ 43 w 2896"/>
                <a:gd name="T93" fmla="*/ 90 h 1563"/>
                <a:gd name="T94" fmla="*/ 25 w 2896"/>
                <a:gd name="T95" fmla="*/ 76 h 1563"/>
                <a:gd name="T96" fmla="*/ 29 w 2896"/>
                <a:gd name="T97" fmla="*/ 51 h 1563"/>
                <a:gd name="T98" fmla="*/ 39 w 2896"/>
                <a:gd name="T99" fmla="*/ 36 h 1563"/>
                <a:gd name="T100" fmla="*/ 71 w 2896"/>
                <a:gd name="T101" fmla="*/ 26 h 1563"/>
                <a:gd name="T102" fmla="*/ 148 w 2896"/>
                <a:gd name="T103" fmla="*/ 20 h 1563"/>
                <a:gd name="T104" fmla="*/ 258 w 2896"/>
                <a:gd name="T105" fmla="*/ 20 h 1563"/>
                <a:gd name="T106" fmla="*/ 365 w 2896"/>
                <a:gd name="T107" fmla="*/ 3 h 1563"/>
                <a:gd name="T108" fmla="*/ 417 w 2896"/>
                <a:gd name="T109" fmla="*/ 39 h 1563"/>
                <a:gd name="T110" fmla="*/ 399 w 2896"/>
                <a:gd name="T111" fmla="*/ 107 h 1563"/>
                <a:gd name="T112" fmla="*/ 467 w 2896"/>
                <a:gd name="T113" fmla="*/ 166 h 1563"/>
                <a:gd name="T114" fmla="*/ 552 w 2896"/>
                <a:gd name="T115" fmla="*/ 189 h 1563"/>
                <a:gd name="T116" fmla="*/ 640 w 2896"/>
                <a:gd name="T117" fmla="*/ 234 h 1563"/>
                <a:gd name="T118" fmla="*/ 685 w 2896"/>
                <a:gd name="T119" fmla="*/ 200 h 1563"/>
                <a:gd name="T120" fmla="*/ 711 w 2896"/>
                <a:gd name="T121" fmla="*/ 258 h 1563"/>
                <a:gd name="T122" fmla="*/ 713 w 2896"/>
                <a:gd name="T123" fmla="*/ 353 h 1563"/>
                <a:gd name="T124" fmla="*/ 689 w 2896"/>
                <a:gd name="T125" fmla="*/ 384 h 15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896"/>
                <a:gd name="T190" fmla="*/ 0 h 1563"/>
                <a:gd name="T191" fmla="*/ 2896 w 2896"/>
                <a:gd name="T192" fmla="*/ 1563 h 156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896" h="1563">
                  <a:moveTo>
                    <a:pt x="2754" y="1539"/>
                  </a:moveTo>
                  <a:lnTo>
                    <a:pt x="2752" y="1535"/>
                  </a:lnTo>
                  <a:lnTo>
                    <a:pt x="2746" y="1528"/>
                  </a:lnTo>
                  <a:lnTo>
                    <a:pt x="2738" y="1516"/>
                  </a:lnTo>
                  <a:lnTo>
                    <a:pt x="2728" y="1504"/>
                  </a:lnTo>
                  <a:lnTo>
                    <a:pt x="2715" y="1496"/>
                  </a:lnTo>
                  <a:lnTo>
                    <a:pt x="2699" y="1490"/>
                  </a:lnTo>
                  <a:lnTo>
                    <a:pt x="2685" y="1486"/>
                  </a:lnTo>
                  <a:lnTo>
                    <a:pt x="2671" y="1486"/>
                  </a:lnTo>
                  <a:lnTo>
                    <a:pt x="2658" y="1490"/>
                  </a:lnTo>
                  <a:lnTo>
                    <a:pt x="2650" y="1500"/>
                  </a:lnTo>
                  <a:lnTo>
                    <a:pt x="2644" y="1510"/>
                  </a:lnTo>
                  <a:lnTo>
                    <a:pt x="2640" y="1516"/>
                  </a:lnTo>
                  <a:lnTo>
                    <a:pt x="2636" y="1520"/>
                  </a:lnTo>
                  <a:lnTo>
                    <a:pt x="2632" y="1522"/>
                  </a:lnTo>
                  <a:lnTo>
                    <a:pt x="2630" y="1524"/>
                  </a:lnTo>
                  <a:lnTo>
                    <a:pt x="2628" y="1524"/>
                  </a:lnTo>
                  <a:lnTo>
                    <a:pt x="2624" y="1522"/>
                  </a:lnTo>
                  <a:lnTo>
                    <a:pt x="2612" y="1514"/>
                  </a:lnTo>
                  <a:lnTo>
                    <a:pt x="2591" y="1504"/>
                  </a:lnTo>
                  <a:lnTo>
                    <a:pt x="2559" y="1492"/>
                  </a:lnTo>
                  <a:lnTo>
                    <a:pt x="2534" y="1486"/>
                  </a:lnTo>
                  <a:lnTo>
                    <a:pt x="2510" y="1480"/>
                  </a:lnTo>
                  <a:lnTo>
                    <a:pt x="2492" y="1474"/>
                  </a:lnTo>
                  <a:lnTo>
                    <a:pt x="2480" y="1472"/>
                  </a:lnTo>
                  <a:lnTo>
                    <a:pt x="2477" y="1472"/>
                  </a:lnTo>
                  <a:lnTo>
                    <a:pt x="2480" y="1468"/>
                  </a:lnTo>
                  <a:lnTo>
                    <a:pt x="2488" y="1463"/>
                  </a:lnTo>
                  <a:lnTo>
                    <a:pt x="2502" y="1453"/>
                  </a:lnTo>
                  <a:lnTo>
                    <a:pt x="2514" y="1443"/>
                  </a:lnTo>
                  <a:lnTo>
                    <a:pt x="2524" y="1431"/>
                  </a:lnTo>
                  <a:lnTo>
                    <a:pt x="2528" y="1421"/>
                  </a:lnTo>
                  <a:lnTo>
                    <a:pt x="2526" y="1411"/>
                  </a:lnTo>
                  <a:lnTo>
                    <a:pt x="2518" y="1396"/>
                  </a:lnTo>
                  <a:lnTo>
                    <a:pt x="2506" y="1376"/>
                  </a:lnTo>
                  <a:lnTo>
                    <a:pt x="2494" y="1356"/>
                  </a:lnTo>
                  <a:lnTo>
                    <a:pt x="2482" y="1337"/>
                  </a:lnTo>
                  <a:lnTo>
                    <a:pt x="2471" y="1319"/>
                  </a:lnTo>
                  <a:lnTo>
                    <a:pt x="2463" y="1307"/>
                  </a:lnTo>
                  <a:lnTo>
                    <a:pt x="2461" y="1303"/>
                  </a:lnTo>
                  <a:lnTo>
                    <a:pt x="2457" y="1305"/>
                  </a:lnTo>
                  <a:lnTo>
                    <a:pt x="2445" y="1309"/>
                  </a:lnTo>
                  <a:lnTo>
                    <a:pt x="2429" y="1317"/>
                  </a:lnTo>
                  <a:lnTo>
                    <a:pt x="2414" y="1325"/>
                  </a:lnTo>
                  <a:lnTo>
                    <a:pt x="2398" y="1333"/>
                  </a:lnTo>
                  <a:lnTo>
                    <a:pt x="2384" y="1341"/>
                  </a:lnTo>
                  <a:lnTo>
                    <a:pt x="2376" y="1348"/>
                  </a:lnTo>
                  <a:lnTo>
                    <a:pt x="2366" y="1358"/>
                  </a:lnTo>
                  <a:lnTo>
                    <a:pt x="2354" y="1366"/>
                  </a:lnTo>
                  <a:lnTo>
                    <a:pt x="2339" y="1366"/>
                  </a:lnTo>
                  <a:lnTo>
                    <a:pt x="2321" y="1362"/>
                  </a:lnTo>
                  <a:lnTo>
                    <a:pt x="2305" y="1354"/>
                  </a:lnTo>
                  <a:lnTo>
                    <a:pt x="2290" y="1344"/>
                  </a:lnTo>
                  <a:lnTo>
                    <a:pt x="2272" y="1335"/>
                  </a:lnTo>
                  <a:lnTo>
                    <a:pt x="2256" y="1327"/>
                  </a:lnTo>
                  <a:lnTo>
                    <a:pt x="2246" y="1321"/>
                  </a:lnTo>
                  <a:lnTo>
                    <a:pt x="2242" y="1319"/>
                  </a:lnTo>
                  <a:lnTo>
                    <a:pt x="2238" y="1323"/>
                  </a:lnTo>
                  <a:lnTo>
                    <a:pt x="2228" y="1331"/>
                  </a:lnTo>
                  <a:lnTo>
                    <a:pt x="2215" y="1342"/>
                  </a:lnTo>
                  <a:lnTo>
                    <a:pt x="2197" y="1354"/>
                  </a:lnTo>
                  <a:lnTo>
                    <a:pt x="2177" y="1370"/>
                  </a:lnTo>
                  <a:lnTo>
                    <a:pt x="2160" y="1382"/>
                  </a:lnTo>
                  <a:lnTo>
                    <a:pt x="2142" y="1394"/>
                  </a:lnTo>
                  <a:lnTo>
                    <a:pt x="2126" y="1402"/>
                  </a:lnTo>
                  <a:lnTo>
                    <a:pt x="2108" y="1405"/>
                  </a:lnTo>
                  <a:lnTo>
                    <a:pt x="2087" y="1411"/>
                  </a:lnTo>
                  <a:lnTo>
                    <a:pt x="2063" y="1415"/>
                  </a:lnTo>
                  <a:lnTo>
                    <a:pt x="2043" y="1423"/>
                  </a:lnTo>
                  <a:lnTo>
                    <a:pt x="2028" y="1431"/>
                  </a:lnTo>
                  <a:lnTo>
                    <a:pt x="2016" y="1445"/>
                  </a:lnTo>
                  <a:lnTo>
                    <a:pt x="2004" y="1465"/>
                  </a:lnTo>
                  <a:lnTo>
                    <a:pt x="1986" y="1486"/>
                  </a:lnTo>
                  <a:lnTo>
                    <a:pt x="1963" y="1506"/>
                  </a:lnTo>
                  <a:lnTo>
                    <a:pt x="1937" y="1522"/>
                  </a:lnTo>
                  <a:lnTo>
                    <a:pt x="1910" y="1531"/>
                  </a:lnTo>
                  <a:lnTo>
                    <a:pt x="1884" y="1539"/>
                  </a:lnTo>
                  <a:lnTo>
                    <a:pt x="1860" y="1547"/>
                  </a:lnTo>
                  <a:lnTo>
                    <a:pt x="1837" y="1555"/>
                  </a:lnTo>
                  <a:lnTo>
                    <a:pt x="1815" y="1561"/>
                  </a:lnTo>
                  <a:lnTo>
                    <a:pt x="1795" y="1561"/>
                  </a:lnTo>
                  <a:lnTo>
                    <a:pt x="1784" y="1553"/>
                  </a:lnTo>
                  <a:lnTo>
                    <a:pt x="1776" y="1541"/>
                  </a:lnTo>
                  <a:lnTo>
                    <a:pt x="1770" y="1528"/>
                  </a:lnTo>
                  <a:lnTo>
                    <a:pt x="1768" y="1514"/>
                  </a:lnTo>
                  <a:lnTo>
                    <a:pt x="1764" y="1502"/>
                  </a:lnTo>
                  <a:lnTo>
                    <a:pt x="1756" y="1492"/>
                  </a:lnTo>
                  <a:lnTo>
                    <a:pt x="1744" y="1484"/>
                  </a:lnTo>
                  <a:lnTo>
                    <a:pt x="1723" y="1480"/>
                  </a:lnTo>
                  <a:lnTo>
                    <a:pt x="1697" y="1478"/>
                  </a:lnTo>
                  <a:lnTo>
                    <a:pt x="1669" y="1476"/>
                  </a:lnTo>
                  <a:lnTo>
                    <a:pt x="1642" y="1472"/>
                  </a:lnTo>
                  <a:lnTo>
                    <a:pt x="1614" y="1466"/>
                  </a:lnTo>
                  <a:lnTo>
                    <a:pt x="1601" y="1459"/>
                  </a:lnTo>
                  <a:lnTo>
                    <a:pt x="1591" y="1449"/>
                  </a:lnTo>
                  <a:lnTo>
                    <a:pt x="1583" y="1439"/>
                  </a:lnTo>
                  <a:lnTo>
                    <a:pt x="1575" y="1429"/>
                  </a:lnTo>
                  <a:lnTo>
                    <a:pt x="1567" y="1419"/>
                  </a:lnTo>
                  <a:lnTo>
                    <a:pt x="1557" y="1415"/>
                  </a:lnTo>
                  <a:lnTo>
                    <a:pt x="1545" y="1415"/>
                  </a:lnTo>
                  <a:lnTo>
                    <a:pt x="1528" y="1421"/>
                  </a:lnTo>
                  <a:lnTo>
                    <a:pt x="1502" y="1437"/>
                  </a:lnTo>
                  <a:lnTo>
                    <a:pt x="1479" y="1455"/>
                  </a:lnTo>
                  <a:lnTo>
                    <a:pt x="1455" y="1472"/>
                  </a:lnTo>
                  <a:lnTo>
                    <a:pt x="1435" y="1492"/>
                  </a:lnTo>
                  <a:lnTo>
                    <a:pt x="1421" y="1508"/>
                  </a:lnTo>
                  <a:lnTo>
                    <a:pt x="1410" y="1520"/>
                  </a:lnTo>
                  <a:lnTo>
                    <a:pt x="1402" y="1528"/>
                  </a:lnTo>
                  <a:lnTo>
                    <a:pt x="1390" y="1537"/>
                  </a:lnTo>
                  <a:lnTo>
                    <a:pt x="1378" y="1547"/>
                  </a:lnTo>
                  <a:lnTo>
                    <a:pt x="1364" y="1555"/>
                  </a:lnTo>
                  <a:lnTo>
                    <a:pt x="1353" y="1561"/>
                  </a:lnTo>
                  <a:lnTo>
                    <a:pt x="1345" y="1563"/>
                  </a:lnTo>
                  <a:lnTo>
                    <a:pt x="1339" y="1561"/>
                  </a:lnTo>
                  <a:lnTo>
                    <a:pt x="1339" y="1553"/>
                  </a:lnTo>
                  <a:lnTo>
                    <a:pt x="1343" y="1541"/>
                  </a:lnTo>
                  <a:lnTo>
                    <a:pt x="1347" y="1528"/>
                  </a:lnTo>
                  <a:lnTo>
                    <a:pt x="1353" y="1510"/>
                  </a:lnTo>
                  <a:lnTo>
                    <a:pt x="1356" y="1492"/>
                  </a:lnTo>
                  <a:lnTo>
                    <a:pt x="1358" y="1476"/>
                  </a:lnTo>
                  <a:lnTo>
                    <a:pt x="1358" y="1461"/>
                  </a:lnTo>
                  <a:lnTo>
                    <a:pt x="1353" y="1449"/>
                  </a:lnTo>
                  <a:lnTo>
                    <a:pt x="1343" y="1441"/>
                  </a:lnTo>
                  <a:lnTo>
                    <a:pt x="1321" y="1437"/>
                  </a:lnTo>
                  <a:lnTo>
                    <a:pt x="1301" y="1441"/>
                  </a:lnTo>
                  <a:lnTo>
                    <a:pt x="1282" y="1449"/>
                  </a:lnTo>
                  <a:lnTo>
                    <a:pt x="1260" y="1457"/>
                  </a:lnTo>
                  <a:lnTo>
                    <a:pt x="1234" y="1463"/>
                  </a:lnTo>
                  <a:lnTo>
                    <a:pt x="1205" y="1465"/>
                  </a:lnTo>
                  <a:lnTo>
                    <a:pt x="1173" y="1459"/>
                  </a:lnTo>
                  <a:lnTo>
                    <a:pt x="1140" y="1449"/>
                  </a:lnTo>
                  <a:lnTo>
                    <a:pt x="1106" y="1435"/>
                  </a:lnTo>
                  <a:lnTo>
                    <a:pt x="1077" y="1421"/>
                  </a:lnTo>
                  <a:lnTo>
                    <a:pt x="1053" y="1409"/>
                  </a:lnTo>
                  <a:lnTo>
                    <a:pt x="1038" y="1402"/>
                  </a:lnTo>
                  <a:lnTo>
                    <a:pt x="1026" y="1398"/>
                  </a:lnTo>
                  <a:lnTo>
                    <a:pt x="1012" y="1400"/>
                  </a:lnTo>
                  <a:lnTo>
                    <a:pt x="998" y="1404"/>
                  </a:lnTo>
                  <a:lnTo>
                    <a:pt x="984" y="1405"/>
                  </a:lnTo>
                  <a:lnTo>
                    <a:pt x="969" y="1404"/>
                  </a:lnTo>
                  <a:lnTo>
                    <a:pt x="951" y="1396"/>
                  </a:lnTo>
                  <a:lnTo>
                    <a:pt x="931" y="1380"/>
                  </a:lnTo>
                  <a:lnTo>
                    <a:pt x="908" y="1364"/>
                  </a:lnTo>
                  <a:lnTo>
                    <a:pt x="884" y="1346"/>
                  </a:lnTo>
                  <a:lnTo>
                    <a:pt x="860" y="1331"/>
                  </a:lnTo>
                  <a:lnTo>
                    <a:pt x="843" y="1317"/>
                  </a:lnTo>
                  <a:lnTo>
                    <a:pt x="831" y="1307"/>
                  </a:lnTo>
                  <a:lnTo>
                    <a:pt x="817" y="1297"/>
                  </a:lnTo>
                  <a:lnTo>
                    <a:pt x="799" y="1283"/>
                  </a:lnTo>
                  <a:lnTo>
                    <a:pt x="778" y="1268"/>
                  </a:lnTo>
                  <a:lnTo>
                    <a:pt x="754" y="1250"/>
                  </a:lnTo>
                  <a:lnTo>
                    <a:pt x="734" y="1234"/>
                  </a:lnTo>
                  <a:lnTo>
                    <a:pt x="717" y="1219"/>
                  </a:lnTo>
                  <a:lnTo>
                    <a:pt x="709" y="1207"/>
                  </a:lnTo>
                  <a:lnTo>
                    <a:pt x="705" y="1189"/>
                  </a:lnTo>
                  <a:lnTo>
                    <a:pt x="701" y="1169"/>
                  </a:lnTo>
                  <a:lnTo>
                    <a:pt x="697" y="1150"/>
                  </a:lnTo>
                  <a:lnTo>
                    <a:pt x="691" y="1134"/>
                  </a:lnTo>
                  <a:lnTo>
                    <a:pt x="683" y="1126"/>
                  </a:lnTo>
                  <a:lnTo>
                    <a:pt x="675" y="1126"/>
                  </a:lnTo>
                  <a:lnTo>
                    <a:pt x="666" y="1132"/>
                  </a:lnTo>
                  <a:lnTo>
                    <a:pt x="656" y="1140"/>
                  </a:lnTo>
                  <a:lnTo>
                    <a:pt x="644" y="1148"/>
                  </a:lnTo>
                  <a:lnTo>
                    <a:pt x="632" y="1154"/>
                  </a:lnTo>
                  <a:lnTo>
                    <a:pt x="620" y="1156"/>
                  </a:lnTo>
                  <a:lnTo>
                    <a:pt x="612" y="1152"/>
                  </a:lnTo>
                  <a:lnTo>
                    <a:pt x="606" y="1142"/>
                  </a:lnTo>
                  <a:lnTo>
                    <a:pt x="591" y="1100"/>
                  </a:lnTo>
                  <a:lnTo>
                    <a:pt x="565" y="1063"/>
                  </a:lnTo>
                  <a:lnTo>
                    <a:pt x="532" y="1026"/>
                  </a:lnTo>
                  <a:lnTo>
                    <a:pt x="510" y="1006"/>
                  </a:lnTo>
                  <a:lnTo>
                    <a:pt x="484" y="984"/>
                  </a:lnTo>
                  <a:lnTo>
                    <a:pt x="461" y="963"/>
                  </a:lnTo>
                  <a:lnTo>
                    <a:pt x="437" y="943"/>
                  </a:lnTo>
                  <a:lnTo>
                    <a:pt x="419" y="923"/>
                  </a:lnTo>
                  <a:lnTo>
                    <a:pt x="406" y="908"/>
                  </a:lnTo>
                  <a:lnTo>
                    <a:pt x="390" y="894"/>
                  </a:lnTo>
                  <a:lnTo>
                    <a:pt x="374" y="890"/>
                  </a:lnTo>
                  <a:lnTo>
                    <a:pt x="356" y="892"/>
                  </a:lnTo>
                  <a:lnTo>
                    <a:pt x="343" y="900"/>
                  </a:lnTo>
                  <a:lnTo>
                    <a:pt x="331" y="910"/>
                  </a:lnTo>
                  <a:lnTo>
                    <a:pt x="321" y="919"/>
                  </a:lnTo>
                  <a:lnTo>
                    <a:pt x="309" y="921"/>
                  </a:lnTo>
                  <a:lnTo>
                    <a:pt x="295" y="913"/>
                  </a:lnTo>
                  <a:lnTo>
                    <a:pt x="280" y="898"/>
                  </a:lnTo>
                  <a:lnTo>
                    <a:pt x="266" y="870"/>
                  </a:lnTo>
                  <a:lnTo>
                    <a:pt x="246" y="839"/>
                  </a:lnTo>
                  <a:lnTo>
                    <a:pt x="217" y="809"/>
                  </a:lnTo>
                  <a:lnTo>
                    <a:pt x="183" y="782"/>
                  </a:lnTo>
                  <a:lnTo>
                    <a:pt x="152" y="756"/>
                  </a:lnTo>
                  <a:lnTo>
                    <a:pt x="124" y="734"/>
                  </a:lnTo>
                  <a:lnTo>
                    <a:pt x="105" y="717"/>
                  </a:lnTo>
                  <a:lnTo>
                    <a:pt x="87" y="697"/>
                  </a:lnTo>
                  <a:lnTo>
                    <a:pt x="73" y="677"/>
                  </a:lnTo>
                  <a:lnTo>
                    <a:pt x="61" y="662"/>
                  </a:lnTo>
                  <a:lnTo>
                    <a:pt x="53" y="652"/>
                  </a:lnTo>
                  <a:lnTo>
                    <a:pt x="51" y="648"/>
                  </a:lnTo>
                  <a:lnTo>
                    <a:pt x="47" y="648"/>
                  </a:lnTo>
                  <a:lnTo>
                    <a:pt x="40" y="650"/>
                  </a:lnTo>
                  <a:lnTo>
                    <a:pt x="30" y="650"/>
                  </a:lnTo>
                  <a:lnTo>
                    <a:pt x="20" y="648"/>
                  </a:lnTo>
                  <a:lnTo>
                    <a:pt x="8" y="646"/>
                  </a:lnTo>
                  <a:lnTo>
                    <a:pt x="2" y="638"/>
                  </a:lnTo>
                  <a:lnTo>
                    <a:pt x="0" y="628"/>
                  </a:lnTo>
                  <a:lnTo>
                    <a:pt x="4" y="614"/>
                  </a:lnTo>
                  <a:lnTo>
                    <a:pt x="10" y="593"/>
                  </a:lnTo>
                  <a:lnTo>
                    <a:pt x="14" y="575"/>
                  </a:lnTo>
                  <a:lnTo>
                    <a:pt x="14" y="559"/>
                  </a:lnTo>
                  <a:lnTo>
                    <a:pt x="12" y="541"/>
                  </a:lnTo>
                  <a:lnTo>
                    <a:pt x="10" y="524"/>
                  </a:lnTo>
                  <a:lnTo>
                    <a:pt x="12" y="504"/>
                  </a:lnTo>
                  <a:lnTo>
                    <a:pt x="12" y="482"/>
                  </a:lnTo>
                  <a:lnTo>
                    <a:pt x="8" y="463"/>
                  </a:lnTo>
                  <a:lnTo>
                    <a:pt x="6" y="449"/>
                  </a:lnTo>
                  <a:lnTo>
                    <a:pt x="4" y="439"/>
                  </a:lnTo>
                  <a:lnTo>
                    <a:pt x="10" y="431"/>
                  </a:lnTo>
                  <a:lnTo>
                    <a:pt x="22" y="427"/>
                  </a:lnTo>
                  <a:lnTo>
                    <a:pt x="34" y="429"/>
                  </a:lnTo>
                  <a:lnTo>
                    <a:pt x="44" y="437"/>
                  </a:lnTo>
                  <a:lnTo>
                    <a:pt x="51" y="449"/>
                  </a:lnTo>
                  <a:lnTo>
                    <a:pt x="57" y="461"/>
                  </a:lnTo>
                  <a:lnTo>
                    <a:pt x="65" y="471"/>
                  </a:lnTo>
                  <a:lnTo>
                    <a:pt x="75" y="475"/>
                  </a:lnTo>
                  <a:lnTo>
                    <a:pt x="87" y="473"/>
                  </a:lnTo>
                  <a:lnTo>
                    <a:pt x="105" y="465"/>
                  </a:lnTo>
                  <a:lnTo>
                    <a:pt x="118" y="463"/>
                  </a:lnTo>
                  <a:lnTo>
                    <a:pt x="132" y="463"/>
                  </a:lnTo>
                  <a:lnTo>
                    <a:pt x="144" y="459"/>
                  </a:lnTo>
                  <a:lnTo>
                    <a:pt x="152" y="451"/>
                  </a:lnTo>
                  <a:lnTo>
                    <a:pt x="158" y="435"/>
                  </a:lnTo>
                  <a:lnTo>
                    <a:pt x="164" y="412"/>
                  </a:lnTo>
                  <a:lnTo>
                    <a:pt x="169" y="394"/>
                  </a:lnTo>
                  <a:lnTo>
                    <a:pt x="171" y="376"/>
                  </a:lnTo>
                  <a:lnTo>
                    <a:pt x="169" y="360"/>
                  </a:lnTo>
                  <a:lnTo>
                    <a:pt x="156" y="347"/>
                  </a:lnTo>
                  <a:lnTo>
                    <a:pt x="140" y="335"/>
                  </a:lnTo>
                  <a:lnTo>
                    <a:pt x="122" y="325"/>
                  </a:lnTo>
                  <a:lnTo>
                    <a:pt x="108" y="315"/>
                  </a:lnTo>
                  <a:lnTo>
                    <a:pt x="99" y="305"/>
                  </a:lnTo>
                  <a:lnTo>
                    <a:pt x="97" y="293"/>
                  </a:lnTo>
                  <a:lnTo>
                    <a:pt x="101" y="278"/>
                  </a:lnTo>
                  <a:lnTo>
                    <a:pt x="108" y="254"/>
                  </a:lnTo>
                  <a:lnTo>
                    <a:pt x="114" y="229"/>
                  </a:lnTo>
                  <a:lnTo>
                    <a:pt x="118" y="205"/>
                  </a:lnTo>
                  <a:lnTo>
                    <a:pt x="124" y="183"/>
                  </a:lnTo>
                  <a:lnTo>
                    <a:pt x="132" y="168"/>
                  </a:lnTo>
                  <a:lnTo>
                    <a:pt x="140" y="158"/>
                  </a:lnTo>
                  <a:lnTo>
                    <a:pt x="148" y="150"/>
                  </a:lnTo>
                  <a:lnTo>
                    <a:pt x="154" y="146"/>
                  </a:lnTo>
                  <a:lnTo>
                    <a:pt x="158" y="142"/>
                  </a:lnTo>
                  <a:lnTo>
                    <a:pt x="160" y="140"/>
                  </a:lnTo>
                  <a:lnTo>
                    <a:pt x="162" y="138"/>
                  </a:lnTo>
                  <a:lnTo>
                    <a:pt x="256" y="152"/>
                  </a:lnTo>
                  <a:lnTo>
                    <a:pt x="284" y="105"/>
                  </a:lnTo>
                  <a:lnTo>
                    <a:pt x="355" y="42"/>
                  </a:lnTo>
                  <a:lnTo>
                    <a:pt x="384" y="24"/>
                  </a:lnTo>
                  <a:lnTo>
                    <a:pt x="492" y="61"/>
                  </a:lnTo>
                  <a:lnTo>
                    <a:pt x="530" y="87"/>
                  </a:lnTo>
                  <a:lnTo>
                    <a:pt x="589" y="81"/>
                  </a:lnTo>
                  <a:lnTo>
                    <a:pt x="626" y="36"/>
                  </a:lnTo>
                  <a:lnTo>
                    <a:pt x="792" y="67"/>
                  </a:lnTo>
                  <a:lnTo>
                    <a:pt x="841" y="106"/>
                  </a:lnTo>
                  <a:lnTo>
                    <a:pt x="896" y="118"/>
                  </a:lnTo>
                  <a:lnTo>
                    <a:pt x="1032" y="81"/>
                  </a:lnTo>
                  <a:lnTo>
                    <a:pt x="1071" y="105"/>
                  </a:lnTo>
                  <a:lnTo>
                    <a:pt x="1179" y="34"/>
                  </a:lnTo>
                  <a:lnTo>
                    <a:pt x="1297" y="32"/>
                  </a:lnTo>
                  <a:lnTo>
                    <a:pt x="1366" y="0"/>
                  </a:lnTo>
                  <a:lnTo>
                    <a:pt x="1461" y="12"/>
                  </a:lnTo>
                  <a:lnTo>
                    <a:pt x="1575" y="87"/>
                  </a:lnTo>
                  <a:lnTo>
                    <a:pt x="1666" y="75"/>
                  </a:lnTo>
                  <a:lnTo>
                    <a:pt x="1669" y="110"/>
                  </a:lnTo>
                  <a:lnTo>
                    <a:pt x="1628" y="138"/>
                  </a:lnTo>
                  <a:lnTo>
                    <a:pt x="1667" y="158"/>
                  </a:lnTo>
                  <a:lnTo>
                    <a:pt x="1666" y="205"/>
                  </a:lnTo>
                  <a:lnTo>
                    <a:pt x="1632" y="295"/>
                  </a:lnTo>
                  <a:lnTo>
                    <a:pt x="1634" y="347"/>
                  </a:lnTo>
                  <a:lnTo>
                    <a:pt x="1589" y="349"/>
                  </a:lnTo>
                  <a:lnTo>
                    <a:pt x="1595" y="431"/>
                  </a:lnTo>
                  <a:lnTo>
                    <a:pt x="1650" y="520"/>
                  </a:lnTo>
                  <a:lnTo>
                    <a:pt x="1701" y="632"/>
                  </a:lnTo>
                  <a:lnTo>
                    <a:pt x="1774" y="628"/>
                  </a:lnTo>
                  <a:lnTo>
                    <a:pt x="1845" y="663"/>
                  </a:lnTo>
                  <a:lnTo>
                    <a:pt x="1870" y="665"/>
                  </a:lnTo>
                  <a:lnTo>
                    <a:pt x="1902" y="683"/>
                  </a:lnTo>
                  <a:lnTo>
                    <a:pt x="1978" y="730"/>
                  </a:lnTo>
                  <a:lnTo>
                    <a:pt x="2041" y="726"/>
                  </a:lnTo>
                  <a:lnTo>
                    <a:pt x="2110" y="758"/>
                  </a:lnTo>
                  <a:lnTo>
                    <a:pt x="2207" y="756"/>
                  </a:lnTo>
                  <a:lnTo>
                    <a:pt x="2321" y="799"/>
                  </a:lnTo>
                  <a:lnTo>
                    <a:pt x="2402" y="860"/>
                  </a:lnTo>
                  <a:lnTo>
                    <a:pt x="2410" y="913"/>
                  </a:lnTo>
                  <a:lnTo>
                    <a:pt x="2486" y="923"/>
                  </a:lnTo>
                  <a:lnTo>
                    <a:pt x="2557" y="939"/>
                  </a:lnTo>
                  <a:lnTo>
                    <a:pt x="2628" y="843"/>
                  </a:lnTo>
                  <a:lnTo>
                    <a:pt x="2644" y="793"/>
                  </a:lnTo>
                  <a:lnTo>
                    <a:pt x="2634" y="758"/>
                  </a:lnTo>
                  <a:lnTo>
                    <a:pt x="2681" y="764"/>
                  </a:lnTo>
                  <a:lnTo>
                    <a:pt x="2740" y="803"/>
                  </a:lnTo>
                  <a:lnTo>
                    <a:pt x="2786" y="829"/>
                  </a:lnTo>
                  <a:lnTo>
                    <a:pt x="2817" y="925"/>
                  </a:lnTo>
                  <a:lnTo>
                    <a:pt x="2880" y="992"/>
                  </a:lnTo>
                  <a:lnTo>
                    <a:pt x="2874" y="1020"/>
                  </a:lnTo>
                  <a:lnTo>
                    <a:pt x="2841" y="1033"/>
                  </a:lnTo>
                  <a:lnTo>
                    <a:pt x="2880" y="1106"/>
                  </a:lnTo>
                  <a:lnTo>
                    <a:pt x="2894" y="1240"/>
                  </a:lnTo>
                  <a:lnTo>
                    <a:pt x="2896" y="1358"/>
                  </a:lnTo>
                  <a:lnTo>
                    <a:pt x="2858" y="1378"/>
                  </a:lnTo>
                  <a:lnTo>
                    <a:pt x="2849" y="1413"/>
                  </a:lnTo>
                  <a:lnTo>
                    <a:pt x="2829" y="1472"/>
                  </a:lnTo>
                  <a:lnTo>
                    <a:pt x="2835" y="1528"/>
                  </a:lnTo>
                  <a:lnTo>
                    <a:pt x="2799" y="1541"/>
                  </a:lnTo>
                  <a:lnTo>
                    <a:pt x="2774" y="1520"/>
                  </a:lnTo>
                  <a:lnTo>
                    <a:pt x="2754" y="1539"/>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6" name="Freeform 70"/>
            <p:cNvSpPr>
              <a:spLocks/>
            </p:cNvSpPr>
            <p:nvPr/>
          </p:nvSpPr>
          <p:spPr bwMode="gray">
            <a:xfrm>
              <a:off x="900" y="2373"/>
              <a:ext cx="1448" cy="781"/>
            </a:xfrm>
            <a:custGeom>
              <a:avLst/>
              <a:gdLst>
                <a:gd name="T0" fmla="*/ 682 w 2896"/>
                <a:gd name="T1" fmla="*/ 376 h 1563"/>
                <a:gd name="T2" fmla="*/ 665 w 2896"/>
                <a:gd name="T3" fmla="*/ 372 h 1563"/>
                <a:gd name="T4" fmla="*/ 658 w 2896"/>
                <a:gd name="T5" fmla="*/ 380 h 1563"/>
                <a:gd name="T6" fmla="*/ 653 w 2896"/>
                <a:gd name="T7" fmla="*/ 378 h 1563"/>
                <a:gd name="T8" fmla="*/ 623 w 2896"/>
                <a:gd name="T9" fmla="*/ 368 h 1563"/>
                <a:gd name="T10" fmla="*/ 626 w 2896"/>
                <a:gd name="T11" fmla="*/ 363 h 1563"/>
                <a:gd name="T12" fmla="*/ 630 w 2896"/>
                <a:gd name="T13" fmla="*/ 349 h 1563"/>
                <a:gd name="T14" fmla="*/ 616 w 2896"/>
                <a:gd name="T15" fmla="*/ 326 h 1563"/>
                <a:gd name="T16" fmla="*/ 604 w 2896"/>
                <a:gd name="T17" fmla="*/ 331 h 1563"/>
                <a:gd name="T18" fmla="*/ 589 w 2896"/>
                <a:gd name="T19" fmla="*/ 341 h 1563"/>
                <a:gd name="T20" fmla="*/ 568 w 2896"/>
                <a:gd name="T21" fmla="*/ 333 h 1563"/>
                <a:gd name="T22" fmla="*/ 557 w 2896"/>
                <a:gd name="T23" fmla="*/ 332 h 1563"/>
                <a:gd name="T24" fmla="*/ 536 w 2896"/>
                <a:gd name="T25" fmla="*/ 348 h 1563"/>
                <a:gd name="T26" fmla="*/ 511 w 2896"/>
                <a:gd name="T27" fmla="*/ 355 h 1563"/>
                <a:gd name="T28" fmla="*/ 491 w 2896"/>
                <a:gd name="T29" fmla="*/ 376 h 1563"/>
                <a:gd name="T30" fmla="*/ 459 w 2896"/>
                <a:gd name="T31" fmla="*/ 388 h 1563"/>
                <a:gd name="T32" fmla="*/ 442 w 2896"/>
                <a:gd name="T33" fmla="*/ 382 h 1563"/>
                <a:gd name="T34" fmla="*/ 431 w 2896"/>
                <a:gd name="T35" fmla="*/ 370 h 1563"/>
                <a:gd name="T36" fmla="*/ 400 w 2896"/>
                <a:gd name="T37" fmla="*/ 364 h 1563"/>
                <a:gd name="T38" fmla="*/ 389 w 2896"/>
                <a:gd name="T39" fmla="*/ 353 h 1563"/>
                <a:gd name="T40" fmla="*/ 364 w 2896"/>
                <a:gd name="T41" fmla="*/ 368 h 1563"/>
                <a:gd name="T42" fmla="*/ 348 w 2896"/>
                <a:gd name="T43" fmla="*/ 384 h 1563"/>
                <a:gd name="T44" fmla="*/ 335 w 2896"/>
                <a:gd name="T45" fmla="*/ 390 h 1563"/>
                <a:gd name="T46" fmla="*/ 339 w 2896"/>
                <a:gd name="T47" fmla="*/ 373 h 1563"/>
                <a:gd name="T48" fmla="*/ 331 w 2896"/>
                <a:gd name="T49" fmla="*/ 359 h 1563"/>
                <a:gd name="T50" fmla="*/ 302 w 2896"/>
                <a:gd name="T51" fmla="*/ 366 h 1563"/>
                <a:gd name="T52" fmla="*/ 264 w 2896"/>
                <a:gd name="T53" fmla="*/ 352 h 1563"/>
                <a:gd name="T54" fmla="*/ 246 w 2896"/>
                <a:gd name="T55" fmla="*/ 351 h 1563"/>
                <a:gd name="T56" fmla="*/ 221 w 2896"/>
                <a:gd name="T57" fmla="*/ 336 h 1563"/>
                <a:gd name="T58" fmla="*/ 200 w 2896"/>
                <a:gd name="T59" fmla="*/ 320 h 1563"/>
                <a:gd name="T60" fmla="*/ 178 w 2896"/>
                <a:gd name="T61" fmla="*/ 301 h 1563"/>
                <a:gd name="T62" fmla="*/ 171 w 2896"/>
                <a:gd name="T63" fmla="*/ 281 h 1563"/>
                <a:gd name="T64" fmla="*/ 158 w 2896"/>
                <a:gd name="T65" fmla="*/ 288 h 1563"/>
                <a:gd name="T66" fmla="*/ 142 w 2896"/>
                <a:gd name="T67" fmla="*/ 265 h 1563"/>
                <a:gd name="T68" fmla="*/ 109 w 2896"/>
                <a:gd name="T69" fmla="*/ 235 h 1563"/>
                <a:gd name="T70" fmla="*/ 89 w 2896"/>
                <a:gd name="T71" fmla="*/ 223 h 1563"/>
                <a:gd name="T72" fmla="*/ 74 w 2896"/>
                <a:gd name="T73" fmla="*/ 228 h 1563"/>
                <a:gd name="T74" fmla="*/ 46 w 2896"/>
                <a:gd name="T75" fmla="*/ 195 h 1563"/>
                <a:gd name="T76" fmla="*/ 19 w 2896"/>
                <a:gd name="T77" fmla="*/ 169 h 1563"/>
                <a:gd name="T78" fmla="*/ 10 w 2896"/>
                <a:gd name="T79" fmla="*/ 162 h 1563"/>
                <a:gd name="T80" fmla="*/ 0 w 2896"/>
                <a:gd name="T81" fmla="*/ 157 h 1563"/>
                <a:gd name="T82" fmla="*/ 3 w 2896"/>
                <a:gd name="T83" fmla="*/ 135 h 1563"/>
                <a:gd name="T84" fmla="*/ 1 w 2896"/>
                <a:gd name="T85" fmla="*/ 112 h 1563"/>
                <a:gd name="T86" fmla="*/ 11 w 2896"/>
                <a:gd name="T87" fmla="*/ 109 h 1563"/>
                <a:gd name="T88" fmla="*/ 22 w 2896"/>
                <a:gd name="T89" fmla="*/ 118 h 1563"/>
                <a:gd name="T90" fmla="*/ 38 w 2896"/>
                <a:gd name="T91" fmla="*/ 112 h 1563"/>
                <a:gd name="T92" fmla="*/ 43 w 2896"/>
                <a:gd name="T93" fmla="*/ 90 h 1563"/>
                <a:gd name="T94" fmla="*/ 25 w 2896"/>
                <a:gd name="T95" fmla="*/ 76 h 1563"/>
                <a:gd name="T96" fmla="*/ 29 w 2896"/>
                <a:gd name="T97" fmla="*/ 51 h 1563"/>
                <a:gd name="T98" fmla="*/ 39 w 2896"/>
                <a:gd name="T99" fmla="*/ 36 h 1563"/>
                <a:gd name="T100" fmla="*/ 71 w 2896"/>
                <a:gd name="T101" fmla="*/ 26 h 1563"/>
                <a:gd name="T102" fmla="*/ 148 w 2896"/>
                <a:gd name="T103" fmla="*/ 20 h 1563"/>
                <a:gd name="T104" fmla="*/ 258 w 2896"/>
                <a:gd name="T105" fmla="*/ 20 h 1563"/>
                <a:gd name="T106" fmla="*/ 365 w 2896"/>
                <a:gd name="T107" fmla="*/ 3 h 1563"/>
                <a:gd name="T108" fmla="*/ 417 w 2896"/>
                <a:gd name="T109" fmla="*/ 39 h 1563"/>
                <a:gd name="T110" fmla="*/ 399 w 2896"/>
                <a:gd name="T111" fmla="*/ 107 h 1563"/>
                <a:gd name="T112" fmla="*/ 467 w 2896"/>
                <a:gd name="T113" fmla="*/ 166 h 1563"/>
                <a:gd name="T114" fmla="*/ 552 w 2896"/>
                <a:gd name="T115" fmla="*/ 189 h 1563"/>
                <a:gd name="T116" fmla="*/ 640 w 2896"/>
                <a:gd name="T117" fmla="*/ 234 h 1563"/>
                <a:gd name="T118" fmla="*/ 685 w 2896"/>
                <a:gd name="T119" fmla="*/ 200 h 1563"/>
                <a:gd name="T120" fmla="*/ 711 w 2896"/>
                <a:gd name="T121" fmla="*/ 258 h 1563"/>
                <a:gd name="T122" fmla="*/ 713 w 2896"/>
                <a:gd name="T123" fmla="*/ 353 h 1563"/>
                <a:gd name="T124" fmla="*/ 689 w 2896"/>
                <a:gd name="T125" fmla="*/ 384 h 15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896"/>
                <a:gd name="T190" fmla="*/ 0 h 1563"/>
                <a:gd name="T191" fmla="*/ 2896 w 2896"/>
                <a:gd name="T192" fmla="*/ 1563 h 156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896" h="1563">
                  <a:moveTo>
                    <a:pt x="2754" y="1539"/>
                  </a:moveTo>
                  <a:lnTo>
                    <a:pt x="2752" y="1535"/>
                  </a:lnTo>
                  <a:lnTo>
                    <a:pt x="2746" y="1528"/>
                  </a:lnTo>
                  <a:lnTo>
                    <a:pt x="2738" y="1516"/>
                  </a:lnTo>
                  <a:lnTo>
                    <a:pt x="2728" y="1504"/>
                  </a:lnTo>
                  <a:lnTo>
                    <a:pt x="2715" y="1496"/>
                  </a:lnTo>
                  <a:lnTo>
                    <a:pt x="2699" y="1490"/>
                  </a:lnTo>
                  <a:lnTo>
                    <a:pt x="2685" y="1486"/>
                  </a:lnTo>
                  <a:lnTo>
                    <a:pt x="2671" y="1486"/>
                  </a:lnTo>
                  <a:lnTo>
                    <a:pt x="2658" y="1490"/>
                  </a:lnTo>
                  <a:lnTo>
                    <a:pt x="2650" y="1500"/>
                  </a:lnTo>
                  <a:lnTo>
                    <a:pt x="2644" y="1510"/>
                  </a:lnTo>
                  <a:lnTo>
                    <a:pt x="2640" y="1516"/>
                  </a:lnTo>
                  <a:lnTo>
                    <a:pt x="2636" y="1520"/>
                  </a:lnTo>
                  <a:lnTo>
                    <a:pt x="2632" y="1522"/>
                  </a:lnTo>
                  <a:lnTo>
                    <a:pt x="2630" y="1524"/>
                  </a:lnTo>
                  <a:lnTo>
                    <a:pt x="2628" y="1524"/>
                  </a:lnTo>
                  <a:lnTo>
                    <a:pt x="2624" y="1522"/>
                  </a:lnTo>
                  <a:lnTo>
                    <a:pt x="2612" y="1514"/>
                  </a:lnTo>
                  <a:lnTo>
                    <a:pt x="2591" y="1504"/>
                  </a:lnTo>
                  <a:lnTo>
                    <a:pt x="2559" y="1492"/>
                  </a:lnTo>
                  <a:lnTo>
                    <a:pt x="2534" y="1486"/>
                  </a:lnTo>
                  <a:lnTo>
                    <a:pt x="2510" y="1480"/>
                  </a:lnTo>
                  <a:lnTo>
                    <a:pt x="2492" y="1474"/>
                  </a:lnTo>
                  <a:lnTo>
                    <a:pt x="2480" y="1472"/>
                  </a:lnTo>
                  <a:lnTo>
                    <a:pt x="2477" y="1472"/>
                  </a:lnTo>
                  <a:lnTo>
                    <a:pt x="2480" y="1468"/>
                  </a:lnTo>
                  <a:lnTo>
                    <a:pt x="2488" y="1463"/>
                  </a:lnTo>
                  <a:lnTo>
                    <a:pt x="2502" y="1453"/>
                  </a:lnTo>
                  <a:lnTo>
                    <a:pt x="2514" y="1443"/>
                  </a:lnTo>
                  <a:lnTo>
                    <a:pt x="2524" y="1431"/>
                  </a:lnTo>
                  <a:lnTo>
                    <a:pt x="2528" y="1421"/>
                  </a:lnTo>
                  <a:lnTo>
                    <a:pt x="2526" y="1411"/>
                  </a:lnTo>
                  <a:lnTo>
                    <a:pt x="2518" y="1396"/>
                  </a:lnTo>
                  <a:lnTo>
                    <a:pt x="2506" y="1376"/>
                  </a:lnTo>
                  <a:lnTo>
                    <a:pt x="2494" y="1356"/>
                  </a:lnTo>
                  <a:lnTo>
                    <a:pt x="2482" y="1337"/>
                  </a:lnTo>
                  <a:lnTo>
                    <a:pt x="2471" y="1319"/>
                  </a:lnTo>
                  <a:lnTo>
                    <a:pt x="2463" y="1307"/>
                  </a:lnTo>
                  <a:lnTo>
                    <a:pt x="2461" y="1303"/>
                  </a:lnTo>
                  <a:lnTo>
                    <a:pt x="2457" y="1305"/>
                  </a:lnTo>
                  <a:lnTo>
                    <a:pt x="2445" y="1309"/>
                  </a:lnTo>
                  <a:lnTo>
                    <a:pt x="2429" y="1317"/>
                  </a:lnTo>
                  <a:lnTo>
                    <a:pt x="2414" y="1325"/>
                  </a:lnTo>
                  <a:lnTo>
                    <a:pt x="2398" y="1333"/>
                  </a:lnTo>
                  <a:lnTo>
                    <a:pt x="2384" y="1341"/>
                  </a:lnTo>
                  <a:lnTo>
                    <a:pt x="2376" y="1348"/>
                  </a:lnTo>
                  <a:lnTo>
                    <a:pt x="2366" y="1358"/>
                  </a:lnTo>
                  <a:lnTo>
                    <a:pt x="2354" y="1366"/>
                  </a:lnTo>
                  <a:lnTo>
                    <a:pt x="2339" y="1366"/>
                  </a:lnTo>
                  <a:lnTo>
                    <a:pt x="2321" y="1362"/>
                  </a:lnTo>
                  <a:lnTo>
                    <a:pt x="2305" y="1354"/>
                  </a:lnTo>
                  <a:lnTo>
                    <a:pt x="2290" y="1344"/>
                  </a:lnTo>
                  <a:lnTo>
                    <a:pt x="2272" y="1335"/>
                  </a:lnTo>
                  <a:lnTo>
                    <a:pt x="2256" y="1327"/>
                  </a:lnTo>
                  <a:lnTo>
                    <a:pt x="2246" y="1321"/>
                  </a:lnTo>
                  <a:lnTo>
                    <a:pt x="2242" y="1319"/>
                  </a:lnTo>
                  <a:lnTo>
                    <a:pt x="2238" y="1323"/>
                  </a:lnTo>
                  <a:lnTo>
                    <a:pt x="2228" y="1331"/>
                  </a:lnTo>
                  <a:lnTo>
                    <a:pt x="2215" y="1342"/>
                  </a:lnTo>
                  <a:lnTo>
                    <a:pt x="2197" y="1354"/>
                  </a:lnTo>
                  <a:lnTo>
                    <a:pt x="2177" y="1370"/>
                  </a:lnTo>
                  <a:lnTo>
                    <a:pt x="2160" y="1382"/>
                  </a:lnTo>
                  <a:lnTo>
                    <a:pt x="2142" y="1394"/>
                  </a:lnTo>
                  <a:lnTo>
                    <a:pt x="2126" y="1402"/>
                  </a:lnTo>
                  <a:lnTo>
                    <a:pt x="2108" y="1405"/>
                  </a:lnTo>
                  <a:lnTo>
                    <a:pt x="2087" y="1411"/>
                  </a:lnTo>
                  <a:lnTo>
                    <a:pt x="2063" y="1415"/>
                  </a:lnTo>
                  <a:lnTo>
                    <a:pt x="2043" y="1423"/>
                  </a:lnTo>
                  <a:lnTo>
                    <a:pt x="2028" y="1431"/>
                  </a:lnTo>
                  <a:lnTo>
                    <a:pt x="2016" y="1445"/>
                  </a:lnTo>
                  <a:lnTo>
                    <a:pt x="2004" y="1465"/>
                  </a:lnTo>
                  <a:lnTo>
                    <a:pt x="1986" y="1486"/>
                  </a:lnTo>
                  <a:lnTo>
                    <a:pt x="1963" y="1506"/>
                  </a:lnTo>
                  <a:lnTo>
                    <a:pt x="1937" y="1522"/>
                  </a:lnTo>
                  <a:lnTo>
                    <a:pt x="1910" y="1531"/>
                  </a:lnTo>
                  <a:lnTo>
                    <a:pt x="1884" y="1539"/>
                  </a:lnTo>
                  <a:lnTo>
                    <a:pt x="1860" y="1547"/>
                  </a:lnTo>
                  <a:lnTo>
                    <a:pt x="1837" y="1555"/>
                  </a:lnTo>
                  <a:lnTo>
                    <a:pt x="1815" y="1561"/>
                  </a:lnTo>
                  <a:lnTo>
                    <a:pt x="1795" y="1561"/>
                  </a:lnTo>
                  <a:lnTo>
                    <a:pt x="1784" y="1553"/>
                  </a:lnTo>
                  <a:lnTo>
                    <a:pt x="1776" y="1541"/>
                  </a:lnTo>
                  <a:lnTo>
                    <a:pt x="1770" y="1528"/>
                  </a:lnTo>
                  <a:lnTo>
                    <a:pt x="1768" y="1514"/>
                  </a:lnTo>
                  <a:lnTo>
                    <a:pt x="1764" y="1502"/>
                  </a:lnTo>
                  <a:lnTo>
                    <a:pt x="1756" y="1492"/>
                  </a:lnTo>
                  <a:lnTo>
                    <a:pt x="1744" y="1484"/>
                  </a:lnTo>
                  <a:lnTo>
                    <a:pt x="1723" y="1480"/>
                  </a:lnTo>
                  <a:lnTo>
                    <a:pt x="1697" y="1478"/>
                  </a:lnTo>
                  <a:lnTo>
                    <a:pt x="1669" y="1476"/>
                  </a:lnTo>
                  <a:lnTo>
                    <a:pt x="1642" y="1472"/>
                  </a:lnTo>
                  <a:lnTo>
                    <a:pt x="1614" y="1466"/>
                  </a:lnTo>
                  <a:lnTo>
                    <a:pt x="1601" y="1459"/>
                  </a:lnTo>
                  <a:lnTo>
                    <a:pt x="1591" y="1449"/>
                  </a:lnTo>
                  <a:lnTo>
                    <a:pt x="1583" y="1439"/>
                  </a:lnTo>
                  <a:lnTo>
                    <a:pt x="1575" y="1429"/>
                  </a:lnTo>
                  <a:lnTo>
                    <a:pt x="1567" y="1419"/>
                  </a:lnTo>
                  <a:lnTo>
                    <a:pt x="1557" y="1415"/>
                  </a:lnTo>
                  <a:lnTo>
                    <a:pt x="1545" y="1415"/>
                  </a:lnTo>
                  <a:lnTo>
                    <a:pt x="1528" y="1421"/>
                  </a:lnTo>
                  <a:lnTo>
                    <a:pt x="1502" y="1437"/>
                  </a:lnTo>
                  <a:lnTo>
                    <a:pt x="1479" y="1455"/>
                  </a:lnTo>
                  <a:lnTo>
                    <a:pt x="1455" y="1472"/>
                  </a:lnTo>
                  <a:lnTo>
                    <a:pt x="1435" y="1492"/>
                  </a:lnTo>
                  <a:lnTo>
                    <a:pt x="1421" y="1508"/>
                  </a:lnTo>
                  <a:lnTo>
                    <a:pt x="1410" y="1520"/>
                  </a:lnTo>
                  <a:lnTo>
                    <a:pt x="1402" y="1528"/>
                  </a:lnTo>
                  <a:lnTo>
                    <a:pt x="1390" y="1537"/>
                  </a:lnTo>
                  <a:lnTo>
                    <a:pt x="1378" y="1547"/>
                  </a:lnTo>
                  <a:lnTo>
                    <a:pt x="1364" y="1555"/>
                  </a:lnTo>
                  <a:lnTo>
                    <a:pt x="1353" y="1561"/>
                  </a:lnTo>
                  <a:lnTo>
                    <a:pt x="1345" y="1563"/>
                  </a:lnTo>
                  <a:lnTo>
                    <a:pt x="1339" y="1561"/>
                  </a:lnTo>
                  <a:lnTo>
                    <a:pt x="1339" y="1553"/>
                  </a:lnTo>
                  <a:lnTo>
                    <a:pt x="1343" y="1541"/>
                  </a:lnTo>
                  <a:lnTo>
                    <a:pt x="1347" y="1528"/>
                  </a:lnTo>
                  <a:lnTo>
                    <a:pt x="1353" y="1510"/>
                  </a:lnTo>
                  <a:lnTo>
                    <a:pt x="1356" y="1492"/>
                  </a:lnTo>
                  <a:lnTo>
                    <a:pt x="1358" y="1476"/>
                  </a:lnTo>
                  <a:lnTo>
                    <a:pt x="1358" y="1461"/>
                  </a:lnTo>
                  <a:lnTo>
                    <a:pt x="1353" y="1449"/>
                  </a:lnTo>
                  <a:lnTo>
                    <a:pt x="1343" y="1441"/>
                  </a:lnTo>
                  <a:lnTo>
                    <a:pt x="1321" y="1437"/>
                  </a:lnTo>
                  <a:lnTo>
                    <a:pt x="1301" y="1441"/>
                  </a:lnTo>
                  <a:lnTo>
                    <a:pt x="1282" y="1449"/>
                  </a:lnTo>
                  <a:lnTo>
                    <a:pt x="1260" y="1457"/>
                  </a:lnTo>
                  <a:lnTo>
                    <a:pt x="1234" y="1463"/>
                  </a:lnTo>
                  <a:lnTo>
                    <a:pt x="1205" y="1465"/>
                  </a:lnTo>
                  <a:lnTo>
                    <a:pt x="1173" y="1459"/>
                  </a:lnTo>
                  <a:lnTo>
                    <a:pt x="1140" y="1449"/>
                  </a:lnTo>
                  <a:lnTo>
                    <a:pt x="1106" y="1435"/>
                  </a:lnTo>
                  <a:lnTo>
                    <a:pt x="1077" y="1421"/>
                  </a:lnTo>
                  <a:lnTo>
                    <a:pt x="1053" y="1409"/>
                  </a:lnTo>
                  <a:lnTo>
                    <a:pt x="1038" y="1402"/>
                  </a:lnTo>
                  <a:lnTo>
                    <a:pt x="1026" y="1398"/>
                  </a:lnTo>
                  <a:lnTo>
                    <a:pt x="1012" y="1400"/>
                  </a:lnTo>
                  <a:lnTo>
                    <a:pt x="998" y="1404"/>
                  </a:lnTo>
                  <a:lnTo>
                    <a:pt x="984" y="1405"/>
                  </a:lnTo>
                  <a:lnTo>
                    <a:pt x="969" y="1404"/>
                  </a:lnTo>
                  <a:lnTo>
                    <a:pt x="951" y="1396"/>
                  </a:lnTo>
                  <a:lnTo>
                    <a:pt x="931" y="1380"/>
                  </a:lnTo>
                  <a:lnTo>
                    <a:pt x="908" y="1364"/>
                  </a:lnTo>
                  <a:lnTo>
                    <a:pt x="884" y="1346"/>
                  </a:lnTo>
                  <a:lnTo>
                    <a:pt x="860" y="1331"/>
                  </a:lnTo>
                  <a:lnTo>
                    <a:pt x="843" y="1317"/>
                  </a:lnTo>
                  <a:lnTo>
                    <a:pt x="831" y="1307"/>
                  </a:lnTo>
                  <a:lnTo>
                    <a:pt x="817" y="1297"/>
                  </a:lnTo>
                  <a:lnTo>
                    <a:pt x="799" y="1283"/>
                  </a:lnTo>
                  <a:lnTo>
                    <a:pt x="778" y="1268"/>
                  </a:lnTo>
                  <a:lnTo>
                    <a:pt x="754" y="1250"/>
                  </a:lnTo>
                  <a:lnTo>
                    <a:pt x="734" y="1234"/>
                  </a:lnTo>
                  <a:lnTo>
                    <a:pt x="717" y="1219"/>
                  </a:lnTo>
                  <a:lnTo>
                    <a:pt x="709" y="1207"/>
                  </a:lnTo>
                  <a:lnTo>
                    <a:pt x="705" y="1189"/>
                  </a:lnTo>
                  <a:lnTo>
                    <a:pt x="701" y="1169"/>
                  </a:lnTo>
                  <a:lnTo>
                    <a:pt x="697" y="1150"/>
                  </a:lnTo>
                  <a:lnTo>
                    <a:pt x="691" y="1134"/>
                  </a:lnTo>
                  <a:lnTo>
                    <a:pt x="683" y="1126"/>
                  </a:lnTo>
                  <a:lnTo>
                    <a:pt x="675" y="1126"/>
                  </a:lnTo>
                  <a:lnTo>
                    <a:pt x="666" y="1132"/>
                  </a:lnTo>
                  <a:lnTo>
                    <a:pt x="656" y="1140"/>
                  </a:lnTo>
                  <a:lnTo>
                    <a:pt x="644" y="1148"/>
                  </a:lnTo>
                  <a:lnTo>
                    <a:pt x="632" y="1154"/>
                  </a:lnTo>
                  <a:lnTo>
                    <a:pt x="620" y="1156"/>
                  </a:lnTo>
                  <a:lnTo>
                    <a:pt x="612" y="1152"/>
                  </a:lnTo>
                  <a:lnTo>
                    <a:pt x="606" y="1142"/>
                  </a:lnTo>
                  <a:lnTo>
                    <a:pt x="591" y="1100"/>
                  </a:lnTo>
                  <a:lnTo>
                    <a:pt x="565" y="1063"/>
                  </a:lnTo>
                  <a:lnTo>
                    <a:pt x="532" y="1026"/>
                  </a:lnTo>
                  <a:lnTo>
                    <a:pt x="510" y="1006"/>
                  </a:lnTo>
                  <a:lnTo>
                    <a:pt x="484" y="984"/>
                  </a:lnTo>
                  <a:lnTo>
                    <a:pt x="461" y="963"/>
                  </a:lnTo>
                  <a:lnTo>
                    <a:pt x="437" y="943"/>
                  </a:lnTo>
                  <a:lnTo>
                    <a:pt x="419" y="923"/>
                  </a:lnTo>
                  <a:lnTo>
                    <a:pt x="406" y="908"/>
                  </a:lnTo>
                  <a:lnTo>
                    <a:pt x="390" y="894"/>
                  </a:lnTo>
                  <a:lnTo>
                    <a:pt x="374" y="890"/>
                  </a:lnTo>
                  <a:lnTo>
                    <a:pt x="356" y="892"/>
                  </a:lnTo>
                  <a:lnTo>
                    <a:pt x="343" y="900"/>
                  </a:lnTo>
                  <a:lnTo>
                    <a:pt x="331" y="910"/>
                  </a:lnTo>
                  <a:lnTo>
                    <a:pt x="321" y="919"/>
                  </a:lnTo>
                  <a:lnTo>
                    <a:pt x="309" y="921"/>
                  </a:lnTo>
                  <a:lnTo>
                    <a:pt x="295" y="913"/>
                  </a:lnTo>
                  <a:lnTo>
                    <a:pt x="280" y="898"/>
                  </a:lnTo>
                  <a:lnTo>
                    <a:pt x="266" y="870"/>
                  </a:lnTo>
                  <a:lnTo>
                    <a:pt x="246" y="839"/>
                  </a:lnTo>
                  <a:lnTo>
                    <a:pt x="217" y="809"/>
                  </a:lnTo>
                  <a:lnTo>
                    <a:pt x="183" y="782"/>
                  </a:lnTo>
                  <a:lnTo>
                    <a:pt x="152" y="756"/>
                  </a:lnTo>
                  <a:lnTo>
                    <a:pt x="124" y="734"/>
                  </a:lnTo>
                  <a:lnTo>
                    <a:pt x="105" y="717"/>
                  </a:lnTo>
                  <a:lnTo>
                    <a:pt x="87" y="697"/>
                  </a:lnTo>
                  <a:lnTo>
                    <a:pt x="73" y="677"/>
                  </a:lnTo>
                  <a:lnTo>
                    <a:pt x="61" y="662"/>
                  </a:lnTo>
                  <a:lnTo>
                    <a:pt x="53" y="652"/>
                  </a:lnTo>
                  <a:lnTo>
                    <a:pt x="51" y="648"/>
                  </a:lnTo>
                  <a:lnTo>
                    <a:pt x="47" y="648"/>
                  </a:lnTo>
                  <a:lnTo>
                    <a:pt x="40" y="650"/>
                  </a:lnTo>
                  <a:lnTo>
                    <a:pt x="30" y="650"/>
                  </a:lnTo>
                  <a:lnTo>
                    <a:pt x="20" y="648"/>
                  </a:lnTo>
                  <a:lnTo>
                    <a:pt x="8" y="646"/>
                  </a:lnTo>
                  <a:lnTo>
                    <a:pt x="2" y="638"/>
                  </a:lnTo>
                  <a:lnTo>
                    <a:pt x="0" y="628"/>
                  </a:lnTo>
                  <a:lnTo>
                    <a:pt x="4" y="614"/>
                  </a:lnTo>
                  <a:lnTo>
                    <a:pt x="10" y="593"/>
                  </a:lnTo>
                  <a:lnTo>
                    <a:pt x="14" y="575"/>
                  </a:lnTo>
                  <a:lnTo>
                    <a:pt x="14" y="559"/>
                  </a:lnTo>
                  <a:lnTo>
                    <a:pt x="12" y="541"/>
                  </a:lnTo>
                  <a:lnTo>
                    <a:pt x="10" y="524"/>
                  </a:lnTo>
                  <a:lnTo>
                    <a:pt x="12" y="504"/>
                  </a:lnTo>
                  <a:lnTo>
                    <a:pt x="12" y="482"/>
                  </a:lnTo>
                  <a:lnTo>
                    <a:pt x="8" y="463"/>
                  </a:lnTo>
                  <a:lnTo>
                    <a:pt x="6" y="449"/>
                  </a:lnTo>
                  <a:lnTo>
                    <a:pt x="4" y="439"/>
                  </a:lnTo>
                  <a:lnTo>
                    <a:pt x="10" y="431"/>
                  </a:lnTo>
                  <a:lnTo>
                    <a:pt x="22" y="427"/>
                  </a:lnTo>
                  <a:lnTo>
                    <a:pt x="34" y="429"/>
                  </a:lnTo>
                  <a:lnTo>
                    <a:pt x="44" y="437"/>
                  </a:lnTo>
                  <a:lnTo>
                    <a:pt x="51" y="449"/>
                  </a:lnTo>
                  <a:lnTo>
                    <a:pt x="57" y="461"/>
                  </a:lnTo>
                  <a:lnTo>
                    <a:pt x="65" y="471"/>
                  </a:lnTo>
                  <a:lnTo>
                    <a:pt x="75" y="475"/>
                  </a:lnTo>
                  <a:lnTo>
                    <a:pt x="87" y="473"/>
                  </a:lnTo>
                  <a:lnTo>
                    <a:pt x="105" y="465"/>
                  </a:lnTo>
                  <a:lnTo>
                    <a:pt x="118" y="463"/>
                  </a:lnTo>
                  <a:lnTo>
                    <a:pt x="132" y="463"/>
                  </a:lnTo>
                  <a:lnTo>
                    <a:pt x="144" y="459"/>
                  </a:lnTo>
                  <a:lnTo>
                    <a:pt x="152" y="451"/>
                  </a:lnTo>
                  <a:lnTo>
                    <a:pt x="158" y="435"/>
                  </a:lnTo>
                  <a:lnTo>
                    <a:pt x="164" y="412"/>
                  </a:lnTo>
                  <a:lnTo>
                    <a:pt x="169" y="394"/>
                  </a:lnTo>
                  <a:lnTo>
                    <a:pt x="171" y="376"/>
                  </a:lnTo>
                  <a:lnTo>
                    <a:pt x="169" y="360"/>
                  </a:lnTo>
                  <a:lnTo>
                    <a:pt x="156" y="347"/>
                  </a:lnTo>
                  <a:lnTo>
                    <a:pt x="140" y="335"/>
                  </a:lnTo>
                  <a:lnTo>
                    <a:pt x="122" y="325"/>
                  </a:lnTo>
                  <a:lnTo>
                    <a:pt x="108" y="315"/>
                  </a:lnTo>
                  <a:lnTo>
                    <a:pt x="99" y="305"/>
                  </a:lnTo>
                  <a:lnTo>
                    <a:pt x="97" y="293"/>
                  </a:lnTo>
                  <a:lnTo>
                    <a:pt x="101" y="278"/>
                  </a:lnTo>
                  <a:lnTo>
                    <a:pt x="108" y="254"/>
                  </a:lnTo>
                  <a:lnTo>
                    <a:pt x="114" y="229"/>
                  </a:lnTo>
                  <a:lnTo>
                    <a:pt x="118" y="205"/>
                  </a:lnTo>
                  <a:lnTo>
                    <a:pt x="124" y="183"/>
                  </a:lnTo>
                  <a:lnTo>
                    <a:pt x="132" y="168"/>
                  </a:lnTo>
                  <a:lnTo>
                    <a:pt x="140" y="158"/>
                  </a:lnTo>
                  <a:lnTo>
                    <a:pt x="148" y="150"/>
                  </a:lnTo>
                  <a:lnTo>
                    <a:pt x="154" y="146"/>
                  </a:lnTo>
                  <a:lnTo>
                    <a:pt x="158" y="142"/>
                  </a:lnTo>
                  <a:lnTo>
                    <a:pt x="160" y="140"/>
                  </a:lnTo>
                  <a:lnTo>
                    <a:pt x="162" y="138"/>
                  </a:lnTo>
                  <a:lnTo>
                    <a:pt x="256" y="152"/>
                  </a:lnTo>
                  <a:lnTo>
                    <a:pt x="284" y="105"/>
                  </a:lnTo>
                  <a:lnTo>
                    <a:pt x="355" y="42"/>
                  </a:lnTo>
                  <a:lnTo>
                    <a:pt x="384" y="24"/>
                  </a:lnTo>
                  <a:lnTo>
                    <a:pt x="492" y="61"/>
                  </a:lnTo>
                  <a:lnTo>
                    <a:pt x="530" y="87"/>
                  </a:lnTo>
                  <a:lnTo>
                    <a:pt x="589" y="81"/>
                  </a:lnTo>
                  <a:lnTo>
                    <a:pt x="626" y="36"/>
                  </a:lnTo>
                  <a:lnTo>
                    <a:pt x="792" y="67"/>
                  </a:lnTo>
                  <a:lnTo>
                    <a:pt x="841" y="106"/>
                  </a:lnTo>
                  <a:lnTo>
                    <a:pt x="896" y="118"/>
                  </a:lnTo>
                  <a:lnTo>
                    <a:pt x="1032" y="81"/>
                  </a:lnTo>
                  <a:lnTo>
                    <a:pt x="1071" y="105"/>
                  </a:lnTo>
                  <a:lnTo>
                    <a:pt x="1179" y="34"/>
                  </a:lnTo>
                  <a:lnTo>
                    <a:pt x="1297" y="32"/>
                  </a:lnTo>
                  <a:lnTo>
                    <a:pt x="1366" y="0"/>
                  </a:lnTo>
                  <a:lnTo>
                    <a:pt x="1461" y="12"/>
                  </a:lnTo>
                  <a:lnTo>
                    <a:pt x="1575" y="87"/>
                  </a:lnTo>
                  <a:lnTo>
                    <a:pt x="1666" y="75"/>
                  </a:lnTo>
                  <a:lnTo>
                    <a:pt x="1669" y="110"/>
                  </a:lnTo>
                  <a:lnTo>
                    <a:pt x="1628" y="138"/>
                  </a:lnTo>
                  <a:lnTo>
                    <a:pt x="1667" y="158"/>
                  </a:lnTo>
                  <a:lnTo>
                    <a:pt x="1666" y="205"/>
                  </a:lnTo>
                  <a:lnTo>
                    <a:pt x="1632" y="295"/>
                  </a:lnTo>
                  <a:lnTo>
                    <a:pt x="1634" y="347"/>
                  </a:lnTo>
                  <a:lnTo>
                    <a:pt x="1589" y="349"/>
                  </a:lnTo>
                  <a:lnTo>
                    <a:pt x="1595" y="431"/>
                  </a:lnTo>
                  <a:lnTo>
                    <a:pt x="1650" y="520"/>
                  </a:lnTo>
                  <a:lnTo>
                    <a:pt x="1701" y="632"/>
                  </a:lnTo>
                  <a:lnTo>
                    <a:pt x="1774" y="628"/>
                  </a:lnTo>
                  <a:lnTo>
                    <a:pt x="1845" y="663"/>
                  </a:lnTo>
                  <a:lnTo>
                    <a:pt x="1870" y="665"/>
                  </a:lnTo>
                  <a:lnTo>
                    <a:pt x="1902" y="683"/>
                  </a:lnTo>
                  <a:lnTo>
                    <a:pt x="1978" y="730"/>
                  </a:lnTo>
                  <a:lnTo>
                    <a:pt x="2041" y="726"/>
                  </a:lnTo>
                  <a:lnTo>
                    <a:pt x="2110" y="758"/>
                  </a:lnTo>
                  <a:lnTo>
                    <a:pt x="2207" y="756"/>
                  </a:lnTo>
                  <a:lnTo>
                    <a:pt x="2321" y="799"/>
                  </a:lnTo>
                  <a:lnTo>
                    <a:pt x="2402" y="860"/>
                  </a:lnTo>
                  <a:lnTo>
                    <a:pt x="2410" y="913"/>
                  </a:lnTo>
                  <a:lnTo>
                    <a:pt x="2486" y="923"/>
                  </a:lnTo>
                  <a:lnTo>
                    <a:pt x="2557" y="939"/>
                  </a:lnTo>
                  <a:lnTo>
                    <a:pt x="2628" y="843"/>
                  </a:lnTo>
                  <a:lnTo>
                    <a:pt x="2644" y="793"/>
                  </a:lnTo>
                  <a:lnTo>
                    <a:pt x="2634" y="758"/>
                  </a:lnTo>
                  <a:lnTo>
                    <a:pt x="2681" y="764"/>
                  </a:lnTo>
                  <a:lnTo>
                    <a:pt x="2740" y="803"/>
                  </a:lnTo>
                  <a:lnTo>
                    <a:pt x="2786" y="829"/>
                  </a:lnTo>
                  <a:lnTo>
                    <a:pt x="2817" y="925"/>
                  </a:lnTo>
                  <a:lnTo>
                    <a:pt x="2880" y="992"/>
                  </a:lnTo>
                  <a:lnTo>
                    <a:pt x="2874" y="1020"/>
                  </a:lnTo>
                  <a:lnTo>
                    <a:pt x="2841" y="1033"/>
                  </a:lnTo>
                  <a:lnTo>
                    <a:pt x="2880" y="1106"/>
                  </a:lnTo>
                  <a:lnTo>
                    <a:pt x="2894" y="1240"/>
                  </a:lnTo>
                  <a:lnTo>
                    <a:pt x="2896" y="1358"/>
                  </a:lnTo>
                  <a:lnTo>
                    <a:pt x="2858" y="1378"/>
                  </a:lnTo>
                  <a:lnTo>
                    <a:pt x="2849" y="1413"/>
                  </a:lnTo>
                  <a:lnTo>
                    <a:pt x="2829" y="1472"/>
                  </a:lnTo>
                  <a:lnTo>
                    <a:pt x="2835" y="1528"/>
                  </a:lnTo>
                  <a:lnTo>
                    <a:pt x="2799" y="1541"/>
                  </a:lnTo>
                  <a:lnTo>
                    <a:pt x="2774" y="1520"/>
                  </a:lnTo>
                  <a:lnTo>
                    <a:pt x="2754" y="1539"/>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7" name="Freeform 71"/>
            <p:cNvSpPr>
              <a:spLocks/>
            </p:cNvSpPr>
            <p:nvPr/>
          </p:nvSpPr>
          <p:spPr bwMode="gray">
            <a:xfrm>
              <a:off x="2215" y="3052"/>
              <a:ext cx="676" cy="694"/>
            </a:xfrm>
            <a:custGeom>
              <a:avLst/>
              <a:gdLst>
                <a:gd name="T0" fmla="*/ 297 w 1352"/>
                <a:gd name="T1" fmla="*/ 258 h 1388"/>
                <a:gd name="T2" fmla="*/ 288 w 1352"/>
                <a:gd name="T3" fmla="*/ 267 h 1388"/>
                <a:gd name="T4" fmla="*/ 280 w 1352"/>
                <a:gd name="T5" fmla="*/ 277 h 1388"/>
                <a:gd name="T6" fmla="*/ 265 w 1352"/>
                <a:gd name="T7" fmla="*/ 279 h 1388"/>
                <a:gd name="T8" fmla="*/ 258 w 1352"/>
                <a:gd name="T9" fmla="*/ 281 h 1388"/>
                <a:gd name="T10" fmla="*/ 248 w 1352"/>
                <a:gd name="T11" fmla="*/ 285 h 1388"/>
                <a:gd name="T12" fmla="*/ 240 w 1352"/>
                <a:gd name="T13" fmla="*/ 279 h 1388"/>
                <a:gd name="T14" fmla="*/ 237 w 1352"/>
                <a:gd name="T15" fmla="*/ 285 h 1388"/>
                <a:gd name="T16" fmla="*/ 231 w 1352"/>
                <a:gd name="T17" fmla="*/ 284 h 1388"/>
                <a:gd name="T18" fmla="*/ 228 w 1352"/>
                <a:gd name="T19" fmla="*/ 281 h 1388"/>
                <a:gd name="T20" fmla="*/ 218 w 1352"/>
                <a:gd name="T21" fmla="*/ 290 h 1388"/>
                <a:gd name="T22" fmla="*/ 202 w 1352"/>
                <a:gd name="T23" fmla="*/ 282 h 1388"/>
                <a:gd name="T24" fmla="*/ 188 w 1352"/>
                <a:gd name="T25" fmla="*/ 290 h 1388"/>
                <a:gd name="T26" fmla="*/ 174 w 1352"/>
                <a:gd name="T27" fmla="*/ 293 h 1388"/>
                <a:gd name="T28" fmla="*/ 162 w 1352"/>
                <a:gd name="T29" fmla="*/ 303 h 1388"/>
                <a:gd name="T30" fmla="*/ 169 w 1352"/>
                <a:gd name="T31" fmla="*/ 330 h 1388"/>
                <a:gd name="T32" fmla="*/ 165 w 1352"/>
                <a:gd name="T33" fmla="*/ 346 h 1388"/>
                <a:gd name="T34" fmla="*/ 146 w 1352"/>
                <a:gd name="T35" fmla="*/ 341 h 1388"/>
                <a:gd name="T36" fmla="*/ 142 w 1352"/>
                <a:gd name="T37" fmla="*/ 322 h 1388"/>
                <a:gd name="T38" fmla="*/ 130 w 1352"/>
                <a:gd name="T39" fmla="*/ 330 h 1388"/>
                <a:gd name="T40" fmla="*/ 113 w 1352"/>
                <a:gd name="T41" fmla="*/ 336 h 1388"/>
                <a:gd name="T42" fmla="*/ 98 w 1352"/>
                <a:gd name="T43" fmla="*/ 327 h 1388"/>
                <a:gd name="T44" fmla="*/ 94 w 1352"/>
                <a:gd name="T45" fmla="*/ 310 h 1388"/>
                <a:gd name="T46" fmla="*/ 76 w 1352"/>
                <a:gd name="T47" fmla="*/ 308 h 1388"/>
                <a:gd name="T48" fmla="*/ 67 w 1352"/>
                <a:gd name="T49" fmla="*/ 301 h 1388"/>
                <a:gd name="T50" fmla="*/ 72 w 1352"/>
                <a:gd name="T51" fmla="*/ 280 h 1388"/>
                <a:gd name="T52" fmla="*/ 79 w 1352"/>
                <a:gd name="T53" fmla="*/ 267 h 1388"/>
                <a:gd name="T54" fmla="*/ 63 w 1352"/>
                <a:gd name="T55" fmla="*/ 263 h 1388"/>
                <a:gd name="T56" fmla="*/ 53 w 1352"/>
                <a:gd name="T57" fmla="*/ 245 h 1388"/>
                <a:gd name="T58" fmla="*/ 47 w 1352"/>
                <a:gd name="T59" fmla="*/ 227 h 1388"/>
                <a:gd name="T60" fmla="*/ 51 w 1352"/>
                <a:gd name="T61" fmla="*/ 218 h 1388"/>
                <a:gd name="T62" fmla="*/ 48 w 1352"/>
                <a:gd name="T63" fmla="*/ 217 h 1388"/>
                <a:gd name="T64" fmla="*/ 24 w 1352"/>
                <a:gd name="T65" fmla="*/ 220 h 1388"/>
                <a:gd name="T66" fmla="*/ 9 w 1352"/>
                <a:gd name="T67" fmla="*/ 229 h 1388"/>
                <a:gd name="T68" fmla="*/ 3 w 1352"/>
                <a:gd name="T69" fmla="*/ 224 h 1388"/>
                <a:gd name="T70" fmla="*/ 8 w 1352"/>
                <a:gd name="T71" fmla="*/ 215 h 1388"/>
                <a:gd name="T72" fmla="*/ 3 w 1352"/>
                <a:gd name="T73" fmla="*/ 206 h 1388"/>
                <a:gd name="T74" fmla="*/ 5 w 1352"/>
                <a:gd name="T75" fmla="*/ 189 h 1388"/>
                <a:gd name="T76" fmla="*/ 15 w 1352"/>
                <a:gd name="T77" fmla="*/ 172 h 1388"/>
                <a:gd name="T78" fmla="*/ 28 w 1352"/>
                <a:gd name="T79" fmla="*/ 162 h 1388"/>
                <a:gd name="T80" fmla="*/ 38 w 1352"/>
                <a:gd name="T81" fmla="*/ 150 h 1388"/>
                <a:gd name="T82" fmla="*/ 49 w 1352"/>
                <a:gd name="T83" fmla="*/ 131 h 1388"/>
                <a:gd name="T84" fmla="*/ 53 w 1352"/>
                <a:gd name="T85" fmla="*/ 89 h 1388"/>
                <a:gd name="T86" fmla="*/ 47 w 1352"/>
                <a:gd name="T87" fmla="*/ 72 h 1388"/>
                <a:gd name="T88" fmla="*/ 31 w 1352"/>
                <a:gd name="T89" fmla="*/ 60 h 1388"/>
                <a:gd name="T90" fmla="*/ 51 w 1352"/>
                <a:gd name="T91" fmla="*/ 42 h 1388"/>
                <a:gd name="T92" fmla="*/ 78 w 1352"/>
                <a:gd name="T93" fmla="*/ 44 h 1388"/>
                <a:gd name="T94" fmla="*/ 112 w 1352"/>
                <a:gd name="T95" fmla="*/ 60 h 1388"/>
                <a:gd name="T96" fmla="*/ 170 w 1352"/>
                <a:gd name="T97" fmla="*/ 138 h 1388"/>
                <a:gd name="T98" fmla="*/ 214 w 1352"/>
                <a:gd name="T99" fmla="*/ 109 h 1388"/>
                <a:gd name="T100" fmla="*/ 229 w 1352"/>
                <a:gd name="T101" fmla="*/ 50 h 1388"/>
                <a:gd name="T102" fmla="*/ 248 w 1352"/>
                <a:gd name="T103" fmla="*/ 26 h 1388"/>
                <a:gd name="T104" fmla="*/ 289 w 1352"/>
                <a:gd name="T105" fmla="*/ 47 h 1388"/>
                <a:gd name="T106" fmla="*/ 266 w 1352"/>
                <a:gd name="T107" fmla="*/ 82 h 1388"/>
                <a:gd name="T108" fmla="*/ 240 w 1352"/>
                <a:gd name="T109" fmla="*/ 101 h 1388"/>
                <a:gd name="T110" fmla="*/ 276 w 1352"/>
                <a:gd name="T111" fmla="*/ 122 h 1388"/>
                <a:gd name="T112" fmla="*/ 280 w 1352"/>
                <a:gd name="T113" fmla="*/ 183 h 1388"/>
                <a:gd name="T114" fmla="*/ 300 w 1352"/>
                <a:gd name="T115" fmla="*/ 216 h 1388"/>
                <a:gd name="T116" fmla="*/ 338 w 1352"/>
                <a:gd name="T117" fmla="*/ 225 h 13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52"/>
                <a:gd name="T178" fmla="*/ 0 h 1388"/>
                <a:gd name="T179" fmla="*/ 1352 w 1352"/>
                <a:gd name="T180" fmla="*/ 1388 h 138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52" h="1388">
                  <a:moveTo>
                    <a:pt x="1262" y="1026"/>
                  </a:moveTo>
                  <a:lnTo>
                    <a:pt x="1230" y="998"/>
                  </a:lnTo>
                  <a:lnTo>
                    <a:pt x="1203" y="1026"/>
                  </a:lnTo>
                  <a:lnTo>
                    <a:pt x="1197" y="1028"/>
                  </a:lnTo>
                  <a:lnTo>
                    <a:pt x="1185" y="1032"/>
                  </a:lnTo>
                  <a:lnTo>
                    <a:pt x="1171" y="1039"/>
                  </a:lnTo>
                  <a:lnTo>
                    <a:pt x="1159" y="1045"/>
                  </a:lnTo>
                  <a:lnTo>
                    <a:pt x="1154" y="1049"/>
                  </a:lnTo>
                  <a:lnTo>
                    <a:pt x="1152" y="1055"/>
                  </a:lnTo>
                  <a:lnTo>
                    <a:pt x="1150" y="1067"/>
                  </a:lnTo>
                  <a:lnTo>
                    <a:pt x="1148" y="1081"/>
                  </a:lnTo>
                  <a:lnTo>
                    <a:pt x="1144" y="1093"/>
                  </a:lnTo>
                  <a:lnTo>
                    <a:pt x="1138" y="1098"/>
                  </a:lnTo>
                  <a:lnTo>
                    <a:pt x="1130" y="1102"/>
                  </a:lnTo>
                  <a:lnTo>
                    <a:pt x="1118" y="1106"/>
                  </a:lnTo>
                  <a:lnTo>
                    <a:pt x="1104" y="1114"/>
                  </a:lnTo>
                  <a:lnTo>
                    <a:pt x="1091" y="1118"/>
                  </a:lnTo>
                  <a:lnTo>
                    <a:pt x="1079" y="1122"/>
                  </a:lnTo>
                  <a:lnTo>
                    <a:pt x="1069" y="1120"/>
                  </a:lnTo>
                  <a:lnTo>
                    <a:pt x="1059" y="1114"/>
                  </a:lnTo>
                  <a:lnTo>
                    <a:pt x="1047" y="1112"/>
                  </a:lnTo>
                  <a:lnTo>
                    <a:pt x="1035" y="1112"/>
                  </a:lnTo>
                  <a:lnTo>
                    <a:pt x="1032" y="1112"/>
                  </a:lnTo>
                  <a:lnTo>
                    <a:pt x="1032" y="1116"/>
                  </a:lnTo>
                  <a:lnTo>
                    <a:pt x="1030" y="1124"/>
                  </a:lnTo>
                  <a:lnTo>
                    <a:pt x="1026" y="1136"/>
                  </a:lnTo>
                  <a:lnTo>
                    <a:pt x="1020" y="1144"/>
                  </a:lnTo>
                  <a:lnTo>
                    <a:pt x="1012" y="1148"/>
                  </a:lnTo>
                  <a:lnTo>
                    <a:pt x="1004" y="1146"/>
                  </a:lnTo>
                  <a:lnTo>
                    <a:pt x="992" y="1140"/>
                  </a:lnTo>
                  <a:lnTo>
                    <a:pt x="980" y="1130"/>
                  </a:lnTo>
                  <a:lnTo>
                    <a:pt x="969" y="1122"/>
                  </a:lnTo>
                  <a:lnTo>
                    <a:pt x="963" y="1116"/>
                  </a:lnTo>
                  <a:lnTo>
                    <a:pt x="959" y="1114"/>
                  </a:lnTo>
                  <a:lnTo>
                    <a:pt x="959" y="1116"/>
                  </a:lnTo>
                  <a:lnTo>
                    <a:pt x="959" y="1118"/>
                  </a:lnTo>
                  <a:lnTo>
                    <a:pt x="957" y="1124"/>
                  </a:lnTo>
                  <a:lnTo>
                    <a:pt x="955" y="1130"/>
                  </a:lnTo>
                  <a:lnTo>
                    <a:pt x="951" y="1134"/>
                  </a:lnTo>
                  <a:lnTo>
                    <a:pt x="949" y="1140"/>
                  </a:lnTo>
                  <a:lnTo>
                    <a:pt x="945" y="1142"/>
                  </a:lnTo>
                  <a:lnTo>
                    <a:pt x="939" y="1144"/>
                  </a:lnTo>
                  <a:lnTo>
                    <a:pt x="935" y="1142"/>
                  </a:lnTo>
                  <a:lnTo>
                    <a:pt x="931" y="1140"/>
                  </a:lnTo>
                  <a:lnTo>
                    <a:pt x="925" y="1136"/>
                  </a:lnTo>
                  <a:lnTo>
                    <a:pt x="921" y="1132"/>
                  </a:lnTo>
                  <a:lnTo>
                    <a:pt x="919" y="1128"/>
                  </a:lnTo>
                  <a:lnTo>
                    <a:pt x="917" y="1126"/>
                  </a:lnTo>
                  <a:lnTo>
                    <a:pt x="915" y="1122"/>
                  </a:lnTo>
                  <a:lnTo>
                    <a:pt x="913" y="1122"/>
                  </a:lnTo>
                  <a:lnTo>
                    <a:pt x="911" y="1126"/>
                  </a:lnTo>
                  <a:lnTo>
                    <a:pt x="906" y="1132"/>
                  </a:lnTo>
                  <a:lnTo>
                    <a:pt x="896" y="1144"/>
                  </a:lnTo>
                  <a:lnTo>
                    <a:pt x="886" y="1154"/>
                  </a:lnTo>
                  <a:lnTo>
                    <a:pt x="874" y="1159"/>
                  </a:lnTo>
                  <a:lnTo>
                    <a:pt x="864" y="1163"/>
                  </a:lnTo>
                  <a:lnTo>
                    <a:pt x="852" y="1159"/>
                  </a:lnTo>
                  <a:lnTo>
                    <a:pt x="839" y="1150"/>
                  </a:lnTo>
                  <a:lnTo>
                    <a:pt x="825" y="1138"/>
                  </a:lnTo>
                  <a:lnTo>
                    <a:pt x="809" y="1128"/>
                  </a:lnTo>
                  <a:lnTo>
                    <a:pt x="797" y="1122"/>
                  </a:lnTo>
                  <a:lnTo>
                    <a:pt x="787" y="1120"/>
                  </a:lnTo>
                  <a:lnTo>
                    <a:pt x="778" y="1130"/>
                  </a:lnTo>
                  <a:lnTo>
                    <a:pt x="766" y="1144"/>
                  </a:lnTo>
                  <a:lnTo>
                    <a:pt x="754" y="1159"/>
                  </a:lnTo>
                  <a:lnTo>
                    <a:pt x="742" y="1171"/>
                  </a:lnTo>
                  <a:lnTo>
                    <a:pt x="734" y="1179"/>
                  </a:lnTo>
                  <a:lnTo>
                    <a:pt x="724" y="1177"/>
                  </a:lnTo>
                  <a:lnTo>
                    <a:pt x="711" y="1175"/>
                  </a:lnTo>
                  <a:lnTo>
                    <a:pt x="695" y="1169"/>
                  </a:lnTo>
                  <a:lnTo>
                    <a:pt x="679" y="1165"/>
                  </a:lnTo>
                  <a:lnTo>
                    <a:pt x="667" y="1165"/>
                  </a:lnTo>
                  <a:lnTo>
                    <a:pt x="659" y="1167"/>
                  </a:lnTo>
                  <a:lnTo>
                    <a:pt x="650" y="1183"/>
                  </a:lnTo>
                  <a:lnTo>
                    <a:pt x="646" y="1209"/>
                  </a:lnTo>
                  <a:lnTo>
                    <a:pt x="648" y="1234"/>
                  </a:lnTo>
                  <a:lnTo>
                    <a:pt x="656" y="1254"/>
                  </a:lnTo>
                  <a:lnTo>
                    <a:pt x="665" y="1278"/>
                  </a:lnTo>
                  <a:lnTo>
                    <a:pt x="673" y="1299"/>
                  </a:lnTo>
                  <a:lnTo>
                    <a:pt x="675" y="1317"/>
                  </a:lnTo>
                  <a:lnTo>
                    <a:pt x="673" y="1331"/>
                  </a:lnTo>
                  <a:lnTo>
                    <a:pt x="673" y="1346"/>
                  </a:lnTo>
                  <a:lnTo>
                    <a:pt x="673" y="1362"/>
                  </a:lnTo>
                  <a:lnTo>
                    <a:pt x="667" y="1374"/>
                  </a:lnTo>
                  <a:lnTo>
                    <a:pt x="658" y="1382"/>
                  </a:lnTo>
                  <a:lnTo>
                    <a:pt x="638" y="1386"/>
                  </a:lnTo>
                  <a:lnTo>
                    <a:pt x="620" y="1388"/>
                  </a:lnTo>
                  <a:lnTo>
                    <a:pt x="604" y="1386"/>
                  </a:lnTo>
                  <a:lnTo>
                    <a:pt x="591" y="1380"/>
                  </a:lnTo>
                  <a:lnTo>
                    <a:pt x="581" y="1362"/>
                  </a:lnTo>
                  <a:lnTo>
                    <a:pt x="573" y="1343"/>
                  </a:lnTo>
                  <a:lnTo>
                    <a:pt x="571" y="1321"/>
                  </a:lnTo>
                  <a:lnTo>
                    <a:pt x="569" y="1309"/>
                  </a:lnTo>
                  <a:lnTo>
                    <a:pt x="567" y="1297"/>
                  </a:lnTo>
                  <a:lnTo>
                    <a:pt x="565" y="1287"/>
                  </a:lnTo>
                  <a:lnTo>
                    <a:pt x="559" y="1282"/>
                  </a:lnTo>
                  <a:lnTo>
                    <a:pt x="553" y="1283"/>
                  </a:lnTo>
                  <a:lnTo>
                    <a:pt x="545" y="1291"/>
                  </a:lnTo>
                  <a:lnTo>
                    <a:pt x="534" y="1303"/>
                  </a:lnTo>
                  <a:lnTo>
                    <a:pt x="518" y="1317"/>
                  </a:lnTo>
                  <a:lnTo>
                    <a:pt x="504" y="1331"/>
                  </a:lnTo>
                  <a:lnTo>
                    <a:pt x="488" y="1341"/>
                  </a:lnTo>
                  <a:lnTo>
                    <a:pt x="476" y="1343"/>
                  </a:lnTo>
                  <a:lnTo>
                    <a:pt x="465" y="1343"/>
                  </a:lnTo>
                  <a:lnTo>
                    <a:pt x="451" y="1343"/>
                  </a:lnTo>
                  <a:lnTo>
                    <a:pt x="437" y="1345"/>
                  </a:lnTo>
                  <a:lnTo>
                    <a:pt x="425" y="1343"/>
                  </a:lnTo>
                  <a:lnTo>
                    <a:pt x="415" y="1337"/>
                  </a:lnTo>
                  <a:lnTo>
                    <a:pt x="404" y="1323"/>
                  </a:lnTo>
                  <a:lnTo>
                    <a:pt x="394" y="1307"/>
                  </a:lnTo>
                  <a:lnTo>
                    <a:pt x="388" y="1287"/>
                  </a:lnTo>
                  <a:lnTo>
                    <a:pt x="386" y="1272"/>
                  </a:lnTo>
                  <a:lnTo>
                    <a:pt x="382" y="1256"/>
                  </a:lnTo>
                  <a:lnTo>
                    <a:pt x="378" y="1244"/>
                  </a:lnTo>
                  <a:lnTo>
                    <a:pt x="378" y="1240"/>
                  </a:lnTo>
                  <a:lnTo>
                    <a:pt x="372" y="1240"/>
                  </a:lnTo>
                  <a:lnTo>
                    <a:pt x="358" y="1240"/>
                  </a:lnTo>
                  <a:lnTo>
                    <a:pt x="341" y="1238"/>
                  </a:lnTo>
                  <a:lnTo>
                    <a:pt x="321" y="1236"/>
                  </a:lnTo>
                  <a:lnTo>
                    <a:pt x="303" y="1232"/>
                  </a:lnTo>
                  <a:lnTo>
                    <a:pt x="291" y="1224"/>
                  </a:lnTo>
                  <a:lnTo>
                    <a:pt x="282" y="1219"/>
                  </a:lnTo>
                  <a:lnTo>
                    <a:pt x="276" y="1213"/>
                  </a:lnTo>
                  <a:lnTo>
                    <a:pt x="270" y="1209"/>
                  </a:lnTo>
                  <a:lnTo>
                    <a:pt x="268" y="1201"/>
                  </a:lnTo>
                  <a:lnTo>
                    <a:pt x="268" y="1189"/>
                  </a:lnTo>
                  <a:lnTo>
                    <a:pt x="274" y="1171"/>
                  </a:lnTo>
                  <a:lnTo>
                    <a:pt x="280" y="1150"/>
                  </a:lnTo>
                  <a:lnTo>
                    <a:pt x="284" y="1134"/>
                  </a:lnTo>
                  <a:lnTo>
                    <a:pt x="285" y="1120"/>
                  </a:lnTo>
                  <a:lnTo>
                    <a:pt x="287" y="1110"/>
                  </a:lnTo>
                  <a:lnTo>
                    <a:pt x="291" y="1100"/>
                  </a:lnTo>
                  <a:lnTo>
                    <a:pt x="299" y="1087"/>
                  </a:lnTo>
                  <a:lnTo>
                    <a:pt x="309" y="1075"/>
                  </a:lnTo>
                  <a:lnTo>
                    <a:pt x="315" y="1065"/>
                  </a:lnTo>
                  <a:lnTo>
                    <a:pt x="311" y="1057"/>
                  </a:lnTo>
                  <a:lnTo>
                    <a:pt x="303" y="1053"/>
                  </a:lnTo>
                  <a:lnTo>
                    <a:pt x="289" y="1053"/>
                  </a:lnTo>
                  <a:lnTo>
                    <a:pt x="272" y="1053"/>
                  </a:lnTo>
                  <a:lnTo>
                    <a:pt x="254" y="1051"/>
                  </a:lnTo>
                  <a:lnTo>
                    <a:pt x="240" y="1047"/>
                  </a:lnTo>
                  <a:lnTo>
                    <a:pt x="230" y="1039"/>
                  </a:lnTo>
                  <a:lnTo>
                    <a:pt x="221" y="1020"/>
                  </a:lnTo>
                  <a:lnTo>
                    <a:pt x="217" y="1000"/>
                  </a:lnTo>
                  <a:lnTo>
                    <a:pt x="211" y="980"/>
                  </a:lnTo>
                  <a:lnTo>
                    <a:pt x="207" y="959"/>
                  </a:lnTo>
                  <a:lnTo>
                    <a:pt x="205" y="943"/>
                  </a:lnTo>
                  <a:lnTo>
                    <a:pt x="199" y="931"/>
                  </a:lnTo>
                  <a:lnTo>
                    <a:pt x="191" y="919"/>
                  </a:lnTo>
                  <a:lnTo>
                    <a:pt x="187" y="908"/>
                  </a:lnTo>
                  <a:lnTo>
                    <a:pt x="189" y="894"/>
                  </a:lnTo>
                  <a:lnTo>
                    <a:pt x="191" y="888"/>
                  </a:lnTo>
                  <a:lnTo>
                    <a:pt x="197" y="884"/>
                  </a:lnTo>
                  <a:lnTo>
                    <a:pt x="201" y="878"/>
                  </a:lnTo>
                  <a:lnTo>
                    <a:pt x="205" y="874"/>
                  </a:lnTo>
                  <a:lnTo>
                    <a:pt x="209" y="870"/>
                  </a:lnTo>
                  <a:lnTo>
                    <a:pt x="211" y="868"/>
                  </a:lnTo>
                  <a:lnTo>
                    <a:pt x="213" y="868"/>
                  </a:lnTo>
                  <a:lnTo>
                    <a:pt x="207" y="868"/>
                  </a:lnTo>
                  <a:lnTo>
                    <a:pt x="193" y="868"/>
                  </a:lnTo>
                  <a:lnTo>
                    <a:pt x="173" y="870"/>
                  </a:lnTo>
                  <a:lnTo>
                    <a:pt x="152" y="870"/>
                  </a:lnTo>
                  <a:lnTo>
                    <a:pt x="130" y="872"/>
                  </a:lnTo>
                  <a:lnTo>
                    <a:pt x="112" y="876"/>
                  </a:lnTo>
                  <a:lnTo>
                    <a:pt x="97" y="882"/>
                  </a:lnTo>
                  <a:lnTo>
                    <a:pt x="81" y="892"/>
                  </a:lnTo>
                  <a:lnTo>
                    <a:pt x="67" y="902"/>
                  </a:lnTo>
                  <a:lnTo>
                    <a:pt x="53" y="912"/>
                  </a:lnTo>
                  <a:lnTo>
                    <a:pt x="43" y="915"/>
                  </a:lnTo>
                  <a:lnTo>
                    <a:pt x="34" y="915"/>
                  </a:lnTo>
                  <a:lnTo>
                    <a:pt x="28" y="912"/>
                  </a:lnTo>
                  <a:lnTo>
                    <a:pt x="22" y="908"/>
                  </a:lnTo>
                  <a:lnTo>
                    <a:pt x="18" y="906"/>
                  </a:lnTo>
                  <a:lnTo>
                    <a:pt x="14" y="902"/>
                  </a:lnTo>
                  <a:lnTo>
                    <a:pt x="10" y="896"/>
                  </a:lnTo>
                  <a:lnTo>
                    <a:pt x="10" y="892"/>
                  </a:lnTo>
                  <a:lnTo>
                    <a:pt x="10" y="884"/>
                  </a:lnTo>
                  <a:lnTo>
                    <a:pt x="16" y="876"/>
                  </a:lnTo>
                  <a:lnTo>
                    <a:pt x="24" y="868"/>
                  </a:lnTo>
                  <a:lnTo>
                    <a:pt x="32" y="862"/>
                  </a:lnTo>
                  <a:lnTo>
                    <a:pt x="37" y="854"/>
                  </a:lnTo>
                  <a:lnTo>
                    <a:pt x="37" y="843"/>
                  </a:lnTo>
                  <a:lnTo>
                    <a:pt x="34" y="835"/>
                  </a:lnTo>
                  <a:lnTo>
                    <a:pt x="24" y="829"/>
                  </a:lnTo>
                  <a:lnTo>
                    <a:pt x="14" y="823"/>
                  </a:lnTo>
                  <a:lnTo>
                    <a:pt x="6" y="817"/>
                  </a:lnTo>
                  <a:lnTo>
                    <a:pt x="0" y="811"/>
                  </a:lnTo>
                  <a:lnTo>
                    <a:pt x="2" y="799"/>
                  </a:lnTo>
                  <a:lnTo>
                    <a:pt x="12" y="776"/>
                  </a:lnTo>
                  <a:lnTo>
                    <a:pt x="22" y="758"/>
                  </a:lnTo>
                  <a:lnTo>
                    <a:pt x="34" y="744"/>
                  </a:lnTo>
                  <a:lnTo>
                    <a:pt x="41" y="734"/>
                  </a:lnTo>
                  <a:lnTo>
                    <a:pt x="47" y="719"/>
                  </a:lnTo>
                  <a:lnTo>
                    <a:pt x="55" y="701"/>
                  </a:lnTo>
                  <a:lnTo>
                    <a:pt x="61" y="685"/>
                  </a:lnTo>
                  <a:lnTo>
                    <a:pt x="67" y="675"/>
                  </a:lnTo>
                  <a:lnTo>
                    <a:pt x="75" y="669"/>
                  </a:lnTo>
                  <a:lnTo>
                    <a:pt x="89" y="665"/>
                  </a:lnTo>
                  <a:lnTo>
                    <a:pt x="102" y="660"/>
                  </a:lnTo>
                  <a:lnTo>
                    <a:pt x="114" y="646"/>
                  </a:lnTo>
                  <a:lnTo>
                    <a:pt x="122" y="632"/>
                  </a:lnTo>
                  <a:lnTo>
                    <a:pt x="126" y="620"/>
                  </a:lnTo>
                  <a:lnTo>
                    <a:pt x="130" y="614"/>
                  </a:lnTo>
                  <a:lnTo>
                    <a:pt x="142" y="604"/>
                  </a:lnTo>
                  <a:lnTo>
                    <a:pt x="152" y="599"/>
                  </a:lnTo>
                  <a:lnTo>
                    <a:pt x="161" y="595"/>
                  </a:lnTo>
                  <a:lnTo>
                    <a:pt x="167" y="591"/>
                  </a:lnTo>
                  <a:lnTo>
                    <a:pt x="175" y="581"/>
                  </a:lnTo>
                  <a:lnTo>
                    <a:pt x="187" y="553"/>
                  </a:lnTo>
                  <a:lnTo>
                    <a:pt x="197" y="522"/>
                  </a:lnTo>
                  <a:lnTo>
                    <a:pt x="205" y="488"/>
                  </a:lnTo>
                  <a:lnTo>
                    <a:pt x="213" y="445"/>
                  </a:lnTo>
                  <a:lnTo>
                    <a:pt x="215" y="404"/>
                  </a:lnTo>
                  <a:lnTo>
                    <a:pt x="213" y="384"/>
                  </a:lnTo>
                  <a:lnTo>
                    <a:pt x="213" y="358"/>
                  </a:lnTo>
                  <a:lnTo>
                    <a:pt x="213" y="333"/>
                  </a:lnTo>
                  <a:lnTo>
                    <a:pt x="211" y="309"/>
                  </a:lnTo>
                  <a:lnTo>
                    <a:pt x="209" y="295"/>
                  </a:lnTo>
                  <a:lnTo>
                    <a:pt x="201" y="288"/>
                  </a:lnTo>
                  <a:lnTo>
                    <a:pt x="189" y="286"/>
                  </a:lnTo>
                  <a:lnTo>
                    <a:pt x="173" y="284"/>
                  </a:lnTo>
                  <a:lnTo>
                    <a:pt x="159" y="280"/>
                  </a:lnTo>
                  <a:lnTo>
                    <a:pt x="146" y="274"/>
                  </a:lnTo>
                  <a:lnTo>
                    <a:pt x="134" y="260"/>
                  </a:lnTo>
                  <a:lnTo>
                    <a:pt x="126" y="242"/>
                  </a:lnTo>
                  <a:lnTo>
                    <a:pt x="122" y="225"/>
                  </a:lnTo>
                  <a:lnTo>
                    <a:pt x="124" y="181"/>
                  </a:lnTo>
                  <a:lnTo>
                    <a:pt x="144" y="162"/>
                  </a:lnTo>
                  <a:lnTo>
                    <a:pt x="169" y="183"/>
                  </a:lnTo>
                  <a:lnTo>
                    <a:pt x="203" y="168"/>
                  </a:lnTo>
                  <a:lnTo>
                    <a:pt x="199" y="114"/>
                  </a:lnTo>
                  <a:lnTo>
                    <a:pt x="228" y="20"/>
                  </a:lnTo>
                  <a:lnTo>
                    <a:pt x="266" y="0"/>
                  </a:lnTo>
                  <a:lnTo>
                    <a:pt x="278" y="116"/>
                  </a:lnTo>
                  <a:lnTo>
                    <a:pt x="311" y="177"/>
                  </a:lnTo>
                  <a:lnTo>
                    <a:pt x="354" y="170"/>
                  </a:lnTo>
                  <a:lnTo>
                    <a:pt x="400" y="118"/>
                  </a:lnTo>
                  <a:lnTo>
                    <a:pt x="429" y="156"/>
                  </a:lnTo>
                  <a:lnTo>
                    <a:pt x="411" y="191"/>
                  </a:lnTo>
                  <a:lnTo>
                    <a:pt x="447" y="242"/>
                  </a:lnTo>
                  <a:lnTo>
                    <a:pt x="496" y="244"/>
                  </a:lnTo>
                  <a:lnTo>
                    <a:pt x="551" y="329"/>
                  </a:lnTo>
                  <a:lnTo>
                    <a:pt x="614" y="439"/>
                  </a:lnTo>
                  <a:lnTo>
                    <a:pt x="646" y="516"/>
                  </a:lnTo>
                  <a:lnTo>
                    <a:pt x="681" y="551"/>
                  </a:lnTo>
                  <a:lnTo>
                    <a:pt x="721" y="543"/>
                  </a:lnTo>
                  <a:lnTo>
                    <a:pt x="793" y="494"/>
                  </a:lnTo>
                  <a:lnTo>
                    <a:pt x="803" y="518"/>
                  </a:lnTo>
                  <a:lnTo>
                    <a:pt x="852" y="492"/>
                  </a:lnTo>
                  <a:lnTo>
                    <a:pt x="856" y="435"/>
                  </a:lnTo>
                  <a:lnTo>
                    <a:pt x="831" y="402"/>
                  </a:lnTo>
                  <a:lnTo>
                    <a:pt x="831" y="335"/>
                  </a:lnTo>
                  <a:lnTo>
                    <a:pt x="868" y="315"/>
                  </a:lnTo>
                  <a:lnTo>
                    <a:pt x="925" y="244"/>
                  </a:lnTo>
                  <a:lnTo>
                    <a:pt x="917" y="199"/>
                  </a:lnTo>
                  <a:lnTo>
                    <a:pt x="941" y="171"/>
                  </a:lnTo>
                  <a:lnTo>
                    <a:pt x="976" y="171"/>
                  </a:lnTo>
                  <a:lnTo>
                    <a:pt x="980" y="148"/>
                  </a:lnTo>
                  <a:lnTo>
                    <a:pt x="967" y="120"/>
                  </a:lnTo>
                  <a:lnTo>
                    <a:pt x="994" y="103"/>
                  </a:lnTo>
                  <a:lnTo>
                    <a:pt x="1043" y="108"/>
                  </a:lnTo>
                  <a:lnTo>
                    <a:pt x="1043" y="162"/>
                  </a:lnTo>
                  <a:lnTo>
                    <a:pt x="1065" y="232"/>
                  </a:lnTo>
                  <a:lnTo>
                    <a:pt x="1128" y="227"/>
                  </a:lnTo>
                  <a:lnTo>
                    <a:pt x="1154" y="189"/>
                  </a:lnTo>
                  <a:lnTo>
                    <a:pt x="1187" y="211"/>
                  </a:lnTo>
                  <a:lnTo>
                    <a:pt x="1193" y="252"/>
                  </a:lnTo>
                  <a:lnTo>
                    <a:pt x="1177" y="315"/>
                  </a:lnTo>
                  <a:lnTo>
                    <a:pt x="1126" y="329"/>
                  </a:lnTo>
                  <a:lnTo>
                    <a:pt x="1061" y="327"/>
                  </a:lnTo>
                  <a:lnTo>
                    <a:pt x="1047" y="311"/>
                  </a:lnTo>
                  <a:lnTo>
                    <a:pt x="1024" y="337"/>
                  </a:lnTo>
                  <a:lnTo>
                    <a:pt x="994" y="315"/>
                  </a:lnTo>
                  <a:lnTo>
                    <a:pt x="939" y="376"/>
                  </a:lnTo>
                  <a:lnTo>
                    <a:pt x="961" y="404"/>
                  </a:lnTo>
                  <a:lnTo>
                    <a:pt x="965" y="459"/>
                  </a:lnTo>
                  <a:lnTo>
                    <a:pt x="1006" y="471"/>
                  </a:lnTo>
                  <a:lnTo>
                    <a:pt x="1051" y="449"/>
                  </a:lnTo>
                  <a:lnTo>
                    <a:pt x="1069" y="445"/>
                  </a:lnTo>
                  <a:lnTo>
                    <a:pt x="1104" y="490"/>
                  </a:lnTo>
                  <a:lnTo>
                    <a:pt x="1075" y="561"/>
                  </a:lnTo>
                  <a:lnTo>
                    <a:pt x="1053" y="614"/>
                  </a:lnTo>
                  <a:lnTo>
                    <a:pt x="1075" y="658"/>
                  </a:lnTo>
                  <a:lnTo>
                    <a:pt x="1116" y="677"/>
                  </a:lnTo>
                  <a:lnTo>
                    <a:pt x="1118" y="732"/>
                  </a:lnTo>
                  <a:lnTo>
                    <a:pt x="1081" y="782"/>
                  </a:lnTo>
                  <a:lnTo>
                    <a:pt x="1112" y="837"/>
                  </a:lnTo>
                  <a:lnTo>
                    <a:pt x="1138" y="819"/>
                  </a:lnTo>
                  <a:lnTo>
                    <a:pt x="1187" y="823"/>
                  </a:lnTo>
                  <a:lnTo>
                    <a:pt x="1197" y="864"/>
                  </a:lnTo>
                  <a:lnTo>
                    <a:pt x="1228" y="884"/>
                  </a:lnTo>
                  <a:lnTo>
                    <a:pt x="1262" y="864"/>
                  </a:lnTo>
                  <a:lnTo>
                    <a:pt x="1293" y="888"/>
                  </a:lnTo>
                  <a:lnTo>
                    <a:pt x="1329" y="872"/>
                  </a:lnTo>
                  <a:lnTo>
                    <a:pt x="1352" y="900"/>
                  </a:lnTo>
                  <a:lnTo>
                    <a:pt x="1343" y="973"/>
                  </a:lnTo>
                  <a:lnTo>
                    <a:pt x="1291" y="986"/>
                  </a:lnTo>
                  <a:lnTo>
                    <a:pt x="1262" y="1026"/>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8" name="Freeform 72"/>
            <p:cNvSpPr>
              <a:spLocks/>
            </p:cNvSpPr>
            <p:nvPr/>
          </p:nvSpPr>
          <p:spPr bwMode="gray">
            <a:xfrm>
              <a:off x="2215" y="3052"/>
              <a:ext cx="676" cy="694"/>
            </a:xfrm>
            <a:custGeom>
              <a:avLst/>
              <a:gdLst>
                <a:gd name="T0" fmla="*/ 297 w 1352"/>
                <a:gd name="T1" fmla="*/ 258 h 1388"/>
                <a:gd name="T2" fmla="*/ 288 w 1352"/>
                <a:gd name="T3" fmla="*/ 267 h 1388"/>
                <a:gd name="T4" fmla="*/ 280 w 1352"/>
                <a:gd name="T5" fmla="*/ 277 h 1388"/>
                <a:gd name="T6" fmla="*/ 265 w 1352"/>
                <a:gd name="T7" fmla="*/ 279 h 1388"/>
                <a:gd name="T8" fmla="*/ 258 w 1352"/>
                <a:gd name="T9" fmla="*/ 281 h 1388"/>
                <a:gd name="T10" fmla="*/ 248 w 1352"/>
                <a:gd name="T11" fmla="*/ 285 h 1388"/>
                <a:gd name="T12" fmla="*/ 240 w 1352"/>
                <a:gd name="T13" fmla="*/ 279 h 1388"/>
                <a:gd name="T14" fmla="*/ 237 w 1352"/>
                <a:gd name="T15" fmla="*/ 285 h 1388"/>
                <a:gd name="T16" fmla="*/ 231 w 1352"/>
                <a:gd name="T17" fmla="*/ 284 h 1388"/>
                <a:gd name="T18" fmla="*/ 228 w 1352"/>
                <a:gd name="T19" fmla="*/ 281 h 1388"/>
                <a:gd name="T20" fmla="*/ 218 w 1352"/>
                <a:gd name="T21" fmla="*/ 290 h 1388"/>
                <a:gd name="T22" fmla="*/ 202 w 1352"/>
                <a:gd name="T23" fmla="*/ 282 h 1388"/>
                <a:gd name="T24" fmla="*/ 188 w 1352"/>
                <a:gd name="T25" fmla="*/ 290 h 1388"/>
                <a:gd name="T26" fmla="*/ 174 w 1352"/>
                <a:gd name="T27" fmla="*/ 293 h 1388"/>
                <a:gd name="T28" fmla="*/ 162 w 1352"/>
                <a:gd name="T29" fmla="*/ 303 h 1388"/>
                <a:gd name="T30" fmla="*/ 169 w 1352"/>
                <a:gd name="T31" fmla="*/ 330 h 1388"/>
                <a:gd name="T32" fmla="*/ 165 w 1352"/>
                <a:gd name="T33" fmla="*/ 346 h 1388"/>
                <a:gd name="T34" fmla="*/ 146 w 1352"/>
                <a:gd name="T35" fmla="*/ 341 h 1388"/>
                <a:gd name="T36" fmla="*/ 142 w 1352"/>
                <a:gd name="T37" fmla="*/ 322 h 1388"/>
                <a:gd name="T38" fmla="*/ 130 w 1352"/>
                <a:gd name="T39" fmla="*/ 330 h 1388"/>
                <a:gd name="T40" fmla="*/ 113 w 1352"/>
                <a:gd name="T41" fmla="*/ 336 h 1388"/>
                <a:gd name="T42" fmla="*/ 98 w 1352"/>
                <a:gd name="T43" fmla="*/ 327 h 1388"/>
                <a:gd name="T44" fmla="*/ 94 w 1352"/>
                <a:gd name="T45" fmla="*/ 310 h 1388"/>
                <a:gd name="T46" fmla="*/ 76 w 1352"/>
                <a:gd name="T47" fmla="*/ 308 h 1388"/>
                <a:gd name="T48" fmla="*/ 67 w 1352"/>
                <a:gd name="T49" fmla="*/ 301 h 1388"/>
                <a:gd name="T50" fmla="*/ 72 w 1352"/>
                <a:gd name="T51" fmla="*/ 280 h 1388"/>
                <a:gd name="T52" fmla="*/ 79 w 1352"/>
                <a:gd name="T53" fmla="*/ 267 h 1388"/>
                <a:gd name="T54" fmla="*/ 63 w 1352"/>
                <a:gd name="T55" fmla="*/ 263 h 1388"/>
                <a:gd name="T56" fmla="*/ 53 w 1352"/>
                <a:gd name="T57" fmla="*/ 245 h 1388"/>
                <a:gd name="T58" fmla="*/ 47 w 1352"/>
                <a:gd name="T59" fmla="*/ 227 h 1388"/>
                <a:gd name="T60" fmla="*/ 51 w 1352"/>
                <a:gd name="T61" fmla="*/ 218 h 1388"/>
                <a:gd name="T62" fmla="*/ 48 w 1352"/>
                <a:gd name="T63" fmla="*/ 217 h 1388"/>
                <a:gd name="T64" fmla="*/ 24 w 1352"/>
                <a:gd name="T65" fmla="*/ 220 h 1388"/>
                <a:gd name="T66" fmla="*/ 9 w 1352"/>
                <a:gd name="T67" fmla="*/ 229 h 1388"/>
                <a:gd name="T68" fmla="*/ 3 w 1352"/>
                <a:gd name="T69" fmla="*/ 224 h 1388"/>
                <a:gd name="T70" fmla="*/ 8 w 1352"/>
                <a:gd name="T71" fmla="*/ 215 h 1388"/>
                <a:gd name="T72" fmla="*/ 3 w 1352"/>
                <a:gd name="T73" fmla="*/ 206 h 1388"/>
                <a:gd name="T74" fmla="*/ 5 w 1352"/>
                <a:gd name="T75" fmla="*/ 189 h 1388"/>
                <a:gd name="T76" fmla="*/ 15 w 1352"/>
                <a:gd name="T77" fmla="*/ 172 h 1388"/>
                <a:gd name="T78" fmla="*/ 28 w 1352"/>
                <a:gd name="T79" fmla="*/ 162 h 1388"/>
                <a:gd name="T80" fmla="*/ 38 w 1352"/>
                <a:gd name="T81" fmla="*/ 150 h 1388"/>
                <a:gd name="T82" fmla="*/ 49 w 1352"/>
                <a:gd name="T83" fmla="*/ 131 h 1388"/>
                <a:gd name="T84" fmla="*/ 53 w 1352"/>
                <a:gd name="T85" fmla="*/ 89 h 1388"/>
                <a:gd name="T86" fmla="*/ 47 w 1352"/>
                <a:gd name="T87" fmla="*/ 72 h 1388"/>
                <a:gd name="T88" fmla="*/ 31 w 1352"/>
                <a:gd name="T89" fmla="*/ 60 h 1388"/>
                <a:gd name="T90" fmla="*/ 51 w 1352"/>
                <a:gd name="T91" fmla="*/ 42 h 1388"/>
                <a:gd name="T92" fmla="*/ 78 w 1352"/>
                <a:gd name="T93" fmla="*/ 44 h 1388"/>
                <a:gd name="T94" fmla="*/ 112 w 1352"/>
                <a:gd name="T95" fmla="*/ 60 h 1388"/>
                <a:gd name="T96" fmla="*/ 170 w 1352"/>
                <a:gd name="T97" fmla="*/ 138 h 1388"/>
                <a:gd name="T98" fmla="*/ 214 w 1352"/>
                <a:gd name="T99" fmla="*/ 109 h 1388"/>
                <a:gd name="T100" fmla="*/ 229 w 1352"/>
                <a:gd name="T101" fmla="*/ 50 h 1388"/>
                <a:gd name="T102" fmla="*/ 248 w 1352"/>
                <a:gd name="T103" fmla="*/ 26 h 1388"/>
                <a:gd name="T104" fmla="*/ 289 w 1352"/>
                <a:gd name="T105" fmla="*/ 47 h 1388"/>
                <a:gd name="T106" fmla="*/ 266 w 1352"/>
                <a:gd name="T107" fmla="*/ 82 h 1388"/>
                <a:gd name="T108" fmla="*/ 240 w 1352"/>
                <a:gd name="T109" fmla="*/ 101 h 1388"/>
                <a:gd name="T110" fmla="*/ 276 w 1352"/>
                <a:gd name="T111" fmla="*/ 122 h 1388"/>
                <a:gd name="T112" fmla="*/ 280 w 1352"/>
                <a:gd name="T113" fmla="*/ 183 h 1388"/>
                <a:gd name="T114" fmla="*/ 300 w 1352"/>
                <a:gd name="T115" fmla="*/ 216 h 1388"/>
                <a:gd name="T116" fmla="*/ 338 w 1352"/>
                <a:gd name="T117" fmla="*/ 225 h 13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52"/>
                <a:gd name="T178" fmla="*/ 0 h 1388"/>
                <a:gd name="T179" fmla="*/ 1352 w 1352"/>
                <a:gd name="T180" fmla="*/ 1388 h 138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52" h="1388">
                  <a:moveTo>
                    <a:pt x="1262" y="1026"/>
                  </a:moveTo>
                  <a:lnTo>
                    <a:pt x="1230" y="998"/>
                  </a:lnTo>
                  <a:lnTo>
                    <a:pt x="1203" y="1026"/>
                  </a:lnTo>
                  <a:lnTo>
                    <a:pt x="1197" y="1028"/>
                  </a:lnTo>
                  <a:lnTo>
                    <a:pt x="1185" y="1032"/>
                  </a:lnTo>
                  <a:lnTo>
                    <a:pt x="1171" y="1039"/>
                  </a:lnTo>
                  <a:lnTo>
                    <a:pt x="1159" y="1045"/>
                  </a:lnTo>
                  <a:lnTo>
                    <a:pt x="1154" y="1049"/>
                  </a:lnTo>
                  <a:lnTo>
                    <a:pt x="1152" y="1055"/>
                  </a:lnTo>
                  <a:lnTo>
                    <a:pt x="1150" y="1067"/>
                  </a:lnTo>
                  <a:lnTo>
                    <a:pt x="1148" y="1081"/>
                  </a:lnTo>
                  <a:lnTo>
                    <a:pt x="1144" y="1093"/>
                  </a:lnTo>
                  <a:lnTo>
                    <a:pt x="1138" y="1098"/>
                  </a:lnTo>
                  <a:lnTo>
                    <a:pt x="1130" y="1102"/>
                  </a:lnTo>
                  <a:lnTo>
                    <a:pt x="1118" y="1106"/>
                  </a:lnTo>
                  <a:lnTo>
                    <a:pt x="1104" y="1114"/>
                  </a:lnTo>
                  <a:lnTo>
                    <a:pt x="1091" y="1118"/>
                  </a:lnTo>
                  <a:lnTo>
                    <a:pt x="1079" y="1122"/>
                  </a:lnTo>
                  <a:lnTo>
                    <a:pt x="1069" y="1120"/>
                  </a:lnTo>
                  <a:lnTo>
                    <a:pt x="1059" y="1114"/>
                  </a:lnTo>
                  <a:lnTo>
                    <a:pt x="1047" y="1112"/>
                  </a:lnTo>
                  <a:lnTo>
                    <a:pt x="1035" y="1112"/>
                  </a:lnTo>
                  <a:lnTo>
                    <a:pt x="1032" y="1112"/>
                  </a:lnTo>
                  <a:lnTo>
                    <a:pt x="1032" y="1116"/>
                  </a:lnTo>
                  <a:lnTo>
                    <a:pt x="1030" y="1124"/>
                  </a:lnTo>
                  <a:lnTo>
                    <a:pt x="1026" y="1136"/>
                  </a:lnTo>
                  <a:lnTo>
                    <a:pt x="1020" y="1144"/>
                  </a:lnTo>
                  <a:lnTo>
                    <a:pt x="1012" y="1148"/>
                  </a:lnTo>
                  <a:lnTo>
                    <a:pt x="1004" y="1146"/>
                  </a:lnTo>
                  <a:lnTo>
                    <a:pt x="992" y="1140"/>
                  </a:lnTo>
                  <a:lnTo>
                    <a:pt x="980" y="1130"/>
                  </a:lnTo>
                  <a:lnTo>
                    <a:pt x="969" y="1122"/>
                  </a:lnTo>
                  <a:lnTo>
                    <a:pt x="963" y="1116"/>
                  </a:lnTo>
                  <a:lnTo>
                    <a:pt x="959" y="1114"/>
                  </a:lnTo>
                  <a:lnTo>
                    <a:pt x="959" y="1116"/>
                  </a:lnTo>
                  <a:lnTo>
                    <a:pt x="959" y="1118"/>
                  </a:lnTo>
                  <a:lnTo>
                    <a:pt x="957" y="1124"/>
                  </a:lnTo>
                  <a:lnTo>
                    <a:pt x="955" y="1130"/>
                  </a:lnTo>
                  <a:lnTo>
                    <a:pt x="951" y="1134"/>
                  </a:lnTo>
                  <a:lnTo>
                    <a:pt x="949" y="1140"/>
                  </a:lnTo>
                  <a:lnTo>
                    <a:pt x="945" y="1142"/>
                  </a:lnTo>
                  <a:lnTo>
                    <a:pt x="939" y="1144"/>
                  </a:lnTo>
                  <a:lnTo>
                    <a:pt x="935" y="1142"/>
                  </a:lnTo>
                  <a:lnTo>
                    <a:pt x="931" y="1140"/>
                  </a:lnTo>
                  <a:lnTo>
                    <a:pt x="925" y="1136"/>
                  </a:lnTo>
                  <a:lnTo>
                    <a:pt x="921" y="1132"/>
                  </a:lnTo>
                  <a:lnTo>
                    <a:pt x="919" y="1128"/>
                  </a:lnTo>
                  <a:lnTo>
                    <a:pt x="917" y="1126"/>
                  </a:lnTo>
                  <a:lnTo>
                    <a:pt x="915" y="1122"/>
                  </a:lnTo>
                  <a:lnTo>
                    <a:pt x="913" y="1122"/>
                  </a:lnTo>
                  <a:lnTo>
                    <a:pt x="911" y="1126"/>
                  </a:lnTo>
                  <a:lnTo>
                    <a:pt x="906" y="1132"/>
                  </a:lnTo>
                  <a:lnTo>
                    <a:pt x="896" y="1144"/>
                  </a:lnTo>
                  <a:lnTo>
                    <a:pt x="886" y="1154"/>
                  </a:lnTo>
                  <a:lnTo>
                    <a:pt x="874" y="1159"/>
                  </a:lnTo>
                  <a:lnTo>
                    <a:pt x="864" y="1163"/>
                  </a:lnTo>
                  <a:lnTo>
                    <a:pt x="852" y="1159"/>
                  </a:lnTo>
                  <a:lnTo>
                    <a:pt x="839" y="1150"/>
                  </a:lnTo>
                  <a:lnTo>
                    <a:pt x="825" y="1138"/>
                  </a:lnTo>
                  <a:lnTo>
                    <a:pt x="809" y="1128"/>
                  </a:lnTo>
                  <a:lnTo>
                    <a:pt x="797" y="1122"/>
                  </a:lnTo>
                  <a:lnTo>
                    <a:pt x="787" y="1120"/>
                  </a:lnTo>
                  <a:lnTo>
                    <a:pt x="778" y="1130"/>
                  </a:lnTo>
                  <a:lnTo>
                    <a:pt x="766" y="1144"/>
                  </a:lnTo>
                  <a:lnTo>
                    <a:pt x="754" y="1159"/>
                  </a:lnTo>
                  <a:lnTo>
                    <a:pt x="742" y="1171"/>
                  </a:lnTo>
                  <a:lnTo>
                    <a:pt x="734" y="1179"/>
                  </a:lnTo>
                  <a:lnTo>
                    <a:pt x="724" y="1177"/>
                  </a:lnTo>
                  <a:lnTo>
                    <a:pt x="711" y="1175"/>
                  </a:lnTo>
                  <a:lnTo>
                    <a:pt x="695" y="1169"/>
                  </a:lnTo>
                  <a:lnTo>
                    <a:pt x="679" y="1165"/>
                  </a:lnTo>
                  <a:lnTo>
                    <a:pt x="667" y="1165"/>
                  </a:lnTo>
                  <a:lnTo>
                    <a:pt x="659" y="1167"/>
                  </a:lnTo>
                  <a:lnTo>
                    <a:pt x="650" y="1183"/>
                  </a:lnTo>
                  <a:lnTo>
                    <a:pt x="646" y="1209"/>
                  </a:lnTo>
                  <a:lnTo>
                    <a:pt x="648" y="1234"/>
                  </a:lnTo>
                  <a:lnTo>
                    <a:pt x="656" y="1254"/>
                  </a:lnTo>
                  <a:lnTo>
                    <a:pt x="665" y="1278"/>
                  </a:lnTo>
                  <a:lnTo>
                    <a:pt x="673" y="1299"/>
                  </a:lnTo>
                  <a:lnTo>
                    <a:pt x="675" y="1317"/>
                  </a:lnTo>
                  <a:lnTo>
                    <a:pt x="673" y="1331"/>
                  </a:lnTo>
                  <a:lnTo>
                    <a:pt x="673" y="1346"/>
                  </a:lnTo>
                  <a:lnTo>
                    <a:pt x="673" y="1362"/>
                  </a:lnTo>
                  <a:lnTo>
                    <a:pt x="667" y="1374"/>
                  </a:lnTo>
                  <a:lnTo>
                    <a:pt x="658" y="1382"/>
                  </a:lnTo>
                  <a:lnTo>
                    <a:pt x="638" y="1386"/>
                  </a:lnTo>
                  <a:lnTo>
                    <a:pt x="620" y="1388"/>
                  </a:lnTo>
                  <a:lnTo>
                    <a:pt x="604" y="1386"/>
                  </a:lnTo>
                  <a:lnTo>
                    <a:pt x="591" y="1380"/>
                  </a:lnTo>
                  <a:lnTo>
                    <a:pt x="581" y="1362"/>
                  </a:lnTo>
                  <a:lnTo>
                    <a:pt x="573" y="1343"/>
                  </a:lnTo>
                  <a:lnTo>
                    <a:pt x="571" y="1321"/>
                  </a:lnTo>
                  <a:lnTo>
                    <a:pt x="569" y="1309"/>
                  </a:lnTo>
                  <a:lnTo>
                    <a:pt x="567" y="1297"/>
                  </a:lnTo>
                  <a:lnTo>
                    <a:pt x="565" y="1287"/>
                  </a:lnTo>
                  <a:lnTo>
                    <a:pt x="559" y="1282"/>
                  </a:lnTo>
                  <a:lnTo>
                    <a:pt x="553" y="1283"/>
                  </a:lnTo>
                  <a:lnTo>
                    <a:pt x="545" y="1291"/>
                  </a:lnTo>
                  <a:lnTo>
                    <a:pt x="534" y="1303"/>
                  </a:lnTo>
                  <a:lnTo>
                    <a:pt x="518" y="1317"/>
                  </a:lnTo>
                  <a:lnTo>
                    <a:pt x="504" y="1331"/>
                  </a:lnTo>
                  <a:lnTo>
                    <a:pt x="488" y="1341"/>
                  </a:lnTo>
                  <a:lnTo>
                    <a:pt x="476" y="1343"/>
                  </a:lnTo>
                  <a:lnTo>
                    <a:pt x="465" y="1343"/>
                  </a:lnTo>
                  <a:lnTo>
                    <a:pt x="451" y="1343"/>
                  </a:lnTo>
                  <a:lnTo>
                    <a:pt x="437" y="1345"/>
                  </a:lnTo>
                  <a:lnTo>
                    <a:pt x="425" y="1343"/>
                  </a:lnTo>
                  <a:lnTo>
                    <a:pt x="415" y="1337"/>
                  </a:lnTo>
                  <a:lnTo>
                    <a:pt x="404" y="1323"/>
                  </a:lnTo>
                  <a:lnTo>
                    <a:pt x="394" y="1307"/>
                  </a:lnTo>
                  <a:lnTo>
                    <a:pt x="388" y="1287"/>
                  </a:lnTo>
                  <a:lnTo>
                    <a:pt x="386" y="1272"/>
                  </a:lnTo>
                  <a:lnTo>
                    <a:pt x="382" y="1256"/>
                  </a:lnTo>
                  <a:lnTo>
                    <a:pt x="378" y="1244"/>
                  </a:lnTo>
                  <a:lnTo>
                    <a:pt x="378" y="1240"/>
                  </a:lnTo>
                  <a:lnTo>
                    <a:pt x="372" y="1240"/>
                  </a:lnTo>
                  <a:lnTo>
                    <a:pt x="358" y="1240"/>
                  </a:lnTo>
                  <a:lnTo>
                    <a:pt x="341" y="1238"/>
                  </a:lnTo>
                  <a:lnTo>
                    <a:pt x="321" y="1236"/>
                  </a:lnTo>
                  <a:lnTo>
                    <a:pt x="303" y="1232"/>
                  </a:lnTo>
                  <a:lnTo>
                    <a:pt x="291" y="1224"/>
                  </a:lnTo>
                  <a:lnTo>
                    <a:pt x="282" y="1219"/>
                  </a:lnTo>
                  <a:lnTo>
                    <a:pt x="276" y="1213"/>
                  </a:lnTo>
                  <a:lnTo>
                    <a:pt x="270" y="1209"/>
                  </a:lnTo>
                  <a:lnTo>
                    <a:pt x="268" y="1201"/>
                  </a:lnTo>
                  <a:lnTo>
                    <a:pt x="268" y="1189"/>
                  </a:lnTo>
                  <a:lnTo>
                    <a:pt x="274" y="1171"/>
                  </a:lnTo>
                  <a:lnTo>
                    <a:pt x="280" y="1150"/>
                  </a:lnTo>
                  <a:lnTo>
                    <a:pt x="284" y="1134"/>
                  </a:lnTo>
                  <a:lnTo>
                    <a:pt x="285" y="1120"/>
                  </a:lnTo>
                  <a:lnTo>
                    <a:pt x="287" y="1110"/>
                  </a:lnTo>
                  <a:lnTo>
                    <a:pt x="291" y="1100"/>
                  </a:lnTo>
                  <a:lnTo>
                    <a:pt x="299" y="1087"/>
                  </a:lnTo>
                  <a:lnTo>
                    <a:pt x="309" y="1075"/>
                  </a:lnTo>
                  <a:lnTo>
                    <a:pt x="315" y="1065"/>
                  </a:lnTo>
                  <a:lnTo>
                    <a:pt x="311" y="1057"/>
                  </a:lnTo>
                  <a:lnTo>
                    <a:pt x="303" y="1053"/>
                  </a:lnTo>
                  <a:lnTo>
                    <a:pt x="289" y="1053"/>
                  </a:lnTo>
                  <a:lnTo>
                    <a:pt x="272" y="1053"/>
                  </a:lnTo>
                  <a:lnTo>
                    <a:pt x="254" y="1051"/>
                  </a:lnTo>
                  <a:lnTo>
                    <a:pt x="240" y="1047"/>
                  </a:lnTo>
                  <a:lnTo>
                    <a:pt x="230" y="1039"/>
                  </a:lnTo>
                  <a:lnTo>
                    <a:pt x="221" y="1020"/>
                  </a:lnTo>
                  <a:lnTo>
                    <a:pt x="217" y="1000"/>
                  </a:lnTo>
                  <a:lnTo>
                    <a:pt x="211" y="980"/>
                  </a:lnTo>
                  <a:lnTo>
                    <a:pt x="207" y="959"/>
                  </a:lnTo>
                  <a:lnTo>
                    <a:pt x="205" y="943"/>
                  </a:lnTo>
                  <a:lnTo>
                    <a:pt x="199" y="931"/>
                  </a:lnTo>
                  <a:lnTo>
                    <a:pt x="191" y="919"/>
                  </a:lnTo>
                  <a:lnTo>
                    <a:pt x="187" y="908"/>
                  </a:lnTo>
                  <a:lnTo>
                    <a:pt x="189" y="894"/>
                  </a:lnTo>
                  <a:lnTo>
                    <a:pt x="191" y="888"/>
                  </a:lnTo>
                  <a:lnTo>
                    <a:pt x="197" y="884"/>
                  </a:lnTo>
                  <a:lnTo>
                    <a:pt x="201" y="878"/>
                  </a:lnTo>
                  <a:lnTo>
                    <a:pt x="205" y="874"/>
                  </a:lnTo>
                  <a:lnTo>
                    <a:pt x="209" y="870"/>
                  </a:lnTo>
                  <a:lnTo>
                    <a:pt x="211" y="868"/>
                  </a:lnTo>
                  <a:lnTo>
                    <a:pt x="213" y="868"/>
                  </a:lnTo>
                  <a:lnTo>
                    <a:pt x="207" y="868"/>
                  </a:lnTo>
                  <a:lnTo>
                    <a:pt x="193" y="868"/>
                  </a:lnTo>
                  <a:lnTo>
                    <a:pt x="173" y="870"/>
                  </a:lnTo>
                  <a:lnTo>
                    <a:pt x="152" y="870"/>
                  </a:lnTo>
                  <a:lnTo>
                    <a:pt x="130" y="872"/>
                  </a:lnTo>
                  <a:lnTo>
                    <a:pt x="112" y="876"/>
                  </a:lnTo>
                  <a:lnTo>
                    <a:pt x="97" y="882"/>
                  </a:lnTo>
                  <a:lnTo>
                    <a:pt x="81" y="892"/>
                  </a:lnTo>
                  <a:lnTo>
                    <a:pt x="67" y="902"/>
                  </a:lnTo>
                  <a:lnTo>
                    <a:pt x="53" y="912"/>
                  </a:lnTo>
                  <a:lnTo>
                    <a:pt x="43" y="915"/>
                  </a:lnTo>
                  <a:lnTo>
                    <a:pt x="34" y="915"/>
                  </a:lnTo>
                  <a:lnTo>
                    <a:pt x="28" y="912"/>
                  </a:lnTo>
                  <a:lnTo>
                    <a:pt x="22" y="908"/>
                  </a:lnTo>
                  <a:lnTo>
                    <a:pt x="18" y="906"/>
                  </a:lnTo>
                  <a:lnTo>
                    <a:pt x="14" y="902"/>
                  </a:lnTo>
                  <a:lnTo>
                    <a:pt x="10" y="896"/>
                  </a:lnTo>
                  <a:lnTo>
                    <a:pt x="10" y="892"/>
                  </a:lnTo>
                  <a:lnTo>
                    <a:pt x="10" y="884"/>
                  </a:lnTo>
                  <a:lnTo>
                    <a:pt x="16" y="876"/>
                  </a:lnTo>
                  <a:lnTo>
                    <a:pt x="24" y="868"/>
                  </a:lnTo>
                  <a:lnTo>
                    <a:pt x="32" y="862"/>
                  </a:lnTo>
                  <a:lnTo>
                    <a:pt x="37" y="854"/>
                  </a:lnTo>
                  <a:lnTo>
                    <a:pt x="37" y="843"/>
                  </a:lnTo>
                  <a:lnTo>
                    <a:pt x="34" y="835"/>
                  </a:lnTo>
                  <a:lnTo>
                    <a:pt x="24" y="829"/>
                  </a:lnTo>
                  <a:lnTo>
                    <a:pt x="14" y="823"/>
                  </a:lnTo>
                  <a:lnTo>
                    <a:pt x="6" y="817"/>
                  </a:lnTo>
                  <a:lnTo>
                    <a:pt x="0" y="811"/>
                  </a:lnTo>
                  <a:lnTo>
                    <a:pt x="2" y="799"/>
                  </a:lnTo>
                  <a:lnTo>
                    <a:pt x="12" y="776"/>
                  </a:lnTo>
                  <a:lnTo>
                    <a:pt x="22" y="758"/>
                  </a:lnTo>
                  <a:lnTo>
                    <a:pt x="34" y="744"/>
                  </a:lnTo>
                  <a:lnTo>
                    <a:pt x="41" y="734"/>
                  </a:lnTo>
                  <a:lnTo>
                    <a:pt x="47" y="719"/>
                  </a:lnTo>
                  <a:lnTo>
                    <a:pt x="55" y="701"/>
                  </a:lnTo>
                  <a:lnTo>
                    <a:pt x="61" y="685"/>
                  </a:lnTo>
                  <a:lnTo>
                    <a:pt x="67" y="675"/>
                  </a:lnTo>
                  <a:lnTo>
                    <a:pt x="75" y="669"/>
                  </a:lnTo>
                  <a:lnTo>
                    <a:pt x="89" y="665"/>
                  </a:lnTo>
                  <a:lnTo>
                    <a:pt x="102" y="660"/>
                  </a:lnTo>
                  <a:lnTo>
                    <a:pt x="114" y="646"/>
                  </a:lnTo>
                  <a:lnTo>
                    <a:pt x="122" y="632"/>
                  </a:lnTo>
                  <a:lnTo>
                    <a:pt x="126" y="620"/>
                  </a:lnTo>
                  <a:lnTo>
                    <a:pt x="130" y="614"/>
                  </a:lnTo>
                  <a:lnTo>
                    <a:pt x="142" y="604"/>
                  </a:lnTo>
                  <a:lnTo>
                    <a:pt x="152" y="599"/>
                  </a:lnTo>
                  <a:lnTo>
                    <a:pt x="161" y="595"/>
                  </a:lnTo>
                  <a:lnTo>
                    <a:pt x="167" y="591"/>
                  </a:lnTo>
                  <a:lnTo>
                    <a:pt x="175" y="581"/>
                  </a:lnTo>
                  <a:lnTo>
                    <a:pt x="187" y="553"/>
                  </a:lnTo>
                  <a:lnTo>
                    <a:pt x="197" y="522"/>
                  </a:lnTo>
                  <a:lnTo>
                    <a:pt x="205" y="488"/>
                  </a:lnTo>
                  <a:lnTo>
                    <a:pt x="213" y="445"/>
                  </a:lnTo>
                  <a:lnTo>
                    <a:pt x="215" y="404"/>
                  </a:lnTo>
                  <a:lnTo>
                    <a:pt x="213" y="384"/>
                  </a:lnTo>
                  <a:lnTo>
                    <a:pt x="213" y="358"/>
                  </a:lnTo>
                  <a:lnTo>
                    <a:pt x="213" y="333"/>
                  </a:lnTo>
                  <a:lnTo>
                    <a:pt x="211" y="309"/>
                  </a:lnTo>
                  <a:lnTo>
                    <a:pt x="209" y="295"/>
                  </a:lnTo>
                  <a:lnTo>
                    <a:pt x="201" y="288"/>
                  </a:lnTo>
                  <a:lnTo>
                    <a:pt x="189" y="286"/>
                  </a:lnTo>
                  <a:lnTo>
                    <a:pt x="173" y="284"/>
                  </a:lnTo>
                  <a:lnTo>
                    <a:pt x="159" y="280"/>
                  </a:lnTo>
                  <a:lnTo>
                    <a:pt x="146" y="274"/>
                  </a:lnTo>
                  <a:lnTo>
                    <a:pt x="134" y="260"/>
                  </a:lnTo>
                  <a:lnTo>
                    <a:pt x="126" y="242"/>
                  </a:lnTo>
                  <a:lnTo>
                    <a:pt x="122" y="225"/>
                  </a:lnTo>
                  <a:lnTo>
                    <a:pt x="124" y="181"/>
                  </a:lnTo>
                  <a:lnTo>
                    <a:pt x="144" y="162"/>
                  </a:lnTo>
                  <a:lnTo>
                    <a:pt x="169" y="183"/>
                  </a:lnTo>
                  <a:lnTo>
                    <a:pt x="203" y="168"/>
                  </a:lnTo>
                  <a:lnTo>
                    <a:pt x="199" y="114"/>
                  </a:lnTo>
                  <a:lnTo>
                    <a:pt x="228" y="20"/>
                  </a:lnTo>
                  <a:lnTo>
                    <a:pt x="266" y="0"/>
                  </a:lnTo>
                  <a:lnTo>
                    <a:pt x="278" y="116"/>
                  </a:lnTo>
                  <a:lnTo>
                    <a:pt x="311" y="177"/>
                  </a:lnTo>
                  <a:lnTo>
                    <a:pt x="354" y="170"/>
                  </a:lnTo>
                  <a:lnTo>
                    <a:pt x="400" y="118"/>
                  </a:lnTo>
                  <a:lnTo>
                    <a:pt x="429" y="156"/>
                  </a:lnTo>
                  <a:lnTo>
                    <a:pt x="411" y="191"/>
                  </a:lnTo>
                  <a:lnTo>
                    <a:pt x="447" y="242"/>
                  </a:lnTo>
                  <a:lnTo>
                    <a:pt x="496" y="244"/>
                  </a:lnTo>
                  <a:lnTo>
                    <a:pt x="551" y="329"/>
                  </a:lnTo>
                  <a:lnTo>
                    <a:pt x="614" y="439"/>
                  </a:lnTo>
                  <a:lnTo>
                    <a:pt x="646" y="516"/>
                  </a:lnTo>
                  <a:lnTo>
                    <a:pt x="681" y="551"/>
                  </a:lnTo>
                  <a:lnTo>
                    <a:pt x="721" y="543"/>
                  </a:lnTo>
                  <a:lnTo>
                    <a:pt x="793" y="494"/>
                  </a:lnTo>
                  <a:lnTo>
                    <a:pt x="803" y="518"/>
                  </a:lnTo>
                  <a:lnTo>
                    <a:pt x="852" y="492"/>
                  </a:lnTo>
                  <a:lnTo>
                    <a:pt x="856" y="435"/>
                  </a:lnTo>
                  <a:lnTo>
                    <a:pt x="831" y="402"/>
                  </a:lnTo>
                  <a:lnTo>
                    <a:pt x="831" y="335"/>
                  </a:lnTo>
                  <a:lnTo>
                    <a:pt x="868" y="315"/>
                  </a:lnTo>
                  <a:lnTo>
                    <a:pt x="925" y="244"/>
                  </a:lnTo>
                  <a:lnTo>
                    <a:pt x="917" y="199"/>
                  </a:lnTo>
                  <a:lnTo>
                    <a:pt x="941" y="171"/>
                  </a:lnTo>
                  <a:lnTo>
                    <a:pt x="976" y="171"/>
                  </a:lnTo>
                  <a:lnTo>
                    <a:pt x="980" y="148"/>
                  </a:lnTo>
                  <a:lnTo>
                    <a:pt x="967" y="120"/>
                  </a:lnTo>
                  <a:lnTo>
                    <a:pt x="994" y="103"/>
                  </a:lnTo>
                  <a:lnTo>
                    <a:pt x="1043" y="108"/>
                  </a:lnTo>
                  <a:lnTo>
                    <a:pt x="1043" y="162"/>
                  </a:lnTo>
                  <a:lnTo>
                    <a:pt x="1065" y="232"/>
                  </a:lnTo>
                  <a:lnTo>
                    <a:pt x="1128" y="227"/>
                  </a:lnTo>
                  <a:lnTo>
                    <a:pt x="1154" y="189"/>
                  </a:lnTo>
                  <a:lnTo>
                    <a:pt x="1187" y="211"/>
                  </a:lnTo>
                  <a:lnTo>
                    <a:pt x="1193" y="252"/>
                  </a:lnTo>
                  <a:lnTo>
                    <a:pt x="1177" y="315"/>
                  </a:lnTo>
                  <a:lnTo>
                    <a:pt x="1126" y="329"/>
                  </a:lnTo>
                  <a:lnTo>
                    <a:pt x="1061" y="327"/>
                  </a:lnTo>
                  <a:lnTo>
                    <a:pt x="1047" y="311"/>
                  </a:lnTo>
                  <a:lnTo>
                    <a:pt x="1024" y="337"/>
                  </a:lnTo>
                  <a:lnTo>
                    <a:pt x="994" y="315"/>
                  </a:lnTo>
                  <a:lnTo>
                    <a:pt x="939" y="376"/>
                  </a:lnTo>
                  <a:lnTo>
                    <a:pt x="961" y="404"/>
                  </a:lnTo>
                  <a:lnTo>
                    <a:pt x="965" y="459"/>
                  </a:lnTo>
                  <a:lnTo>
                    <a:pt x="1006" y="471"/>
                  </a:lnTo>
                  <a:lnTo>
                    <a:pt x="1051" y="449"/>
                  </a:lnTo>
                  <a:lnTo>
                    <a:pt x="1069" y="445"/>
                  </a:lnTo>
                  <a:lnTo>
                    <a:pt x="1104" y="490"/>
                  </a:lnTo>
                  <a:lnTo>
                    <a:pt x="1075" y="561"/>
                  </a:lnTo>
                  <a:lnTo>
                    <a:pt x="1053" y="614"/>
                  </a:lnTo>
                  <a:lnTo>
                    <a:pt x="1075" y="658"/>
                  </a:lnTo>
                  <a:lnTo>
                    <a:pt x="1116" y="677"/>
                  </a:lnTo>
                  <a:lnTo>
                    <a:pt x="1118" y="732"/>
                  </a:lnTo>
                  <a:lnTo>
                    <a:pt x="1081" y="782"/>
                  </a:lnTo>
                  <a:lnTo>
                    <a:pt x="1112" y="837"/>
                  </a:lnTo>
                  <a:lnTo>
                    <a:pt x="1138" y="819"/>
                  </a:lnTo>
                  <a:lnTo>
                    <a:pt x="1187" y="823"/>
                  </a:lnTo>
                  <a:lnTo>
                    <a:pt x="1197" y="864"/>
                  </a:lnTo>
                  <a:lnTo>
                    <a:pt x="1228" y="884"/>
                  </a:lnTo>
                  <a:lnTo>
                    <a:pt x="1262" y="864"/>
                  </a:lnTo>
                  <a:lnTo>
                    <a:pt x="1293" y="888"/>
                  </a:lnTo>
                  <a:lnTo>
                    <a:pt x="1329" y="872"/>
                  </a:lnTo>
                  <a:lnTo>
                    <a:pt x="1352" y="900"/>
                  </a:lnTo>
                  <a:lnTo>
                    <a:pt x="1343" y="973"/>
                  </a:lnTo>
                  <a:lnTo>
                    <a:pt x="1291" y="986"/>
                  </a:lnTo>
                  <a:lnTo>
                    <a:pt x="1262" y="1026"/>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9" name="Freeform 73"/>
            <p:cNvSpPr>
              <a:spLocks/>
            </p:cNvSpPr>
            <p:nvPr/>
          </p:nvSpPr>
          <p:spPr bwMode="gray">
            <a:xfrm>
              <a:off x="2755" y="3269"/>
              <a:ext cx="596" cy="432"/>
            </a:xfrm>
            <a:custGeom>
              <a:avLst/>
              <a:gdLst>
                <a:gd name="T0" fmla="*/ 209 w 1191"/>
                <a:gd name="T1" fmla="*/ 213 h 864"/>
                <a:gd name="T2" fmla="*/ 202 w 1191"/>
                <a:gd name="T3" fmla="*/ 215 h 864"/>
                <a:gd name="T4" fmla="*/ 195 w 1191"/>
                <a:gd name="T5" fmla="*/ 214 h 864"/>
                <a:gd name="T6" fmla="*/ 186 w 1191"/>
                <a:gd name="T7" fmla="*/ 210 h 864"/>
                <a:gd name="T8" fmla="*/ 180 w 1191"/>
                <a:gd name="T9" fmla="*/ 210 h 864"/>
                <a:gd name="T10" fmla="*/ 174 w 1191"/>
                <a:gd name="T11" fmla="*/ 203 h 864"/>
                <a:gd name="T12" fmla="*/ 169 w 1191"/>
                <a:gd name="T13" fmla="*/ 200 h 864"/>
                <a:gd name="T14" fmla="*/ 163 w 1191"/>
                <a:gd name="T15" fmla="*/ 210 h 864"/>
                <a:gd name="T16" fmla="*/ 155 w 1191"/>
                <a:gd name="T17" fmla="*/ 214 h 864"/>
                <a:gd name="T18" fmla="*/ 146 w 1191"/>
                <a:gd name="T19" fmla="*/ 216 h 864"/>
                <a:gd name="T20" fmla="*/ 140 w 1191"/>
                <a:gd name="T21" fmla="*/ 211 h 864"/>
                <a:gd name="T22" fmla="*/ 133 w 1191"/>
                <a:gd name="T23" fmla="*/ 213 h 864"/>
                <a:gd name="T24" fmla="*/ 123 w 1191"/>
                <a:gd name="T25" fmla="*/ 213 h 864"/>
                <a:gd name="T26" fmla="*/ 112 w 1191"/>
                <a:gd name="T27" fmla="*/ 206 h 864"/>
                <a:gd name="T28" fmla="*/ 101 w 1191"/>
                <a:gd name="T29" fmla="*/ 198 h 864"/>
                <a:gd name="T30" fmla="*/ 93 w 1191"/>
                <a:gd name="T31" fmla="*/ 189 h 864"/>
                <a:gd name="T32" fmla="*/ 88 w 1191"/>
                <a:gd name="T33" fmla="*/ 176 h 864"/>
                <a:gd name="T34" fmla="*/ 91 w 1191"/>
                <a:gd name="T35" fmla="*/ 171 h 864"/>
                <a:gd name="T36" fmla="*/ 94 w 1191"/>
                <a:gd name="T37" fmla="*/ 170 h 864"/>
                <a:gd name="T38" fmla="*/ 96 w 1191"/>
                <a:gd name="T39" fmla="*/ 167 h 864"/>
                <a:gd name="T40" fmla="*/ 87 w 1191"/>
                <a:gd name="T41" fmla="*/ 160 h 864"/>
                <a:gd name="T42" fmla="*/ 79 w 1191"/>
                <a:gd name="T43" fmla="*/ 161 h 864"/>
                <a:gd name="T44" fmla="*/ 74 w 1191"/>
                <a:gd name="T45" fmla="*/ 163 h 864"/>
                <a:gd name="T46" fmla="*/ 66 w 1191"/>
                <a:gd name="T47" fmla="*/ 158 h 864"/>
                <a:gd name="T48" fmla="*/ 60 w 1191"/>
                <a:gd name="T49" fmla="*/ 161 h 864"/>
                <a:gd name="T50" fmla="*/ 52 w 1191"/>
                <a:gd name="T51" fmla="*/ 156 h 864"/>
                <a:gd name="T52" fmla="*/ 46 w 1191"/>
                <a:gd name="T53" fmla="*/ 152 h 864"/>
                <a:gd name="T54" fmla="*/ 66 w 1191"/>
                <a:gd name="T55" fmla="*/ 135 h 864"/>
                <a:gd name="T56" fmla="*/ 53 w 1191"/>
                <a:gd name="T57" fmla="*/ 114 h 864"/>
                <a:gd name="T58" fmla="*/ 29 w 1191"/>
                <a:gd name="T59" fmla="*/ 108 h 864"/>
                <a:gd name="T60" fmla="*/ 8 w 1191"/>
                <a:gd name="T61" fmla="*/ 101 h 864"/>
                <a:gd name="T62" fmla="*/ 26 w 1191"/>
                <a:gd name="T63" fmla="*/ 74 h 864"/>
                <a:gd name="T64" fmla="*/ 63 w 1191"/>
                <a:gd name="T65" fmla="*/ 84 h 864"/>
                <a:gd name="T66" fmla="*/ 77 w 1191"/>
                <a:gd name="T67" fmla="*/ 70 h 864"/>
                <a:gd name="T68" fmla="*/ 100 w 1191"/>
                <a:gd name="T69" fmla="*/ 52 h 864"/>
                <a:gd name="T70" fmla="*/ 124 w 1191"/>
                <a:gd name="T71" fmla="*/ 56 h 864"/>
                <a:gd name="T72" fmla="*/ 144 w 1191"/>
                <a:gd name="T73" fmla="*/ 48 h 864"/>
                <a:gd name="T74" fmla="*/ 165 w 1191"/>
                <a:gd name="T75" fmla="*/ 40 h 864"/>
                <a:gd name="T76" fmla="*/ 182 w 1191"/>
                <a:gd name="T77" fmla="*/ 27 h 864"/>
                <a:gd name="T78" fmla="*/ 200 w 1191"/>
                <a:gd name="T79" fmla="*/ 19 h 864"/>
                <a:gd name="T80" fmla="*/ 217 w 1191"/>
                <a:gd name="T81" fmla="*/ 9 h 864"/>
                <a:gd name="T82" fmla="*/ 244 w 1191"/>
                <a:gd name="T83" fmla="*/ 5 h 864"/>
                <a:gd name="T84" fmla="*/ 260 w 1191"/>
                <a:gd name="T85" fmla="*/ 18 h 864"/>
                <a:gd name="T86" fmla="*/ 252 w 1191"/>
                <a:gd name="T87" fmla="*/ 54 h 864"/>
                <a:gd name="T88" fmla="*/ 274 w 1191"/>
                <a:gd name="T89" fmla="*/ 71 h 864"/>
                <a:gd name="T90" fmla="*/ 298 w 1191"/>
                <a:gd name="T91" fmla="*/ 81 h 864"/>
                <a:gd name="T92" fmla="*/ 282 w 1191"/>
                <a:gd name="T93" fmla="*/ 108 h 864"/>
                <a:gd name="T94" fmla="*/ 260 w 1191"/>
                <a:gd name="T95" fmla="*/ 161 h 864"/>
                <a:gd name="T96" fmla="*/ 248 w 1191"/>
                <a:gd name="T97" fmla="*/ 182 h 864"/>
                <a:gd name="T98" fmla="*/ 225 w 1191"/>
                <a:gd name="T99" fmla="*/ 197 h 8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91"/>
                <a:gd name="T151" fmla="*/ 0 h 864"/>
                <a:gd name="T152" fmla="*/ 1191 w 1191"/>
                <a:gd name="T153" fmla="*/ 864 h 8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91" h="864">
                  <a:moveTo>
                    <a:pt x="866" y="835"/>
                  </a:moveTo>
                  <a:lnTo>
                    <a:pt x="834" y="815"/>
                  </a:lnTo>
                  <a:lnTo>
                    <a:pt x="836" y="852"/>
                  </a:lnTo>
                  <a:lnTo>
                    <a:pt x="832" y="852"/>
                  </a:lnTo>
                  <a:lnTo>
                    <a:pt x="821" y="856"/>
                  </a:lnTo>
                  <a:lnTo>
                    <a:pt x="807" y="860"/>
                  </a:lnTo>
                  <a:lnTo>
                    <a:pt x="793" y="864"/>
                  </a:lnTo>
                  <a:lnTo>
                    <a:pt x="783" y="862"/>
                  </a:lnTo>
                  <a:lnTo>
                    <a:pt x="777" y="856"/>
                  </a:lnTo>
                  <a:lnTo>
                    <a:pt x="767" y="849"/>
                  </a:lnTo>
                  <a:lnTo>
                    <a:pt x="758" y="841"/>
                  </a:lnTo>
                  <a:lnTo>
                    <a:pt x="744" y="837"/>
                  </a:lnTo>
                  <a:lnTo>
                    <a:pt x="734" y="837"/>
                  </a:lnTo>
                  <a:lnTo>
                    <a:pt x="726" y="837"/>
                  </a:lnTo>
                  <a:lnTo>
                    <a:pt x="718" y="837"/>
                  </a:lnTo>
                  <a:lnTo>
                    <a:pt x="708" y="831"/>
                  </a:lnTo>
                  <a:lnTo>
                    <a:pt x="701" y="821"/>
                  </a:lnTo>
                  <a:lnTo>
                    <a:pt x="693" y="811"/>
                  </a:lnTo>
                  <a:lnTo>
                    <a:pt x="687" y="801"/>
                  </a:lnTo>
                  <a:lnTo>
                    <a:pt x="681" y="797"/>
                  </a:lnTo>
                  <a:lnTo>
                    <a:pt x="673" y="799"/>
                  </a:lnTo>
                  <a:lnTo>
                    <a:pt x="665" y="811"/>
                  </a:lnTo>
                  <a:lnTo>
                    <a:pt x="657" y="825"/>
                  </a:lnTo>
                  <a:lnTo>
                    <a:pt x="651" y="839"/>
                  </a:lnTo>
                  <a:lnTo>
                    <a:pt x="641" y="847"/>
                  </a:lnTo>
                  <a:lnTo>
                    <a:pt x="632" y="850"/>
                  </a:lnTo>
                  <a:lnTo>
                    <a:pt x="620" y="856"/>
                  </a:lnTo>
                  <a:lnTo>
                    <a:pt x="606" y="860"/>
                  </a:lnTo>
                  <a:lnTo>
                    <a:pt x="592" y="862"/>
                  </a:lnTo>
                  <a:lnTo>
                    <a:pt x="582" y="862"/>
                  </a:lnTo>
                  <a:lnTo>
                    <a:pt x="575" y="854"/>
                  </a:lnTo>
                  <a:lnTo>
                    <a:pt x="569" y="849"/>
                  </a:lnTo>
                  <a:lnTo>
                    <a:pt x="559" y="843"/>
                  </a:lnTo>
                  <a:lnTo>
                    <a:pt x="549" y="843"/>
                  </a:lnTo>
                  <a:lnTo>
                    <a:pt x="539" y="845"/>
                  </a:lnTo>
                  <a:lnTo>
                    <a:pt x="529" y="850"/>
                  </a:lnTo>
                  <a:lnTo>
                    <a:pt x="519" y="854"/>
                  </a:lnTo>
                  <a:lnTo>
                    <a:pt x="508" y="854"/>
                  </a:lnTo>
                  <a:lnTo>
                    <a:pt x="492" y="849"/>
                  </a:lnTo>
                  <a:lnTo>
                    <a:pt x="474" y="837"/>
                  </a:lnTo>
                  <a:lnTo>
                    <a:pt x="458" y="829"/>
                  </a:lnTo>
                  <a:lnTo>
                    <a:pt x="445" y="821"/>
                  </a:lnTo>
                  <a:lnTo>
                    <a:pt x="431" y="811"/>
                  </a:lnTo>
                  <a:lnTo>
                    <a:pt x="417" y="799"/>
                  </a:lnTo>
                  <a:lnTo>
                    <a:pt x="403" y="791"/>
                  </a:lnTo>
                  <a:lnTo>
                    <a:pt x="389" y="784"/>
                  </a:lnTo>
                  <a:lnTo>
                    <a:pt x="382" y="776"/>
                  </a:lnTo>
                  <a:lnTo>
                    <a:pt x="370" y="754"/>
                  </a:lnTo>
                  <a:lnTo>
                    <a:pt x="358" y="732"/>
                  </a:lnTo>
                  <a:lnTo>
                    <a:pt x="352" y="717"/>
                  </a:lnTo>
                  <a:lnTo>
                    <a:pt x="350" y="703"/>
                  </a:lnTo>
                  <a:lnTo>
                    <a:pt x="354" y="691"/>
                  </a:lnTo>
                  <a:lnTo>
                    <a:pt x="358" y="685"/>
                  </a:lnTo>
                  <a:lnTo>
                    <a:pt x="364" y="683"/>
                  </a:lnTo>
                  <a:lnTo>
                    <a:pt x="368" y="681"/>
                  </a:lnTo>
                  <a:lnTo>
                    <a:pt x="372" y="679"/>
                  </a:lnTo>
                  <a:lnTo>
                    <a:pt x="376" y="677"/>
                  </a:lnTo>
                  <a:lnTo>
                    <a:pt x="380" y="673"/>
                  </a:lnTo>
                  <a:lnTo>
                    <a:pt x="382" y="671"/>
                  </a:lnTo>
                  <a:lnTo>
                    <a:pt x="382" y="665"/>
                  </a:lnTo>
                  <a:lnTo>
                    <a:pt x="376" y="654"/>
                  </a:lnTo>
                  <a:lnTo>
                    <a:pt x="364" y="646"/>
                  </a:lnTo>
                  <a:lnTo>
                    <a:pt x="348" y="638"/>
                  </a:lnTo>
                  <a:lnTo>
                    <a:pt x="332" y="636"/>
                  </a:lnTo>
                  <a:lnTo>
                    <a:pt x="323" y="638"/>
                  </a:lnTo>
                  <a:lnTo>
                    <a:pt x="315" y="644"/>
                  </a:lnTo>
                  <a:lnTo>
                    <a:pt x="307" y="650"/>
                  </a:lnTo>
                  <a:lnTo>
                    <a:pt x="301" y="652"/>
                  </a:lnTo>
                  <a:lnTo>
                    <a:pt x="295" y="650"/>
                  </a:lnTo>
                  <a:lnTo>
                    <a:pt x="283" y="636"/>
                  </a:lnTo>
                  <a:lnTo>
                    <a:pt x="273" y="630"/>
                  </a:lnTo>
                  <a:lnTo>
                    <a:pt x="262" y="630"/>
                  </a:lnTo>
                  <a:lnTo>
                    <a:pt x="254" y="636"/>
                  </a:lnTo>
                  <a:lnTo>
                    <a:pt x="246" y="642"/>
                  </a:lnTo>
                  <a:lnTo>
                    <a:pt x="238" y="644"/>
                  </a:lnTo>
                  <a:lnTo>
                    <a:pt x="230" y="640"/>
                  </a:lnTo>
                  <a:lnTo>
                    <a:pt x="220" y="632"/>
                  </a:lnTo>
                  <a:lnTo>
                    <a:pt x="208" y="624"/>
                  </a:lnTo>
                  <a:lnTo>
                    <a:pt x="195" y="614"/>
                  </a:lnTo>
                  <a:lnTo>
                    <a:pt x="185" y="608"/>
                  </a:lnTo>
                  <a:lnTo>
                    <a:pt x="181" y="606"/>
                  </a:lnTo>
                  <a:lnTo>
                    <a:pt x="181" y="593"/>
                  </a:lnTo>
                  <a:lnTo>
                    <a:pt x="210" y="553"/>
                  </a:lnTo>
                  <a:lnTo>
                    <a:pt x="262" y="540"/>
                  </a:lnTo>
                  <a:lnTo>
                    <a:pt x="271" y="467"/>
                  </a:lnTo>
                  <a:lnTo>
                    <a:pt x="248" y="439"/>
                  </a:lnTo>
                  <a:lnTo>
                    <a:pt x="212" y="455"/>
                  </a:lnTo>
                  <a:lnTo>
                    <a:pt x="179" y="435"/>
                  </a:lnTo>
                  <a:lnTo>
                    <a:pt x="147" y="451"/>
                  </a:lnTo>
                  <a:lnTo>
                    <a:pt x="116" y="431"/>
                  </a:lnTo>
                  <a:lnTo>
                    <a:pt x="106" y="390"/>
                  </a:lnTo>
                  <a:lnTo>
                    <a:pt x="57" y="386"/>
                  </a:lnTo>
                  <a:lnTo>
                    <a:pt x="31" y="404"/>
                  </a:lnTo>
                  <a:lnTo>
                    <a:pt x="0" y="349"/>
                  </a:lnTo>
                  <a:lnTo>
                    <a:pt x="51" y="347"/>
                  </a:lnTo>
                  <a:lnTo>
                    <a:pt x="104" y="295"/>
                  </a:lnTo>
                  <a:lnTo>
                    <a:pt x="139" y="292"/>
                  </a:lnTo>
                  <a:lnTo>
                    <a:pt x="195" y="327"/>
                  </a:lnTo>
                  <a:lnTo>
                    <a:pt x="250" y="335"/>
                  </a:lnTo>
                  <a:lnTo>
                    <a:pt x="275" y="309"/>
                  </a:lnTo>
                  <a:lnTo>
                    <a:pt x="279" y="288"/>
                  </a:lnTo>
                  <a:lnTo>
                    <a:pt x="307" y="278"/>
                  </a:lnTo>
                  <a:lnTo>
                    <a:pt x="338" y="248"/>
                  </a:lnTo>
                  <a:lnTo>
                    <a:pt x="386" y="238"/>
                  </a:lnTo>
                  <a:lnTo>
                    <a:pt x="397" y="207"/>
                  </a:lnTo>
                  <a:lnTo>
                    <a:pt x="437" y="181"/>
                  </a:lnTo>
                  <a:lnTo>
                    <a:pt x="458" y="223"/>
                  </a:lnTo>
                  <a:lnTo>
                    <a:pt x="496" y="225"/>
                  </a:lnTo>
                  <a:lnTo>
                    <a:pt x="521" y="248"/>
                  </a:lnTo>
                  <a:lnTo>
                    <a:pt x="567" y="227"/>
                  </a:lnTo>
                  <a:lnTo>
                    <a:pt x="575" y="189"/>
                  </a:lnTo>
                  <a:lnTo>
                    <a:pt x="604" y="173"/>
                  </a:lnTo>
                  <a:lnTo>
                    <a:pt x="641" y="193"/>
                  </a:lnTo>
                  <a:lnTo>
                    <a:pt x="659" y="160"/>
                  </a:lnTo>
                  <a:lnTo>
                    <a:pt x="695" y="160"/>
                  </a:lnTo>
                  <a:lnTo>
                    <a:pt x="693" y="120"/>
                  </a:lnTo>
                  <a:lnTo>
                    <a:pt x="728" y="108"/>
                  </a:lnTo>
                  <a:lnTo>
                    <a:pt x="740" y="122"/>
                  </a:lnTo>
                  <a:lnTo>
                    <a:pt x="765" y="71"/>
                  </a:lnTo>
                  <a:lnTo>
                    <a:pt x="797" y="73"/>
                  </a:lnTo>
                  <a:lnTo>
                    <a:pt x="825" y="77"/>
                  </a:lnTo>
                  <a:lnTo>
                    <a:pt x="840" y="30"/>
                  </a:lnTo>
                  <a:lnTo>
                    <a:pt x="868" y="36"/>
                  </a:lnTo>
                  <a:lnTo>
                    <a:pt x="891" y="63"/>
                  </a:lnTo>
                  <a:lnTo>
                    <a:pt x="933" y="6"/>
                  </a:lnTo>
                  <a:lnTo>
                    <a:pt x="974" y="18"/>
                  </a:lnTo>
                  <a:lnTo>
                    <a:pt x="1006" y="0"/>
                  </a:lnTo>
                  <a:lnTo>
                    <a:pt x="1039" y="10"/>
                  </a:lnTo>
                  <a:lnTo>
                    <a:pt x="1039" y="69"/>
                  </a:lnTo>
                  <a:lnTo>
                    <a:pt x="1065" y="89"/>
                  </a:lnTo>
                  <a:lnTo>
                    <a:pt x="1059" y="154"/>
                  </a:lnTo>
                  <a:lnTo>
                    <a:pt x="1006" y="215"/>
                  </a:lnTo>
                  <a:lnTo>
                    <a:pt x="1080" y="209"/>
                  </a:lnTo>
                  <a:lnTo>
                    <a:pt x="1096" y="234"/>
                  </a:lnTo>
                  <a:lnTo>
                    <a:pt x="1096" y="284"/>
                  </a:lnTo>
                  <a:lnTo>
                    <a:pt x="1134" y="258"/>
                  </a:lnTo>
                  <a:lnTo>
                    <a:pt x="1169" y="258"/>
                  </a:lnTo>
                  <a:lnTo>
                    <a:pt x="1191" y="321"/>
                  </a:lnTo>
                  <a:lnTo>
                    <a:pt x="1163" y="351"/>
                  </a:lnTo>
                  <a:lnTo>
                    <a:pt x="1167" y="408"/>
                  </a:lnTo>
                  <a:lnTo>
                    <a:pt x="1128" y="431"/>
                  </a:lnTo>
                  <a:lnTo>
                    <a:pt x="1104" y="504"/>
                  </a:lnTo>
                  <a:lnTo>
                    <a:pt x="1110" y="579"/>
                  </a:lnTo>
                  <a:lnTo>
                    <a:pt x="1039" y="642"/>
                  </a:lnTo>
                  <a:lnTo>
                    <a:pt x="1013" y="654"/>
                  </a:lnTo>
                  <a:lnTo>
                    <a:pt x="1013" y="713"/>
                  </a:lnTo>
                  <a:lnTo>
                    <a:pt x="990" y="728"/>
                  </a:lnTo>
                  <a:lnTo>
                    <a:pt x="943" y="738"/>
                  </a:lnTo>
                  <a:lnTo>
                    <a:pt x="937" y="776"/>
                  </a:lnTo>
                  <a:lnTo>
                    <a:pt x="899" y="788"/>
                  </a:lnTo>
                  <a:lnTo>
                    <a:pt x="866" y="835"/>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10" name="Freeform 74"/>
            <p:cNvSpPr>
              <a:spLocks/>
            </p:cNvSpPr>
            <p:nvPr/>
          </p:nvSpPr>
          <p:spPr bwMode="gray">
            <a:xfrm>
              <a:off x="2755" y="3269"/>
              <a:ext cx="596" cy="432"/>
            </a:xfrm>
            <a:custGeom>
              <a:avLst/>
              <a:gdLst>
                <a:gd name="T0" fmla="*/ 209 w 1191"/>
                <a:gd name="T1" fmla="*/ 213 h 864"/>
                <a:gd name="T2" fmla="*/ 202 w 1191"/>
                <a:gd name="T3" fmla="*/ 215 h 864"/>
                <a:gd name="T4" fmla="*/ 195 w 1191"/>
                <a:gd name="T5" fmla="*/ 214 h 864"/>
                <a:gd name="T6" fmla="*/ 186 w 1191"/>
                <a:gd name="T7" fmla="*/ 210 h 864"/>
                <a:gd name="T8" fmla="*/ 180 w 1191"/>
                <a:gd name="T9" fmla="*/ 210 h 864"/>
                <a:gd name="T10" fmla="*/ 174 w 1191"/>
                <a:gd name="T11" fmla="*/ 203 h 864"/>
                <a:gd name="T12" fmla="*/ 169 w 1191"/>
                <a:gd name="T13" fmla="*/ 200 h 864"/>
                <a:gd name="T14" fmla="*/ 163 w 1191"/>
                <a:gd name="T15" fmla="*/ 210 h 864"/>
                <a:gd name="T16" fmla="*/ 155 w 1191"/>
                <a:gd name="T17" fmla="*/ 214 h 864"/>
                <a:gd name="T18" fmla="*/ 146 w 1191"/>
                <a:gd name="T19" fmla="*/ 216 h 864"/>
                <a:gd name="T20" fmla="*/ 140 w 1191"/>
                <a:gd name="T21" fmla="*/ 211 h 864"/>
                <a:gd name="T22" fmla="*/ 133 w 1191"/>
                <a:gd name="T23" fmla="*/ 213 h 864"/>
                <a:gd name="T24" fmla="*/ 123 w 1191"/>
                <a:gd name="T25" fmla="*/ 213 h 864"/>
                <a:gd name="T26" fmla="*/ 112 w 1191"/>
                <a:gd name="T27" fmla="*/ 206 h 864"/>
                <a:gd name="T28" fmla="*/ 101 w 1191"/>
                <a:gd name="T29" fmla="*/ 198 h 864"/>
                <a:gd name="T30" fmla="*/ 93 w 1191"/>
                <a:gd name="T31" fmla="*/ 189 h 864"/>
                <a:gd name="T32" fmla="*/ 88 w 1191"/>
                <a:gd name="T33" fmla="*/ 176 h 864"/>
                <a:gd name="T34" fmla="*/ 91 w 1191"/>
                <a:gd name="T35" fmla="*/ 171 h 864"/>
                <a:gd name="T36" fmla="*/ 94 w 1191"/>
                <a:gd name="T37" fmla="*/ 170 h 864"/>
                <a:gd name="T38" fmla="*/ 96 w 1191"/>
                <a:gd name="T39" fmla="*/ 167 h 864"/>
                <a:gd name="T40" fmla="*/ 87 w 1191"/>
                <a:gd name="T41" fmla="*/ 160 h 864"/>
                <a:gd name="T42" fmla="*/ 79 w 1191"/>
                <a:gd name="T43" fmla="*/ 161 h 864"/>
                <a:gd name="T44" fmla="*/ 74 w 1191"/>
                <a:gd name="T45" fmla="*/ 163 h 864"/>
                <a:gd name="T46" fmla="*/ 66 w 1191"/>
                <a:gd name="T47" fmla="*/ 158 h 864"/>
                <a:gd name="T48" fmla="*/ 60 w 1191"/>
                <a:gd name="T49" fmla="*/ 161 h 864"/>
                <a:gd name="T50" fmla="*/ 52 w 1191"/>
                <a:gd name="T51" fmla="*/ 156 h 864"/>
                <a:gd name="T52" fmla="*/ 46 w 1191"/>
                <a:gd name="T53" fmla="*/ 152 h 864"/>
                <a:gd name="T54" fmla="*/ 66 w 1191"/>
                <a:gd name="T55" fmla="*/ 135 h 864"/>
                <a:gd name="T56" fmla="*/ 53 w 1191"/>
                <a:gd name="T57" fmla="*/ 114 h 864"/>
                <a:gd name="T58" fmla="*/ 29 w 1191"/>
                <a:gd name="T59" fmla="*/ 108 h 864"/>
                <a:gd name="T60" fmla="*/ 8 w 1191"/>
                <a:gd name="T61" fmla="*/ 101 h 864"/>
                <a:gd name="T62" fmla="*/ 26 w 1191"/>
                <a:gd name="T63" fmla="*/ 74 h 864"/>
                <a:gd name="T64" fmla="*/ 63 w 1191"/>
                <a:gd name="T65" fmla="*/ 84 h 864"/>
                <a:gd name="T66" fmla="*/ 77 w 1191"/>
                <a:gd name="T67" fmla="*/ 70 h 864"/>
                <a:gd name="T68" fmla="*/ 100 w 1191"/>
                <a:gd name="T69" fmla="*/ 52 h 864"/>
                <a:gd name="T70" fmla="*/ 124 w 1191"/>
                <a:gd name="T71" fmla="*/ 56 h 864"/>
                <a:gd name="T72" fmla="*/ 144 w 1191"/>
                <a:gd name="T73" fmla="*/ 48 h 864"/>
                <a:gd name="T74" fmla="*/ 165 w 1191"/>
                <a:gd name="T75" fmla="*/ 40 h 864"/>
                <a:gd name="T76" fmla="*/ 182 w 1191"/>
                <a:gd name="T77" fmla="*/ 27 h 864"/>
                <a:gd name="T78" fmla="*/ 200 w 1191"/>
                <a:gd name="T79" fmla="*/ 19 h 864"/>
                <a:gd name="T80" fmla="*/ 217 w 1191"/>
                <a:gd name="T81" fmla="*/ 9 h 864"/>
                <a:gd name="T82" fmla="*/ 244 w 1191"/>
                <a:gd name="T83" fmla="*/ 5 h 864"/>
                <a:gd name="T84" fmla="*/ 260 w 1191"/>
                <a:gd name="T85" fmla="*/ 18 h 864"/>
                <a:gd name="T86" fmla="*/ 252 w 1191"/>
                <a:gd name="T87" fmla="*/ 54 h 864"/>
                <a:gd name="T88" fmla="*/ 274 w 1191"/>
                <a:gd name="T89" fmla="*/ 71 h 864"/>
                <a:gd name="T90" fmla="*/ 298 w 1191"/>
                <a:gd name="T91" fmla="*/ 81 h 864"/>
                <a:gd name="T92" fmla="*/ 282 w 1191"/>
                <a:gd name="T93" fmla="*/ 108 h 864"/>
                <a:gd name="T94" fmla="*/ 260 w 1191"/>
                <a:gd name="T95" fmla="*/ 161 h 864"/>
                <a:gd name="T96" fmla="*/ 248 w 1191"/>
                <a:gd name="T97" fmla="*/ 182 h 864"/>
                <a:gd name="T98" fmla="*/ 225 w 1191"/>
                <a:gd name="T99" fmla="*/ 197 h 8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91"/>
                <a:gd name="T151" fmla="*/ 0 h 864"/>
                <a:gd name="T152" fmla="*/ 1191 w 1191"/>
                <a:gd name="T153" fmla="*/ 864 h 8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91" h="864">
                  <a:moveTo>
                    <a:pt x="866" y="835"/>
                  </a:moveTo>
                  <a:lnTo>
                    <a:pt x="834" y="815"/>
                  </a:lnTo>
                  <a:lnTo>
                    <a:pt x="836" y="852"/>
                  </a:lnTo>
                  <a:lnTo>
                    <a:pt x="832" y="852"/>
                  </a:lnTo>
                  <a:lnTo>
                    <a:pt x="821" y="856"/>
                  </a:lnTo>
                  <a:lnTo>
                    <a:pt x="807" y="860"/>
                  </a:lnTo>
                  <a:lnTo>
                    <a:pt x="793" y="864"/>
                  </a:lnTo>
                  <a:lnTo>
                    <a:pt x="783" y="862"/>
                  </a:lnTo>
                  <a:lnTo>
                    <a:pt x="777" y="856"/>
                  </a:lnTo>
                  <a:lnTo>
                    <a:pt x="767" y="849"/>
                  </a:lnTo>
                  <a:lnTo>
                    <a:pt x="758" y="841"/>
                  </a:lnTo>
                  <a:lnTo>
                    <a:pt x="744" y="837"/>
                  </a:lnTo>
                  <a:lnTo>
                    <a:pt x="734" y="837"/>
                  </a:lnTo>
                  <a:lnTo>
                    <a:pt x="726" y="837"/>
                  </a:lnTo>
                  <a:lnTo>
                    <a:pt x="718" y="837"/>
                  </a:lnTo>
                  <a:lnTo>
                    <a:pt x="708" y="831"/>
                  </a:lnTo>
                  <a:lnTo>
                    <a:pt x="701" y="821"/>
                  </a:lnTo>
                  <a:lnTo>
                    <a:pt x="693" y="811"/>
                  </a:lnTo>
                  <a:lnTo>
                    <a:pt x="687" y="801"/>
                  </a:lnTo>
                  <a:lnTo>
                    <a:pt x="681" y="797"/>
                  </a:lnTo>
                  <a:lnTo>
                    <a:pt x="673" y="799"/>
                  </a:lnTo>
                  <a:lnTo>
                    <a:pt x="665" y="811"/>
                  </a:lnTo>
                  <a:lnTo>
                    <a:pt x="657" y="825"/>
                  </a:lnTo>
                  <a:lnTo>
                    <a:pt x="651" y="839"/>
                  </a:lnTo>
                  <a:lnTo>
                    <a:pt x="641" y="847"/>
                  </a:lnTo>
                  <a:lnTo>
                    <a:pt x="632" y="850"/>
                  </a:lnTo>
                  <a:lnTo>
                    <a:pt x="620" y="856"/>
                  </a:lnTo>
                  <a:lnTo>
                    <a:pt x="606" y="860"/>
                  </a:lnTo>
                  <a:lnTo>
                    <a:pt x="592" y="862"/>
                  </a:lnTo>
                  <a:lnTo>
                    <a:pt x="582" y="862"/>
                  </a:lnTo>
                  <a:lnTo>
                    <a:pt x="575" y="854"/>
                  </a:lnTo>
                  <a:lnTo>
                    <a:pt x="569" y="849"/>
                  </a:lnTo>
                  <a:lnTo>
                    <a:pt x="559" y="843"/>
                  </a:lnTo>
                  <a:lnTo>
                    <a:pt x="549" y="843"/>
                  </a:lnTo>
                  <a:lnTo>
                    <a:pt x="539" y="845"/>
                  </a:lnTo>
                  <a:lnTo>
                    <a:pt x="529" y="850"/>
                  </a:lnTo>
                  <a:lnTo>
                    <a:pt x="519" y="854"/>
                  </a:lnTo>
                  <a:lnTo>
                    <a:pt x="508" y="854"/>
                  </a:lnTo>
                  <a:lnTo>
                    <a:pt x="492" y="849"/>
                  </a:lnTo>
                  <a:lnTo>
                    <a:pt x="474" y="837"/>
                  </a:lnTo>
                  <a:lnTo>
                    <a:pt x="458" y="829"/>
                  </a:lnTo>
                  <a:lnTo>
                    <a:pt x="445" y="821"/>
                  </a:lnTo>
                  <a:lnTo>
                    <a:pt x="431" y="811"/>
                  </a:lnTo>
                  <a:lnTo>
                    <a:pt x="417" y="799"/>
                  </a:lnTo>
                  <a:lnTo>
                    <a:pt x="403" y="791"/>
                  </a:lnTo>
                  <a:lnTo>
                    <a:pt x="389" y="784"/>
                  </a:lnTo>
                  <a:lnTo>
                    <a:pt x="382" y="776"/>
                  </a:lnTo>
                  <a:lnTo>
                    <a:pt x="370" y="754"/>
                  </a:lnTo>
                  <a:lnTo>
                    <a:pt x="358" y="732"/>
                  </a:lnTo>
                  <a:lnTo>
                    <a:pt x="352" y="717"/>
                  </a:lnTo>
                  <a:lnTo>
                    <a:pt x="350" y="703"/>
                  </a:lnTo>
                  <a:lnTo>
                    <a:pt x="354" y="691"/>
                  </a:lnTo>
                  <a:lnTo>
                    <a:pt x="358" y="685"/>
                  </a:lnTo>
                  <a:lnTo>
                    <a:pt x="364" y="683"/>
                  </a:lnTo>
                  <a:lnTo>
                    <a:pt x="368" y="681"/>
                  </a:lnTo>
                  <a:lnTo>
                    <a:pt x="372" y="679"/>
                  </a:lnTo>
                  <a:lnTo>
                    <a:pt x="376" y="677"/>
                  </a:lnTo>
                  <a:lnTo>
                    <a:pt x="380" y="673"/>
                  </a:lnTo>
                  <a:lnTo>
                    <a:pt x="382" y="671"/>
                  </a:lnTo>
                  <a:lnTo>
                    <a:pt x="382" y="665"/>
                  </a:lnTo>
                  <a:lnTo>
                    <a:pt x="376" y="654"/>
                  </a:lnTo>
                  <a:lnTo>
                    <a:pt x="364" y="646"/>
                  </a:lnTo>
                  <a:lnTo>
                    <a:pt x="348" y="638"/>
                  </a:lnTo>
                  <a:lnTo>
                    <a:pt x="332" y="636"/>
                  </a:lnTo>
                  <a:lnTo>
                    <a:pt x="323" y="638"/>
                  </a:lnTo>
                  <a:lnTo>
                    <a:pt x="315" y="644"/>
                  </a:lnTo>
                  <a:lnTo>
                    <a:pt x="307" y="650"/>
                  </a:lnTo>
                  <a:lnTo>
                    <a:pt x="301" y="652"/>
                  </a:lnTo>
                  <a:lnTo>
                    <a:pt x="295" y="650"/>
                  </a:lnTo>
                  <a:lnTo>
                    <a:pt x="283" y="636"/>
                  </a:lnTo>
                  <a:lnTo>
                    <a:pt x="273" y="630"/>
                  </a:lnTo>
                  <a:lnTo>
                    <a:pt x="262" y="630"/>
                  </a:lnTo>
                  <a:lnTo>
                    <a:pt x="254" y="636"/>
                  </a:lnTo>
                  <a:lnTo>
                    <a:pt x="246" y="642"/>
                  </a:lnTo>
                  <a:lnTo>
                    <a:pt x="238" y="644"/>
                  </a:lnTo>
                  <a:lnTo>
                    <a:pt x="230" y="640"/>
                  </a:lnTo>
                  <a:lnTo>
                    <a:pt x="220" y="632"/>
                  </a:lnTo>
                  <a:lnTo>
                    <a:pt x="208" y="624"/>
                  </a:lnTo>
                  <a:lnTo>
                    <a:pt x="195" y="614"/>
                  </a:lnTo>
                  <a:lnTo>
                    <a:pt x="185" y="608"/>
                  </a:lnTo>
                  <a:lnTo>
                    <a:pt x="181" y="606"/>
                  </a:lnTo>
                  <a:lnTo>
                    <a:pt x="181" y="593"/>
                  </a:lnTo>
                  <a:lnTo>
                    <a:pt x="210" y="553"/>
                  </a:lnTo>
                  <a:lnTo>
                    <a:pt x="262" y="540"/>
                  </a:lnTo>
                  <a:lnTo>
                    <a:pt x="271" y="467"/>
                  </a:lnTo>
                  <a:lnTo>
                    <a:pt x="248" y="439"/>
                  </a:lnTo>
                  <a:lnTo>
                    <a:pt x="212" y="455"/>
                  </a:lnTo>
                  <a:lnTo>
                    <a:pt x="179" y="435"/>
                  </a:lnTo>
                  <a:lnTo>
                    <a:pt x="147" y="451"/>
                  </a:lnTo>
                  <a:lnTo>
                    <a:pt x="116" y="431"/>
                  </a:lnTo>
                  <a:lnTo>
                    <a:pt x="106" y="390"/>
                  </a:lnTo>
                  <a:lnTo>
                    <a:pt x="57" y="386"/>
                  </a:lnTo>
                  <a:lnTo>
                    <a:pt x="31" y="404"/>
                  </a:lnTo>
                  <a:lnTo>
                    <a:pt x="0" y="349"/>
                  </a:lnTo>
                  <a:lnTo>
                    <a:pt x="51" y="347"/>
                  </a:lnTo>
                  <a:lnTo>
                    <a:pt x="104" y="295"/>
                  </a:lnTo>
                  <a:lnTo>
                    <a:pt x="139" y="292"/>
                  </a:lnTo>
                  <a:lnTo>
                    <a:pt x="195" y="327"/>
                  </a:lnTo>
                  <a:lnTo>
                    <a:pt x="250" y="335"/>
                  </a:lnTo>
                  <a:lnTo>
                    <a:pt x="275" y="309"/>
                  </a:lnTo>
                  <a:lnTo>
                    <a:pt x="279" y="288"/>
                  </a:lnTo>
                  <a:lnTo>
                    <a:pt x="307" y="278"/>
                  </a:lnTo>
                  <a:lnTo>
                    <a:pt x="338" y="248"/>
                  </a:lnTo>
                  <a:lnTo>
                    <a:pt x="386" y="238"/>
                  </a:lnTo>
                  <a:lnTo>
                    <a:pt x="397" y="207"/>
                  </a:lnTo>
                  <a:lnTo>
                    <a:pt x="437" y="181"/>
                  </a:lnTo>
                  <a:lnTo>
                    <a:pt x="458" y="223"/>
                  </a:lnTo>
                  <a:lnTo>
                    <a:pt x="496" y="225"/>
                  </a:lnTo>
                  <a:lnTo>
                    <a:pt x="521" y="248"/>
                  </a:lnTo>
                  <a:lnTo>
                    <a:pt x="567" y="227"/>
                  </a:lnTo>
                  <a:lnTo>
                    <a:pt x="575" y="189"/>
                  </a:lnTo>
                  <a:lnTo>
                    <a:pt x="604" y="173"/>
                  </a:lnTo>
                  <a:lnTo>
                    <a:pt x="641" y="193"/>
                  </a:lnTo>
                  <a:lnTo>
                    <a:pt x="659" y="160"/>
                  </a:lnTo>
                  <a:lnTo>
                    <a:pt x="695" y="160"/>
                  </a:lnTo>
                  <a:lnTo>
                    <a:pt x="693" y="120"/>
                  </a:lnTo>
                  <a:lnTo>
                    <a:pt x="728" y="108"/>
                  </a:lnTo>
                  <a:lnTo>
                    <a:pt x="740" y="122"/>
                  </a:lnTo>
                  <a:lnTo>
                    <a:pt x="765" y="71"/>
                  </a:lnTo>
                  <a:lnTo>
                    <a:pt x="797" y="73"/>
                  </a:lnTo>
                  <a:lnTo>
                    <a:pt x="825" y="77"/>
                  </a:lnTo>
                  <a:lnTo>
                    <a:pt x="840" y="30"/>
                  </a:lnTo>
                  <a:lnTo>
                    <a:pt x="868" y="36"/>
                  </a:lnTo>
                  <a:lnTo>
                    <a:pt x="891" y="63"/>
                  </a:lnTo>
                  <a:lnTo>
                    <a:pt x="933" y="6"/>
                  </a:lnTo>
                  <a:lnTo>
                    <a:pt x="974" y="18"/>
                  </a:lnTo>
                  <a:lnTo>
                    <a:pt x="1006" y="0"/>
                  </a:lnTo>
                  <a:lnTo>
                    <a:pt x="1039" y="10"/>
                  </a:lnTo>
                  <a:lnTo>
                    <a:pt x="1039" y="69"/>
                  </a:lnTo>
                  <a:lnTo>
                    <a:pt x="1065" y="89"/>
                  </a:lnTo>
                  <a:lnTo>
                    <a:pt x="1059" y="154"/>
                  </a:lnTo>
                  <a:lnTo>
                    <a:pt x="1006" y="215"/>
                  </a:lnTo>
                  <a:lnTo>
                    <a:pt x="1080" y="209"/>
                  </a:lnTo>
                  <a:lnTo>
                    <a:pt x="1096" y="234"/>
                  </a:lnTo>
                  <a:lnTo>
                    <a:pt x="1096" y="284"/>
                  </a:lnTo>
                  <a:lnTo>
                    <a:pt x="1134" y="258"/>
                  </a:lnTo>
                  <a:lnTo>
                    <a:pt x="1169" y="258"/>
                  </a:lnTo>
                  <a:lnTo>
                    <a:pt x="1191" y="321"/>
                  </a:lnTo>
                  <a:lnTo>
                    <a:pt x="1163" y="351"/>
                  </a:lnTo>
                  <a:lnTo>
                    <a:pt x="1167" y="408"/>
                  </a:lnTo>
                  <a:lnTo>
                    <a:pt x="1128" y="431"/>
                  </a:lnTo>
                  <a:lnTo>
                    <a:pt x="1104" y="504"/>
                  </a:lnTo>
                  <a:lnTo>
                    <a:pt x="1110" y="579"/>
                  </a:lnTo>
                  <a:lnTo>
                    <a:pt x="1039" y="642"/>
                  </a:lnTo>
                  <a:lnTo>
                    <a:pt x="1013" y="654"/>
                  </a:lnTo>
                  <a:lnTo>
                    <a:pt x="1013" y="713"/>
                  </a:lnTo>
                  <a:lnTo>
                    <a:pt x="990" y="728"/>
                  </a:lnTo>
                  <a:lnTo>
                    <a:pt x="943" y="738"/>
                  </a:lnTo>
                  <a:lnTo>
                    <a:pt x="937" y="776"/>
                  </a:lnTo>
                  <a:lnTo>
                    <a:pt x="899" y="788"/>
                  </a:lnTo>
                  <a:lnTo>
                    <a:pt x="866" y="835"/>
                  </a:lnTo>
                </a:path>
              </a:pathLst>
            </a:custGeom>
            <a:solidFill>
              <a:schemeClr val="bg1">
                <a:lumMod val="65000"/>
              </a:schemeClr>
            </a:solidFill>
            <a:ln w="6350">
              <a:solidFill>
                <a:schemeClr val="tx1">
                  <a:lumMod val="85000"/>
                  <a:lumOff val="15000"/>
                </a:schemeClr>
              </a:solidFill>
              <a:prstDash val="solid"/>
              <a:round/>
              <a:headEnd/>
              <a:tailEnd/>
            </a:ln>
          </p:spPr>
          <p:txBody>
            <a:bodyPr/>
            <a:lstStyle/>
            <a:p>
              <a:endParaRPr lang="zh-CN" altLang="en-US"/>
            </a:p>
          </p:txBody>
        </p:sp>
        <p:sp>
          <p:nvSpPr>
            <p:cNvPr id="11" name="Freeform 75"/>
            <p:cNvSpPr>
              <a:spLocks/>
            </p:cNvSpPr>
            <p:nvPr/>
          </p:nvSpPr>
          <p:spPr bwMode="gray">
            <a:xfrm>
              <a:off x="3116" y="3813"/>
              <a:ext cx="195" cy="172"/>
            </a:xfrm>
            <a:custGeom>
              <a:avLst/>
              <a:gdLst>
                <a:gd name="T0" fmla="*/ 20 w 392"/>
                <a:gd name="T1" fmla="*/ 19 h 344"/>
                <a:gd name="T2" fmla="*/ 17 w 392"/>
                <a:gd name="T3" fmla="*/ 21 h 344"/>
                <a:gd name="T4" fmla="*/ 11 w 392"/>
                <a:gd name="T5" fmla="*/ 27 h 344"/>
                <a:gd name="T6" fmla="*/ 5 w 392"/>
                <a:gd name="T7" fmla="*/ 35 h 344"/>
                <a:gd name="T8" fmla="*/ 1 w 392"/>
                <a:gd name="T9" fmla="*/ 40 h 344"/>
                <a:gd name="T10" fmla="*/ 0 w 392"/>
                <a:gd name="T11" fmla="*/ 50 h 344"/>
                <a:gd name="T12" fmla="*/ 1 w 392"/>
                <a:gd name="T13" fmla="*/ 63 h 344"/>
                <a:gd name="T14" fmla="*/ 5 w 392"/>
                <a:gd name="T15" fmla="*/ 72 h 344"/>
                <a:gd name="T16" fmla="*/ 12 w 392"/>
                <a:gd name="T17" fmla="*/ 78 h 344"/>
                <a:gd name="T18" fmla="*/ 22 w 392"/>
                <a:gd name="T19" fmla="*/ 80 h 344"/>
                <a:gd name="T20" fmla="*/ 28 w 392"/>
                <a:gd name="T21" fmla="*/ 80 h 344"/>
                <a:gd name="T22" fmla="*/ 33 w 392"/>
                <a:gd name="T23" fmla="*/ 81 h 344"/>
                <a:gd name="T24" fmla="*/ 41 w 392"/>
                <a:gd name="T25" fmla="*/ 86 h 344"/>
                <a:gd name="T26" fmla="*/ 46 w 392"/>
                <a:gd name="T27" fmla="*/ 85 h 344"/>
                <a:gd name="T28" fmla="*/ 49 w 392"/>
                <a:gd name="T29" fmla="*/ 80 h 344"/>
                <a:gd name="T30" fmla="*/ 53 w 392"/>
                <a:gd name="T31" fmla="*/ 74 h 344"/>
                <a:gd name="T32" fmla="*/ 59 w 392"/>
                <a:gd name="T33" fmla="*/ 73 h 344"/>
                <a:gd name="T34" fmla="*/ 64 w 392"/>
                <a:gd name="T35" fmla="*/ 69 h 344"/>
                <a:gd name="T36" fmla="*/ 69 w 392"/>
                <a:gd name="T37" fmla="*/ 63 h 344"/>
                <a:gd name="T38" fmla="*/ 76 w 392"/>
                <a:gd name="T39" fmla="*/ 59 h 344"/>
                <a:gd name="T40" fmla="*/ 79 w 392"/>
                <a:gd name="T41" fmla="*/ 52 h 344"/>
                <a:gd name="T42" fmla="*/ 80 w 392"/>
                <a:gd name="T43" fmla="*/ 43 h 344"/>
                <a:gd name="T44" fmla="*/ 85 w 392"/>
                <a:gd name="T45" fmla="*/ 28 h 344"/>
                <a:gd name="T46" fmla="*/ 90 w 392"/>
                <a:gd name="T47" fmla="*/ 21 h 344"/>
                <a:gd name="T48" fmla="*/ 94 w 392"/>
                <a:gd name="T49" fmla="*/ 19 h 344"/>
                <a:gd name="T50" fmla="*/ 97 w 392"/>
                <a:gd name="T51" fmla="*/ 15 h 344"/>
                <a:gd name="T52" fmla="*/ 97 w 392"/>
                <a:gd name="T53" fmla="*/ 9 h 344"/>
                <a:gd name="T54" fmla="*/ 95 w 392"/>
                <a:gd name="T55" fmla="*/ 3 h 344"/>
                <a:gd name="T56" fmla="*/ 88 w 392"/>
                <a:gd name="T57" fmla="*/ 1 h 344"/>
                <a:gd name="T58" fmla="*/ 75 w 392"/>
                <a:gd name="T59" fmla="*/ 1 h 344"/>
                <a:gd name="T60" fmla="*/ 64 w 392"/>
                <a:gd name="T61" fmla="*/ 3 h 344"/>
                <a:gd name="T62" fmla="*/ 55 w 392"/>
                <a:gd name="T63" fmla="*/ 5 h 344"/>
                <a:gd name="T64" fmla="*/ 45 w 392"/>
                <a:gd name="T65" fmla="*/ 7 h 344"/>
                <a:gd name="T66" fmla="*/ 38 w 392"/>
                <a:gd name="T67" fmla="*/ 8 h 344"/>
                <a:gd name="T68" fmla="*/ 33 w 392"/>
                <a:gd name="T69" fmla="*/ 11 h 344"/>
                <a:gd name="T70" fmla="*/ 28 w 392"/>
                <a:gd name="T71" fmla="*/ 12 h 344"/>
                <a:gd name="T72" fmla="*/ 23 w 392"/>
                <a:gd name="T73" fmla="*/ 12 h 34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92"/>
                <a:gd name="T112" fmla="*/ 0 h 344"/>
                <a:gd name="T113" fmla="*/ 392 w 392"/>
                <a:gd name="T114" fmla="*/ 344 h 34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92" h="344">
                  <a:moveTo>
                    <a:pt x="87" y="51"/>
                  </a:moveTo>
                  <a:lnTo>
                    <a:pt x="83" y="74"/>
                  </a:lnTo>
                  <a:lnTo>
                    <a:pt x="79" y="76"/>
                  </a:lnTo>
                  <a:lnTo>
                    <a:pt x="71" y="84"/>
                  </a:lnTo>
                  <a:lnTo>
                    <a:pt x="59" y="96"/>
                  </a:lnTo>
                  <a:lnTo>
                    <a:pt x="45" y="108"/>
                  </a:lnTo>
                  <a:lnTo>
                    <a:pt x="32" y="124"/>
                  </a:lnTo>
                  <a:lnTo>
                    <a:pt x="20" y="137"/>
                  </a:lnTo>
                  <a:lnTo>
                    <a:pt x="10" y="149"/>
                  </a:lnTo>
                  <a:lnTo>
                    <a:pt x="4" y="159"/>
                  </a:lnTo>
                  <a:lnTo>
                    <a:pt x="0" y="175"/>
                  </a:lnTo>
                  <a:lnTo>
                    <a:pt x="0" y="200"/>
                  </a:lnTo>
                  <a:lnTo>
                    <a:pt x="2" y="228"/>
                  </a:lnTo>
                  <a:lnTo>
                    <a:pt x="6" y="254"/>
                  </a:lnTo>
                  <a:lnTo>
                    <a:pt x="12" y="271"/>
                  </a:lnTo>
                  <a:lnTo>
                    <a:pt x="22" y="287"/>
                  </a:lnTo>
                  <a:lnTo>
                    <a:pt x="36" y="299"/>
                  </a:lnTo>
                  <a:lnTo>
                    <a:pt x="51" y="309"/>
                  </a:lnTo>
                  <a:lnTo>
                    <a:pt x="73" y="317"/>
                  </a:lnTo>
                  <a:lnTo>
                    <a:pt x="91" y="318"/>
                  </a:lnTo>
                  <a:lnTo>
                    <a:pt x="103" y="318"/>
                  </a:lnTo>
                  <a:lnTo>
                    <a:pt x="112" y="318"/>
                  </a:lnTo>
                  <a:lnTo>
                    <a:pt x="122" y="318"/>
                  </a:lnTo>
                  <a:lnTo>
                    <a:pt x="134" y="324"/>
                  </a:lnTo>
                  <a:lnTo>
                    <a:pt x="152" y="334"/>
                  </a:lnTo>
                  <a:lnTo>
                    <a:pt x="164" y="342"/>
                  </a:lnTo>
                  <a:lnTo>
                    <a:pt x="175" y="344"/>
                  </a:lnTo>
                  <a:lnTo>
                    <a:pt x="185" y="338"/>
                  </a:lnTo>
                  <a:lnTo>
                    <a:pt x="193" y="328"/>
                  </a:lnTo>
                  <a:lnTo>
                    <a:pt x="199" y="317"/>
                  </a:lnTo>
                  <a:lnTo>
                    <a:pt x="205" y="305"/>
                  </a:lnTo>
                  <a:lnTo>
                    <a:pt x="213" y="295"/>
                  </a:lnTo>
                  <a:lnTo>
                    <a:pt x="225" y="293"/>
                  </a:lnTo>
                  <a:lnTo>
                    <a:pt x="240" y="289"/>
                  </a:lnTo>
                  <a:lnTo>
                    <a:pt x="252" y="283"/>
                  </a:lnTo>
                  <a:lnTo>
                    <a:pt x="260" y="275"/>
                  </a:lnTo>
                  <a:lnTo>
                    <a:pt x="268" y="263"/>
                  </a:lnTo>
                  <a:lnTo>
                    <a:pt x="280" y="252"/>
                  </a:lnTo>
                  <a:lnTo>
                    <a:pt x="292" y="246"/>
                  </a:lnTo>
                  <a:lnTo>
                    <a:pt x="305" y="238"/>
                  </a:lnTo>
                  <a:lnTo>
                    <a:pt x="315" y="224"/>
                  </a:lnTo>
                  <a:lnTo>
                    <a:pt x="319" y="208"/>
                  </a:lnTo>
                  <a:lnTo>
                    <a:pt x="321" y="189"/>
                  </a:lnTo>
                  <a:lnTo>
                    <a:pt x="323" y="169"/>
                  </a:lnTo>
                  <a:lnTo>
                    <a:pt x="331" y="139"/>
                  </a:lnTo>
                  <a:lnTo>
                    <a:pt x="343" y="112"/>
                  </a:lnTo>
                  <a:lnTo>
                    <a:pt x="355" y="92"/>
                  </a:lnTo>
                  <a:lnTo>
                    <a:pt x="362" y="84"/>
                  </a:lnTo>
                  <a:lnTo>
                    <a:pt x="372" y="80"/>
                  </a:lnTo>
                  <a:lnTo>
                    <a:pt x="380" y="76"/>
                  </a:lnTo>
                  <a:lnTo>
                    <a:pt x="388" y="70"/>
                  </a:lnTo>
                  <a:lnTo>
                    <a:pt x="392" y="61"/>
                  </a:lnTo>
                  <a:lnTo>
                    <a:pt x="392" y="51"/>
                  </a:lnTo>
                  <a:lnTo>
                    <a:pt x="390" y="35"/>
                  </a:lnTo>
                  <a:lnTo>
                    <a:pt x="390" y="23"/>
                  </a:lnTo>
                  <a:lnTo>
                    <a:pt x="384" y="13"/>
                  </a:lnTo>
                  <a:lnTo>
                    <a:pt x="374" y="8"/>
                  </a:lnTo>
                  <a:lnTo>
                    <a:pt x="356" y="2"/>
                  </a:lnTo>
                  <a:lnTo>
                    <a:pt x="327" y="0"/>
                  </a:lnTo>
                  <a:lnTo>
                    <a:pt x="301" y="4"/>
                  </a:lnTo>
                  <a:lnTo>
                    <a:pt x="280" y="9"/>
                  </a:lnTo>
                  <a:lnTo>
                    <a:pt x="260" y="13"/>
                  </a:lnTo>
                  <a:lnTo>
                    <a:pt x="240" y="15"/>
                  </a:lnTo>
                  <a:lnTo>
                    <a:pt x="221" y="21"/>
                  </a:lnTo>
                  <a:lnTo>
                    <a:pt x="201" y="27"/>
                  </a:lnTo>
                  <a:lnTo>
                    <a:pt x="181" y="27"/>
                  </a:lnTo>
                  <a:lnTo>
                    <a:pt x="166" y="27"/>
                  </a:lnTo>
                  <a:lnTo>
                    <a:pt x="154" y="31"/>
                  </a:lnTo>
                  <a:lnTo>
                    <a:pt x="142" y="39"/>
                  </a:lnTo>
                  <a:lnTo>
                    <a:pt x="134" y="45"/>
                  </a:lnTo>
                  <a:lnTo>
                    <a:pt x="126" y="49"/>
                  </a:lnTo>
                  <a:lnTo>
                    <a:pt x="114" y="49"/>
                  </a:lnTo>
                  <a:lnTo>
                    <a:pt x="103" y="49"/>
                  </a:lnTo>
                  <a:lnTo>
                    <a:pt x="93" y="49"/>
                  </a:lnTo>
                  <a:lnTo>
                    <a:pt x="87" y="51"/>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12" name="Freeform 76"/>
            <p:cNvSpPr>
              <a:spLocks/>
            </p:cNvSpPr>
            <p:nvPr/>
          </p:nvSpPr>
          <p:spPr bwMode="gray">
            <a:xfrm>
              <a:off x="3116" y="3813"/>
              <a:ext cx="195" cy="172"/>
            </a:xfrm>
            <a:custGeom>
              <a:avLst/>
              <a:gdLst>
                <a:gd name="T0" fmla="*/ 20 w 392"/>
                <a:gd name="T1" fmla="*/ 19 h 344"/>
                <a:gd name="T2" fmla="*/ 17 w 392"/>
                <a:gd name="T3" fmla="*/ 21 h 344"/>
                <a:gd name="T4" fmla="*/ 11 w 392"/>
                <a:gd name="T5" fmla="*/ 27 h 344"/>
                <a:gd name="T6" fmla="*/ 5 w 392"/>
                <a:gd name="T7" fmla="*/ 35 h 344"/>
                <a:gd name="T8" fmla="*/ 1 w 392"/>
                <a:gd name="T9" fmla="*/ 40 h 344"/>
                <a:gd name="T10" fmla="*/ 0 w 392"/>
                <a:gd name="T11" fmla="*/ 50 h 344"/>
                <a:gd name="T12" fmla="*/ 1 w 392"/>
                <a:gd name="T13" fmla="*/ 63 h 344"/>
                <a:gd name="T14" fmla="*/ 5 w 392"/>
                <a:gd name="T15" fmla="*/ 72 h 344"/>
                <a:gd name="T16" fmla="*/ 12 w 392"/>
                <a:gd name="T17" fmla="*/ 78 h 344"/>
                <a:gd name="T18" fmla="*/ 22 w 392"/>
                <a:gd name="T19" fmla="*/ 80 h 344"/>
                <a:gd name="T20" fmla="*/ 28 w 392"/>
                <a:gd name="T21" fmla="*/ 80 h 344"/>
                <a:gd name="T22" fmla="*/ 33 w 392"/>
                <a:gd name="T23" fmla="*/ 81 h 344"/>
                <a:gd name="T24" fmla="*/ 41 w 392"/>
                <a:gd name="T25" fmla="*/ 86 h 344"/>
                <a:gd name="T26" fmla="*/ 46 w 392"/>
                <a:gd name="T27" fmla="*/ 85 h 344"/>
                <a:gd name="T28" fmla="*/ 49 w 392"/>
                <a:gd name="T29" fmla="*/ 80 h 344"/>
                <a:gd name="T30" fmla="*/ 53 w 392"/>
                <a:gd name="T31" fmla="*/ 74 h 344"/>
                <a:gd name="T32" fmla="*/ 59 w 392"/>
                <a:gd name="T33" fmla="*/ 73 h 344"/>
                <a:gd name="T34" fmla="*/ 64 w 392"/>
                <a:gd name="T35" fmla="*/ 69 h 344"/>
                <a:gd name="T36" fmla="*/ 69 w 392"/>
                <a:gd name="T37" fmla="*/ 63 h 344"/>
                <a:gd name="T38" fmla="*/ 76 w 392"/>
                <a:gd name="T39" fmla="*/ 59 h 344"/>
                <a:gd name="T40" fmla="*/ 79 w 392"/>
                <a:gd name="T41" fmla="*/ 52 h 344"/>
                <a:gd name="T42" fmla="*/ 80 w 392"/>
                <a:gd name="T43" fmla="*/ 43 h 344"/>
                <a:gd name="T44" fmla="*/ 85 w 392"/>
                <a:gd name="T45" fmla="*/ 28 h 344"/>
                <a:gd name="T46" fmla="*/ 90 w 392"/>
                <a:gd name="T47" fmla="*/ 21 h 344"/>
                <a:gd name="T48" fmla="*/ 94 w 392"/>
                <a:gd name="T49" fmla="*/ 19 h 344"/>
                <a:gd name="T50" fmla="*/ 97 w 392"/>
                <a:gd name="T51" fmla="*/ 15 h 344"/>
                <a:gd name="T52" fmla="*/ 97 w 392"/>
                <a:gd name="T53" fmla="*/ 9 h 344"/>
                <a:gd name="T54" fmla="*/ 95 w 392"/>
                <a:gd name="T55" fmla="*/ 3 h 344"/>
                <a:gd name="T56" fmla="*/ 88 w 392"/>
                <a:gd name="T57" fmla="*/ 1 h 344"/>
                <a:gd name="T58" fmla="*/ 75 w 392"/>
                <a:gd name="T59" fmla="*/ 1 h 344"/>
                <a:gd name="T60" fmla="*/ 64 w 392"/>
                <a:gd name="T61" fmla="*/ 3 h 344"/>
                <a:gd name="T62" fmla="*/ 55 w 392"/>
                <a:gd name="T63" fmla="*/ 5 h 344"/>
                <a:gd name="T64" fmla="*/ 45 w 392"/>
                <a:gd name="T65" fmla="*/ 7 h 344"/>
                <a:gd name="T66" fmla="*/ 38 w 392"/>
                <a:gd name="T67" fmla="*/ 8 h 344"/>
                <a:gd name="T68" fmla="*/ 33 w 392"/>
                <a:gd name="T69" fmla="*/ 11 h 344"/>
                <a:gd name="T70" fmla="*/ 28 w 392"/>
                <a:gd name="T71" fmla="*/ 12 h 344"/>
                <a:gd name="T72" fmla="*/ 23 w 392"/>
                <a:gd name="T73" fmla="*/ 12 h 34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92"/>
                <a:gd name="T112" fmla="*/ 0 h 344"/>
                <a:gd name="T113" fmla="*/ 392 w 392"/>
                <a:gd name="T114" fmla="*/ 344 h 34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92" h="344">
                  <a:moveTo>
                    <a:pt x="87" y="51"/>
                  </a:moveTo>
                  <a:lnTo>
                    <a:pt x="83" y="74"/>
                  </a:lnTo>
                  <a:lnTo>
                    <a:pt x="79" y="76"/>
                  </a:lnTo>
                  <a:lnTo>
                    <a:pt x="71" y="84"/>
                  </a:lnTo>
                  <a:lnTo>
                    <a:pt x="59" y="96"/>
                  </a:lnTo>
                  <a:lnTo>
                    <a:pt x="45" y="108"/>
                  </a:lnTo>
                  <a:lnTo>
                    <a:pt x="32" y="124"/>
                  </a:lnTo>
                  <a:lnTo>
                    <a:pt x="20" y="137"/>
                  </a:lnTo>
                  <a:lnTo>
                    <a:pt x="10" y="149"/>
                  </a:lnTo>
                  <a:lnTo>
                    <a:pt x="4" y="159"/>
                  </a:lnTo>
                  <a:lnTo>
                    <a:pt x="0" y="175"/>
                  </a:lnTo>
                  <a:lnTo>
                    <a:pt x="0" y="200"/>
                  </a:lnTo>
                  <a:lnTo>
                    <a:pt x="2" y="228"/>
                  </a:lnTo>
                  <a:lnTo>
                    <a:pt x="6" y="254"/>
                  </a:lnTo>
                  <a:lnTo>
                    <a:pt x="12" y="271"/>
                  </a:lnTo>
                  <a:lnTo>
                    <a:pt x="22" y="287"/>
                  </a:lnTo>
                  <a:lnTo>
                    <a:pt x="36" y="299"/>
                  </a:lnTo>
                  <a:lnTo>
                    <a:pt x="51" y="309"/>
                  </a:lnTo>
                  <a:lnTo>
                    <a:pt x="73" y="317"/>
                  </a:lnTo>
                  <a:lnTo>
                    <a:pt x="91" y="318"/>
                  </a:lnTo>
                  <a:lnTo>
                    <a:pt x="103" y="318"/>
                  </a:lnTo>
                  <a:lnTo>
                    <a:pt x="112" y="318"/>
                  </a:lnTo>
                  <a:lnTo>
                    <a:pt x="122" y="318"/>
                  </a:lnTo>
                  <a:lnTo>
                    <a:pt x="134" y="324"/>
                  </a:lnTo>
                  <a:lnTo>
                    <a:pt x="152" y="334"/>
                  </a:lnTo>
                  <a:lnTo>
                    <a:pt x="164" y="342"/>
                  </a:lnTo>
                  <a:lnTo>
                    <a:pt x="175" y="344"/>
                  </a:lnTo>
                  <a:lnTo>
                    <a:pt x="185" y="338"/>
                  </a:lnTo>
                  <a:lnTo>
                    <a:pt x="193" y="328"/>
                  </a:lnTo>
                  <a:lnTo>
                    <a:pt x="199" y="317"/>
                  </a:lnTo>
                  <a:lnTo>
                    <a:pt x="205" y="305"/>
                  </a:lnTo>
                  <a:lnTo>
                    <a:pt x="213" y="295"/>
                  </a:lnTo>
                  <a:lnTo>
                    <a:pt x="225" y="293"/>
                  </a:lnTo>
                  <a:lnTo>
                    <a:pt x="240" y="289"/>
                  </a:lnTo>
                  <a:lnTo>
                    <a:pt x="252" y="283"/>
                  </a:lnTo>
                  <a:lnTo>
                    <a:pt x="260" y="275"/>
                  </a:lnTo>
                  <a:lnTo>
                    <a:pt x="268" y="263"/>
                  </a:lnTo>
                  <a:lnTo>
                    <a:pt x="280" y="252"/>
                  </a:lnTo>
                  <a:lnTo>
                    <a:pt x="292" y="246"/>
                  </a:lnTo>
                  <a:lnTo>
                    <a:pt x="305" y="238"/>
                  </a:lnTo>
                  <a:lnTo>
                    <a:pt x="315" y="224"/>
                  </a:lnTo>
                  <a:lnTo>
                    <a:pt x="319" y="208"/>
                  </a:lnTo>
                  <a:lnTo>
                    <a:pt x="321" y="189"/>
                  </a:lnTo>
                  <a:lnTo>
                    <a:pt x="323" y="169"/>
                  </a:lnTo>
                  <a:lnTo>
                    <a:pt x="331" y="139"/>
                  </a:lnTo>
                  <a:lnTo>
                    <a:pt x="343" y="112"/>
                  </a:lnTo>
                  <a:lnTo>
                    <a:pt x="355" y="92"/>
                  </a:lnTo>
                  <a:lnTo>
                    <a:pt x="362" y="84"/>
                  </a:lnTo>
                  <a:lnTo>
                    <a:pt x="372" y="80"/>
                  </a:lnTo>
                  <a:lnTo>
                    <a:pt x="380" y="76"/>
                  </a:lnTo>
                  <a:lnTo>
                    <a:pt x="388" y="70"/>
                  </a:lnTo>
                  <a:lnTo>
                    <a:pt x="392" y="61"/>
                  </a:lnTo>
                  <a:lnTo>
                    <a:pt x="392" y="51"/>
                  </a:lnTo>
                  <a:lnTo>
                    <a:pt x="390" y="35"/>
                  </a:lnTo>
                  <a:lnTo>
                    <a:pt x="390" y="23"/>
                  </a:lnTo>
                  <a:lnTo>
                    <a:pt x="384" y="13"/>
                  </a:lnTo>
                  <a:lnTo>
                    <a:pt x="374" y="8"/>
                  </a:lnTo>
                  <a:lnTo>
                    <a:pt x="356" y="2"/>
                  </a:lnTo>
                  <a:lnTo>
                    <a:pt x="327" y="0"/>
                  </a:lnTo>
                  <a:lnTo>
                    <a:pt x="301" y="4"/>
                  </a:lnTo>
                  <a:lnTo>
                    <a:pt x="280" y="9"/>
                  </a:lnTo>
                  <a:lnTo>
                    <a:pt x="260" y="13"/>
                  </a:lnTo>
                  <a:lnTo>
                    <a:pt x="240" y="15"/>
                  </a:lnTo>
                  <a:lnTo>
                    <a:pt x="221" y="21"/>
                  </a:lnTo>
                  <a:lnTo>
                    <a:pt x="201" y="27"/>
                  </a:lnTo>
                  <a:lnTo>
                    <a:pt x="181" y="27"/>
                  </a:lnTo>
                  <a:lnTo>
                    <a:pt x="166" y="27"/>
                  </a:lnTo>
                  <a:lnTo>
                    <a:pt x="154" y="31"/>
                  </a:lnTo>
                  <a:lnTo>
                    <a:pt x="142" y="39"/>
                  </a:lnTo>
                  <a:lnTo>
                    <a:pt x="134" y="45"/>
                  </a:lnTo>
                  <a:lnTo>
                    <a:pt x="126" y="49"/>
                  </a:lnTo>
                  <a:lnTo>
                    <a:pt x="114" y="49"/>
                  </a:lnTo>
                  <a:lnTo>
                    <a:pt x="103" y="49"/>
                  </a:lnTo>
                  <a:lnTo>
                    <a:pt x="93" y="49"/>
                  </a:lnTo>
                  <a:lnTo>
                    <a:pt x="87" y="51"/>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13" name="Freeform 77"/>
            <p:cNvSpPr>
              <a:spLocks/>
            </p:cNvSpPr>
            <p:nvPr/>
          </p:nvSpPr>
          <p:spPr bwMode="gray">
            <a:xfrm>
              <a:off x="3188" y="3319"/>
              <a:ext cx="564" cy="480"/>
            </a:xfrm>
            <a:custGeom>
              <a:avLst/>
              <a:gdLst>
                <a:gd name="T0" fmla="*/ 279 w 1128"/>
                <a:gd name="T1" fmla="*/ 62 h 960"/>
                <a:gd name="T2" fmla="*/ 272 w 1128"/>
                <a:gd name="T3" fmla="*/ 67 h 960"/>
                <a:gd name="T4" fmla="*/ 266 w 1128"/>
                <a:gd name="T5" fmla="*/ 77 h 960"/>
                <a:gd name="T6" fmla="*/ 261 w 1128"/>
                <a:gd name="T7" fmla="*/ 87 h 960"/>
                <a:gd name="T8" fmla="*/ 254 w 1128"/>
                <a:gd name="T9" fmla="*/ 97 h 960"/>
                <a:gd name="T10" fmla="*/ 241 w 1128"/>
                <a:gd name="T11" fmla="*/ 103 h 960"/>
                <a:gd name="T12" fmla="*/ 230 w 1128"/>
                <a:gd name="T13" fmla="*/ 104 h 960"/>
                <a:gd name="T14" fmla="*/ 216 w 1128"/>
                <a:gd name="T15" fmla="*/ 103 h 960"/>
                <a:gd name="T16" fmla="*/ 203 w 1128"/>
                <a:gd name="T17" fmla="*/ 110 h 960"/>
                <a:gd name="T18" fmla="*/ 199 w 1128"/>
                <a:gd name="T19" fmla="*/ 115 h 960"/>
                <a:gd name="T20" fmla="*/ 198 w 1128"/>
                <a:gd name="T21" fmla="*/ 118 h 960"/>
                <a:gd name="T22" fmla="*/ 196 w 1128"/>
                <a:gd name="T23" fmla="*/ 119 h 960"/>
                <a:gd name="T24" fmla="*/ 190 w 1128"/>
                <a:gd name="T25" fmla="*/ 114 h 960"/>
                <a:gd name="T26" fmla="*/ 183 w 1128"/>
                <a:gd name="T27" fmla="*/ 118 h 960"/>
                <a:gd name="T28" fmla="*/ 177 w 1128"/>
                <a:gd name="T29" fmla="*/ 127 h 960"/>
                <a:gd name="T30" fmla="*/ 164 w 1128"/>
                <a:gd name="T31" fmla="*/ 127 h 960"/>
                <a:gd name="T32" fmla="*/ 155 w 1128"/>
                <a:gd name="T33" fmla="*/ 120 h 960"/>
                <a:gd name="T34" fmla="*/ 148 w 1128"/>
                <a:gd name="T35" fmla="*/ 111 h 960"/>
                <a:gd name="T36" fmla="*/ 143 w 1128"/>
                <a:gd name="T37" fmla="*/ 113 h 960"/>
                <a:gd name="T38" fmla="*/ 147 w 1128"/>
                <a:gd name="T39" fmla="*/ 122 h 960"/>
                <a:gd name="T40" fmla="*/ 154 w 1128"/>
                <a:gd name="T41" fmla="*/ 130 h 960"/>
                <a:gd name="T42" fmla="*/ 153 w 1128"/>
                <a:gd name="T43" fmla="*/ 140 h 960"/>
                <a:gd name="T44" fmla="*/ 140 w 1128"/>
                <a:gd name="T45" fmla="*/ 149 h 960"/>
                <a:gd name="T46" fmla="*/ 134 w 1128"/>
                <a:gd name="T47" fmla="*/ 149 h 960"/>
                <a:gd name="T48" fmla="*/ 132 w 1128"/>
                <a:gd name="T49" fmla="*/ 148 h 960"/>
                <a:gd name="T50" fmla="*/ 130 w 1128"/>
                <a:gd name="T51" fmla="*/ 148 h 960"/>
                <a:gd name="T52" fmla="*/ 126 w 1128"/>
                <a:gd name="T53" fmla="*/ 154 h 960"/>
                <a:gd name="T54" fmla="*/ 116 w 1128"/>
                <a:gd name="T55" fmla="*/ 163 h 960"/>
                <a:gd name="T56" fmla="*/ 110 w 1128"/>
                <a:gd name="T57" fmla="*/ 167 h 960"/>
                <a:gd name="T58" fmla="*/ 97 w 1128"/>
                <a:gd name="T59" fmla="*/ 168 h 960"/>
                <a:gd name="T60" fmla="*/ 87 w 1128"/>
                <a:gd name="T61" fmla="*/ 171 h 960"/>
                <a:gd name="T62" fmla="*/ 75 w 1128"/>
                <a:gd name="T63" fmla="*/ 179 h 960"/>
                <a:gd name="T64" fmla="*/ 56 w 1128"/>
                <a:gd name="T65" fmla="*/ 185 h 960"/>
                <a:gd name="T66" fmla="*/ 46 w 1128"/>
                <a:gd name="T67" fmla="*/ 186 h 960"/>
                <a:gd name="T68" fmla="*/ 38 w 1128"/>
                <a:gd name="T69" fmla="*/ 194 h 960"/>
                <a:gd name="T70" fmla="*/ 29 w 1128"/>
                <a:gd name="T71" fmla="*/ 199 h 960"/>
                <a:gd name="T72" fmla="*/ 23 w 1128"/>
                <a:gd name="T73" fmla="*/ 207 h 960"/>
                <a:gd name="T74" fmla="*/ 26 w 1128"/>
                <a:gd name="T75" fmla="*/ 214 h 960"/>
                <a:gd name="T76" fmla="*/ 35 w 1128"/>
                <a:gd name="T77" fmla="*/ 227 h 960"/>
                <a:gd name="T78" fmla="*/ 35 w 1128"/>
                <a:gd name="T79" fmla="*/ 235 h 960"/>
                <a:gd name="T80" fmla="*/ 24 w 1128"/>
                <a:gd name="T81" fmla="*/ 240 h 960"/>
                <a:gd name="T82" fmla="*/ 13 w 1128"/>
                <a:gd name="T83" fmla="*/ 235 h 960"/>
                <a:gd name="T84" fmla="*/ 4 w 1128"/>
                <a:gd name="T85" fmla="*/ 222 h 960"/>
                <a:gd name="T86" fmla="*/ 1 w 1128"/>
                <a:gd name="T87" fmla="*/ 210 h 960"/>
                <a:gd name="T88" fmla="*/ 1 w 1128"/>
                <a:gd name="T89" fmla="*/ 200 h 960"/>
                <a:gd name="T90" fmla="*/ 8 w 1128"/>
                <a:gd name="T91" fmla="*/ 189 h 960"/>
                <a:gd name="T92" fmla="*/ 0 w 1128"/>
                <a:gd name="T93" fmla="*/ 184 h 960"/>
                <a:gd name="T94" fmla="*/ 19 w 1128"/>
                <a:gd name="T95" fmla="*/ 160 h 960"/>
                <a:gd name="T96" fmla="*/ 37 w 1128"/>
                <a:gd name="T97" fmla="*/ 139 h 960"/>
                <a:gd name="T98" fmla="*/ 59 w 1128"/>
                <a:gd name="T99" fmla="*/ 101 h 960"/>
                <a:gd name="T100" fmla="*/ 74 w 1128"/>
                <a:gd name="T101" fmla="*/ 62 h 960"/>
                <a:gd name="T102" fmla="*/ 82 w 1128"/>
                <a:gd name="T103" fmla="*/ 36 h 960"/>
                <a:gd name="T104" fmla="*/ 121 w 1128"/>
                <a:gd name="T105" fmla="*/ 3 h 960"/>
                <a:gd name="T106" fmla="*/ 156 w 1128"/>
                <a:gd name="T107" fmla="*/ 8 h 960"/>
                <a:gd name="T108" fmla="*/ 170 w 1128"/>
                <a:gd name="T109" fmla="*/ 24 h 960"/>
                <a:gd name="T110" fmla="*/ 185 w 1128"/>
                <a:gd name="T111" fmla="*/ 32 h 960"/>
                <a:gd name="T112" fmla="*/ 224 w 1128"/>
                <a:gd name="T113" fmla="*/ 15 h 960"/>
                <a:gd name="T114" fmla="*/ 272 w 1128"/>
                <a:gd name="T115" fmla="*/ 41 h 9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28"/>
                <a:gd name="T175" fmla="*/ 0 h 960"/>
                <a:gd name="T176" fmla="*/ 1128 w 1128"/>
                <a:gd name="T177" fmla="*/ 960 h 9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28" h="960">
                  <a:moveTo>
                    <a:pt x="1128" y="246"/>
                  </a:moveTo>
                  <a:lnTo>
                    <a:pt x="1124" y="248"/>
                  </a:lnTo>
                  <a:lnTo>
                    <a:pt x="1116" y="250"/>
                  </a:lnTo>
                  <a:lnTo>
                    <a:pt x="1104" y="254"/>
                  </a:lnTo>
                  <a:lnTo>
                    <a:pt x="1094" y="259"/>
                  </a:lnTo>
                  <a:lnTo>
                    <a:pt x="1088" y="265"/>
                  </a:lnTo>
                  <a:lnTo>
                    <a:pt x="1083" y="275"/>
                  </a:lnTo>
                  <a:lnTo>
                    <a:pt x="1075" y="289"/>
                  </a:lnTo>
                  <a:lnTo>
                    <a:pt x="1063" y="305"/>
                  </a:lnTo>
                  <a:lnTo>
                    <a:pt x="1055" y="318"/>
                  </a:lnTo>
                  <a:lnTo>
                    <a:pt x="1047" y="332"/>
                  </a:lnTo>
                  <a:lnTo>
                    <a:pt x="1043" y="348"/>
                  </a:lnTo>
                  <a:lnTo>
                    <a:pt x="1037" y="362"/>
                  </a:lnTo>
                  <a:lnTo>
                    <a:pt x="1029" y="376"/>
                  </a:lnTo>
                  <a:lnTo>
                    <a:pt x="1016" y="387"/>
                  </a:lnTo>
                  <a:lnTo>
                    <a:pt x="1002" y="395"/>
                  </a:lnTo>
                  <a:lnTo>
                    <a:pt x="984" y="403"/>
                  </a:lnTo>
                  <a:lnTo>
                    <a:pt x="966" y="411"/>
                  </a:lnTo>
                  <a:lnTo>
                    <a:pt x="949" y="417"/>
                  </a:lnTo>
                  <a:lnTo>
                    <a:pt x="937" y="419"/>
                  </a:lnTo>
                  <a:lnTo>
                    <a:pt x="921" y="415"/>
                  </a:lnTo>
                  <a:lnTo>
                    <a:pt x="903" y="411"/>
                  </a:lnTo>
                  <a:lnTo>
                    <a:pt x="884" y="409"/>
                  </a:lnTo>
                  <a:lnTo>
                    <a:pt x="864" y="411"/>
                  </a:lnTo>
                  <a:lnTo>
                    <a:pt x="846" y="419"/>
                  </a:lnTo>
                  <a:lnTo>
                    <a:pt x="829" y="431"/>
                  </a:lnTo>
                  <a:lnTo>
                    <a:pt x="813" y="440"/>
                  </a:lnTo>
                  <a:lnTo>
                    <a:pt x="801" y="450"/>
                  </a:lnTo>
                  <a:lnTo>
                    <a:pt x="799" y="454"/>
                  </a:lnTo>
                  <a:lnTo>
                    <a:pt x="797" y="458"/>
                  </a:lnTo>
                  <a:lnTo>
                    <a:pt x="795" y="464"/>
                  </a:lnTo>
                  <a:lnTo>
                    <a:pt x="793" y="468"/>
                  </a:lnTo>
                  <a:lnTo>
                    <a:pt x="791" y="472"/>
                  </a:lnTo>
                  <a:lnTo>
                    <a:pt x="789" y="474"/>
                  </a:lnTo>
                  <a:lnTo>
                    <a:pt x="787" y="474"/>
                  </a:lnTo>
                  <a:lnTo>
                    <a:pt x="783" y="474"/>
                  </a:lnTo>
                  <a:lnTo>
                    <a:pt x="777" y="470"/>
                  </a:lnTo>
                  <a:lnTo>
                    <a:pt x="770" y="462"/>
                  </a:lnTo>
                  <a:lnTo>
                    <a:pt x="760" y="456"/>
                  </a:lnTo>
                  <a:lnTo>
                    <a:pt x="752" y="456"/>
                  </a:lnTo>
                  <a:lnTo>
                    <a:pt x="742" y="462"/>
                  </a:lnTo>
                  <a:lnTo>
                    <a:pt x="734" y="472"/>
                  </a:lnTo>
                  <a:lnTo>
                    <a:pt x="726" y="484"/>
                  </a:lnTo>
                  <a:lnTo>
                    <a:pt x="718" y="496"/>
                  </a:lnTo>
                  <a:lnTo>
                    <a:pt x="708" y="507"/>
                  </a:lnTo>
                  <a:lnTo>
                    <a:pt x="695" y="513"/>
                  </a:lnTo>
                  <a:lnTo>
                    <a:pt x="679" y="513"/>
                  </a:lnTo>
                  <a:lnTo>
                    <a:pt x="657" y="509"/>
                  </a:lnTo>
                  <a:lnTo>
                    <a:pt x="644" y="503"/>
                  </a:lnTo>
                  <a:lnTo>
                    <a:pt x="634" y="494"/>
                  </a:lnTo>
                  <a:lnTo>
                    <a:pt x="622" y="482"/>
                  </a:lnTo>
                  <a:lnTo>
                    <a:pt x="612" y="468"/>
                  </a:lnTo>
                  <a:lnTo>
                    <a:pt x="602" y="454"/>
                  </a:lnTo>
                  <a:lnTo>
                    <a:pt x="592" y="442"/>
                  </a:lnTo>
                  <a:lnTo>
                    <a:pt x="583" y="437"/>
                  </a:lnTo>
                  <a:lnTo>
                    <a:pt x="575" y="440"/>
                  </a:lnTo>
                  <a:lnTo>
                    <a:pt x="571" y="452"/>
                  </a:lnTo>
                  <a:lnTo>
                    <a:pt x="575" y="464"/>
                  </a:lnTo>
                  <a:lnTo>
                    <a:pt x="581" y="478"/>
                  </a:lnTo>
                  <a:lnTo>
                    <a:pt x="588" y="490"/>
                  </a:lnTo>
                  <a:lnTo>
                    <a:pt x="596" y="498"/>
                  </a:lnTo>
                  <a:lnTo>
                    <a:pt x="608" y="509"/>
                  </a:lnTo>
                  <a:lnTo>
                    <a:pt x="618" y="519"/>
                  </a:lnTo>
                  <a:lnTo>
                    <a:pt x="624" y="531"/>
                  </a:lnTo>
                  <a:lnTo>
                    <a:pt x="624" y="541"/>
                  </a:lnTo>
                  <a:lnTo>
                    <a:pt x="612" y="557"/>
                  </a:lnTo>
                  <a:lnTo>
                    <a:pt x="596" y="574"/>
                  </a:lnTo>
                  <a:lnTo>
                    <a:pt x="577" y="588"/>
                  </a:lnTo>
                  <a:lnTo>
                    <a:pt x="557" y="596"/>
                  </a:lnTo>
                  <a:lnTo>
                    <a:pt x="545" y="600"/>
                  </a:lnTo>
                  <a:lnTo>
                    <a:pt x="535" y="598"/>
                  </a:lnTo>
                  <a:lnTo>
                    <a:pt x="533" y="596"/>
                  </a:lnTo>
                  <a:lnTo>
                    <a:pt x="531" y="594"/>
                  </a:lnTo>
                  <a:lnTo>
                    <a:pt x="527" y="592"/>
                  </a:lnTo>
                  <a:lnTo>
                    <a:pt x="525" y="590"/>
                  </a:lnTo>
                  <a:lnTo>
                    <a:pt x="523" y="590"/>
                  </a:lnTo>
                  <a:lnTo>
                    <a:pt x="521" y="590"/>
                  </a:lnTo>
                  <a:lnTo>
                    <a:pt x="520" y="592"/>
                  </a:lnTo>
                  <a:lnTo>
                    <a:pt x="518" y="598"/>
                  </a:lnTo>
                  <a:lnTo>
                    <a:pt x="514" y="608"/>
                  </a:lnTo>
                  <a:lnTo>
                    <a:pt x="504" y="614"/>
                  </a:lnTo>
                  <a:lnTo>
                    <a:pt x="492" y="624"/>
                  </a:lnTo>
                  <a:lnTo>
                    <a:pt x="478" y="637"/>
                  </a:lnTo>
                  <a:lnTo>
                    <a:pt x="466" y="651"/>
                  </a:lnTo>
                  <a:lnTo>
                    <a:pt x="459" y="661"/>
                  </a:lnTo>
                  <a:lnTo>
                    <a:pt x="451" y="667"/>
                  </a:lnTo>
                  <a:lnTo>
                    <a:pt x="441" y="667"/>
                  </a:lnTo>
                  <a:lnTo>
                    <a:pt x="427" y="665"/>
                  </a:lnTo>
                  <a:lnTo>
                    <a:pt x="411" y="667"/>
                  </a:lnTo>
                  <a:lnTo>
                    <a:pt x="390" y="669"/>
                  </a:lnTo>
                  <a:lnTo>
                    <a:pt x="374" y="669"/>
                  </a:lnTo>
                  <a:lnTo>
                    <a:pt x="360" y="675"/>
                  </a:lnTo>
                  <a:lnTo>
                    <a:pt x="348" y="683"/>
                  </a:lnTo>
                  <a:lnTo>
                    <a:pt x="336" y="694"/>
                  </a:lnTo>
                  <a:lnTo>
                    <a:pt x="323" y="704"/>
                  </a:lnTo>
                  <a:lnTo>
                    <a:pt x="299" y="714"/>
                  </a:lnTo>
                  <a:lnTo>
                    <a:pt x="271" y="726"/>
                  </a:lnTo>
                  <a:lnTo>
                    <a:pt x="246" y="734"/>
                  </a:lnTo>
                  <a:lnTo>
                    <a:pt x="226" y="740"/>
                  </a:lnTo>
                  <a:lnTo>
                    <a:pt x="212" y="740"/>
                  </a:lnTo>
                  <a:lnTo>
                    <a:pt x="199" y="740"/>
                  </a:lnTo>
                  <a:lnTo>
                    <a:pt x="185" y="742"/>
                  </a:lnTo>
                  <a:lnTo>
                    <a:pt x="173" y="748"/>
                  </a:lnTo>
                  <a:lnTo>
                    <a:pt x="163" y="759"/>
                  </a:lnTo>
                  <a:lnTo>
                    <a:pt x="153" y="773"/>
                  </a:lnTo>
                  <a:lnTo>
                    <a:pt x="142" y="781"/>
                  </a:lnTo>
                  <a:lnTo>
                    <a:pt x="128" y="787"/>
                  </a:lnTo>
                  <a:lnTo>
                    <a:pt x="116" y="793"/>
                  </a:lnTo>
                  <a:lnTo>
                    <a:pt x="108" y="803"/>
                  </a:lnTo>
                  <a:lnTo>
                    <a:pt x="100" y="816"/>
                  </a:lnTo>
                  <a:lnTo>
                    <a:pt x="92" y="826"/>
                  </a:lnTo>
                  <a:lnTo>
                    <a:pt x="86" y="834"/>
                  </a:lnTo>
                  <a:lnTo>
                    <a:pt x="90" y="844"/>
                  </a:lnTo>
                  <a:lnTo>
                    <a:pt x="104" y="856"/>
                  </a:lnTo>
                  <a:lnTo>
                    <a:pt x="118" y="872"/>
                  </a:lnTo>
                  <a:lnTo>
                    <a:pt x="130" y="891"/>
                  </a:lnTo>
                  <a:lnTo>
                    <a:pt x="138" y="905"/>
                  </a:lnTo>
                  <a:lnTo>
                    <a:pt x="144" y="919"/>
                  </a:lnTo>
                  <a:lnTo>
                    <a:pt x="146" y="931"/>
                  </a:lnTo>
                  <a:lnTo>
                    <a:pt x="140" y="940"/>
                  </a:lnTo>
                  <a:lnTo>
                    <a:pt x="128" y="946"/>
                  </a:lnTo>
                  <a:lnTo>
                    <a:pt x="114" y="954"/>
                  </a:lnTo>
                  <a:lnTo>
                    <a:pt x="96" y="960"/>
                  </a:lnTo>
                  <a:lnTo>
                    <a:pt x="79" y="960"/>
                  </a:lnTo>
                  <a:lnTo>
                    <a:pt x="67" y="956"/>
                  </a:lnTo>
                  <a:lnTo>
                    <a:pt x="51" y="938"/>
                  </a:lnTo>
                  <a:lnTo>
                    <a:pt x="37" y="919"/>
                  </a:lnTo>
                  <a:lnTo>
                    <a:pt x="25" y="901"/>
                  </a:lnTo>
                  <a:lnTo>
                    <a:pt x="18" y="887"/>
                  </a:lnTo>
                  <a:lnTo>
                    <a:pt x="10" y="872"/>
                  </a:lnTo>
                  <a:lnTo>
                    <a:pt x="4" y="854"/>
                  </a:lnTo>
                  <a:lnTo>
                    <a:pt x="2" y="840"/>
                  </a:lnTo>
                  <a:lnTo>
                    <a:pt x="2" y="826"/>
                  </a:lnTo>
                  <a:lnTo>
                    <a:pt x="2" y="812"/>
                  </a:lnTo>
                  <a:lnTo>
                    <a:pt x="4" y="797"/>
                  </a:lnTo>
                  <a:lnTo>
                    <a:pt x="12" y="783"/>
                  </a:lnTo>
                  <a:lnTo>
                    <a:pt x="25" y="765"/>
                  </a:lnTo>
                  <a:lnTo>
                    <a:pt x="31" y="753"/>
                  </a:lnTo>
                  <a:lnTo>
                    <a:pt x="33" y="749"/>
                  </a:lnTo>
                  <a:lnTo>
                    <a:pt x="4" y="746"/>
                  </a:lnTo>
                  <a:lnTo>
                    <a:pt x="0" y="734"/>
                  </a:lnTo>
                  <a:lnTo>
                    <a:pt x="33" y="687"/>
                  </a:lnTo>
                  <a:lnTo>
                    <a:pt x="71" y="675"/>
                  </a:lnTo>
                  <a:lnTo>
                    <a:pt x="77" y="637"/>
                  </a:lnTo>
                  <a:lnTo>
                    <a:pt x="128" y="627"/>
                  </a:lnTo>
                  <a:lnTo>
                    <a:pt x="147" y="612"/>
                  </a:lnTo>
                  <a:lnTo>
                    <a:pt x="147" y="553"/>
                  </a:lnTo>
                  <a:lnTo>
                    <a:pt x="175" y="539"/>
                  </a:lnTo>
                  <a:lnTo>
                    <a:pt x="244" y="478"/>
                  </a:lnTo>
                  <a:lnTo>
                    <a:pt x="238" y="403"/>
                  </a:lnTo>
                  <a:lnTo>
                    <a:pt x="264" y="332"/>
                  </a:lnTo>
                  <a:lnTo>
                    <a:pt x="301" y="307"/>
                  </a:lnTo>
                  <a:lnTo>
                    <a:pt x="297" y="250"/>
                  </a:lnTo>
                  <a:lnTo>
                    <a:pt x="325" y="220"/>
                  </a:lnTo>
                  <a:lnTo>
                    <a:pt x="303" y="157"/>
                  </a:lnTo>
                  <a:lnTo>
                    <a:pt x="329" y="143"/>
                  </a:lnTo>
                  <a:lnTo>
                    <a:pt x="329" y="86"/>
                  </a:lnTo>
                  <a:lnTo>
                    <a:pt x="384" y="78"/>
                  </a:lnTo>
                  <a:lnTo>
                    <a:pt x="484" y="9"/>
                  </a:lnTo>
                  <a:lnTo>
                    <a:pt x="535" y="39"/>
                  </a:lnTo>
                  <a:lnTo>
                    <a:pt x="592" y="9"/>
                  </a:lnTo>
                  <a:lnTo>
                    <a:pt x="624" y="29"/>
                  </a:lnTo>
                  <a:lnTo>
                    <a:pt x="693" y="0"/>
                  </a:lnTo>
                  <a:lnTo>
                    <a:pt x="720" y="27"/>
                  </a:lnTo>
                  <a:lnTo>
                    <a:pt x="681" y="94"/>
                  </a:lnTo>
                  <a:lnTo>
                    <a:pt x="651" y="130"/>
                  </a:lnTo>
                  <a:lnTo>
                    <a:pt x="679" y="151"/>
                  </a:lnTo>
                  <a:lnTo>
                    <a:pt x="740" y="128"/>
                  </a:lnTo>
                  <a:lnTo>
                    <a:pt x="823" y="92"/>
                  </a:lnTo>
                  <a:lnTo>
                    <a:pt x="878" y="120"/>
                  </a:lnTo>
                  <a:lnTo>
                    <a:pt x="895" y="59"/>
                  </a:lnTo>
                  <a:lnTo>
                    <a:pt x="984" y="61"/>
                  </a:lnTo>
                  <a:lnTo>
                    <a:pt x="1053" y="96"/>
                  </a:lnTo>
                  <a:lnTo>
                    <a:pt x="1086" y="161"/>
                  </a:lnTo>
                  <a:lnTo>
                    <a:pt x="1110" y="216"/>
                  </a:lnTo>
                  <a:lnTo>
                    <a:pt x="1128" y="246"/>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14" name="Freeform 78"/>
            <p:cNvSpPr>
              <a:spLocks/>
            </p:cNvSpPr>
            <p:nvPr/>
          </p:nvSpPr>
          <p:spPr bwMode="gray">
            <a:xfrm>
              <a:off x="3188" y="3319"/>
              <a:ext cx="564" cy="480"/>
            </a:xfrm>
            <a:custGeom>
              <a:avLst/>
              <a:gdLst>
                <a:gd name="T0" fmla="*/ 279 w 1128"/>
                <a:gd name="T1" fmla="*/ 62 h 960"/>
                <a:gd name="T2" fmla="*/ 272 w 1128"/>
                <a:gd name="T3" fmla="*/ 67 h 960"/>
                <a:gd name="T4" fmla="*/ 266 w 1128"/>
                <a:gd name="T5" fmla="*/ 77 h 960"/>
                <a:gd name="T6" fmla="*/ 261 w 1128"/>
                <a:gd name="T7" fmla="*/ 87 h 960"/>
                <a:gd name="T8" fmla="*/ 254 w 1128"/>
                <a:gd name="T9" fmla="*/ 97 h 960"/>
                <a:gd name="T10" fmla="*/ 241 w 1128"/>
                <a:gd name="T11" fmla="*/ 103 h 960"/>
                <a:gd name="T12" fmla="*/ 230 w 1128"/>
                <a:gd name="T13" fmla="*/ 104 h 960"/>
                <a:gd name="T14" fmla="*/ 216 w 1128"/>
                <a:gd name="T15" fmla="*/ 103 h 960"/>
                <a:gd name="T16" fmla="*/ 203 w 1128"/>
                <a:gd name="T17" fmla="*/ 110 h 960"/>
                <a:gd name="T18" fmla="*/ 199 w 1128"/>
                <a:gd name="T19" fmla="*/ 115 h 960"/>
                <a:gd name="T20" fmla="*/ 198 w 1128"/>
                <a:gd name="T21" fmla="*/ 118 h 960"/>
                <a:gd name="T22" fmla="*/ 196 w 1128"/>
                <a:gd name="T23" fmla="*/ 119 h 960"/>
                <a:gd name="T24" fmla="*/ 190 w 1128"/>
                <a:gd name="T25" fmla="*/ 114 h 960"/>
                <a:gd name="T26" fmla="*/ 183 w 1128"/>
                <a:gd name="T27" fmla="*/ 118 h 960"/>
                <a:gd name="T28" fmla="*/ 177 w 1128"/>
                <a:gd name="T29" fmla="*/ 127 h 960"/>
                <a:gd name="T30" fmla="*/ 164 w 1128"/>
                <a:gd name="T31" fmla="*/ 127 h 960"/>
                <a:gd name="T32" fmla="*/ 155 w 1128"/>
                <a:gd name="T33" fmla="*/ 120 h 960"/>
                <a:gd name="T34" fmla="*/ 148 w 1128"/>
                <a:gd name="T35" fmla="*/ 111 h 960"/>
                <a:gd name="T36" fmla="*/ 143 w 1128"/>
                <a:gd name="T37" fmla="*/ 113 h 960"/>
                <a:gd name="T38" fmla="*/ 147 w 1128"/>
                <a:gd name="T39" fmla="*/ 122 h 960"/>
                <a:gd name="T40" fmla="*/ 154 w 1128"/>
                <a:gd name="T41" fmla="*/ 130 h 960"/>
                <a:gd name="T42" fmla="*/ 153 w 1128"/>
                <a:gd name="T43" fmla="*/ 140 h 960"/>
                <a:gd name="T44" fmla="*/ 140 w 1128"/>
                <a:gd name="T45" fmla="*/ 149 h 960"/>
                <a:gd name="T46" fmla="*/ 134 w 1128"/>
                <a:gd name="T47" fmla="*/ 149 h 960"/>
                <a:gd name="T48" fmla="*/ 132 w 1128"/>
                <a:gd name="T49" fmla="*/ 148 h 960"/>
                <a:gd name="T50" fmla="*/ 130 w 1128"/>
                <a:gd name="T51" fmla="*/ 148 h 960"/>
                <a:gd name="T52" fmla="*/ 126 w 1128"/>
                <a:gd name="T53" fmla="*/ 154 h 960"/>
                <a:gd name="T54" fmla="*/ 116 w 1128"/>
                <a:gd name="T55" fmla="*/ 163 h 960"/>
                <a:gd name="T56" fmla="*/ 110 w 1128"/>
                <a:gd name="T57" fmla="*/ 167 h 960"/>
                <a:gd name="T58" fmla="*/ 97 w 1128"/>
                <a:gd name="T59" fmla="*/ 168 h 960"/>
                <a:gd name="T60" fmla="*/ 87 w 1128"/>
                <a:gd name="T61" fmla="*/ 171 h 960"/>
                <a:gd name="T62" fmla="*/ 75 w 1128"/>
                <a:gd name="T63" fmla="*/ 179 h 960"/>
                <a:gd name="T64" fmla="*/ 56 w 1128"/>
                <a:gd name="T65" fmla="*/ 185 h 960"/>
                <a:gd name="T66" fmla="*/ 46 w 1128"/>
                <a:gd name="T67" fmla="*/ 186 h 960"/>
                <a:gd name="T68" fmla="*/ 38 w 1128"/>
                <a:gd name="T69" fmla="*/ 194 h 960"/>
                <a:gd name="T70" fmla="*/ 29 w 1128"/>
                <a:gd name="T71" fmla="*/ 199 h 960"/>
                <a:gd name="T72" fmla="*/ 23 w 1128"/>
                <a:gd name="T73" fmla="*/ 207 h 960"/>
                <a:gd name="T74" fmla="*/ 26 w 1128"/>
                <a:gd name="T75" fmla="*/ 214 h 960"/>
                <a:gd name="T76" fmla="*/ 35 w 1128"/>
                <a:gd name="T77" fmla="*/ 227 h 960"/>
                <a:gd name="T78" fmla="*/ 35 w 1128"/>
                <a:gd name="T79" fmla="*/ 235 h 960"/>
                <a:gd name="T80" fmla="*/ 24 w 1128"/>
                <a:gd name="T81" fmla="*/ 240 h 960"/>
                <a:gd name="T82" fmla="*/ 13 w 1128"/>
                <a:gd name="T83" fmla="*/ 235 h 960"/>
                <a:gd name="T84" fmla="*/ 4 w 1128"/>
                <a:gd name="T85" fmla="*/ 222 h 960"/>
                <a:gd name="T86" fmla="*/ 1 w 1128"/>
                <a:gd name="T87" fmla="*/ 210 h 960"/>
                <a:gd name="T88" fmla="*/ 1 w 1128"/>
                <a:gd name="T89" fmla="*/ 200 h 960"/>
                <a:gd name="T90" fmla="*/ 8 w 1128"/>
                <a:gd name="T91" fmla="*/ 189 h 960"/>
                <a:gd name="T92" fmla="*/ 0 w 1128"/>
                <a:gd name="T93" fmla="*/ 184 h 960"/>
                <a:gd name="T94" fmla="*/ 19 w 1128"/>
                <a:gd name="T95" fmla="*/ 160 h 960"/>
                <a:gd name="T96" fmla="*/ 37 w 1128"/>
                <a:gd name="T97" fmla="*/ 139 h 960"/>
                <a:gd name="T98" fmla="*/ 59 w 1128"/>
                <a:gd name="T99" fmla="*/ 101 h 960"/>
                <a:gd name="T100" fmla="*/ 74 w 1128"/>
                <a:gd name="T101" fmla="*/ 62 h 960"/>
                <a:gd name="T102" fmla="*/ 82 w 1128"/>
                <a:gd name="T103" fmla="*/ 36 h 960"/>
                <a:gd name="T104" fmla="*/ 121 w 1128"/>
                <a:gd name="T105" fmla="*/ 3 h 960"/>
                <a:gd name="T106" fmla="*/ 156 w 1128"/>
                <a:gd name="T107" fmla="*/ 8 h 960"/>
                <a:gd name="T108" fmla="*/ 170 w 1128"/>
                <a:gd name="T109" fmla="*/ 24 h 960"/>
                <a:gd name="T110" fmla="*/ 185 w 1128"/>
                <a:gd name="T111" fmla="*/ 32 h 960"/>
                <a:gd name="T112" fmla="*/ 224 w 1128"/>
                <a:gd name="T113" fmla="*/ 15 h 960"/>
                <a:gd name="T114" fmla="*/ 272 w 1128"/>
                <a:gd name="T115" fmla="*/ 41 h 9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28"/>
                <a:gd name="T175" fmla="*/ 0 h 960"/>
                <a:gd name="T176" fmla="*/ 1128 w 1128"/>
                <a:gd name="T177" fmla="*/ 960 h 9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28" h="960">
                  <a:moveTo>
                    <a:pt x="1128" y="246"/>
                  </a:moveTo>
                  <a:lnTo>
                    <a:pt x="1124" y="248"/>
                  </a:lnTo>
                  <a:lnTo>
                    <a:pt x="1116" y="250"/>
                  </a:lnTo>
                  <a:lnTo>
                    <a:pt x="1104" y="254"/>
                  </a:lnTo>
                  <a:lnTo>
                    <a:pt x="1094" y="259"/>
                  </a:lnTo>
                  <a:lnTo>
                    <a:pt x="1088" y="265"/>
                  </a:lnTo>
                  <a:lnTo>
                    <a:pt x="1083" y="275"/>
                  </a:lnTo>
                  <a:lnTo>
                    <a:pt x="1075" y="289"/>
                  </a:lnTo>
                  <a:lnTo>
                    <a:pt x="1063" y="305"/>
                  </a:lnTo>
                  <a:lnTo>
                    <a:pt x="1055" y="318"/>
                  </a:lnTo>
                  <a:lnTo>
                    <a:pt x="1047" y="332"/>
                  </a:lnTo>
                  <a:lnTo>
                    <a:pt x="1043" y="348"/>
                  </a:lnTo>
                  <a:lnTo>
                    <a:pt x="1037" y="362"/>
                  </a:lnTo>
                  <a:lnTo>
                    <a:pt x="1029" y="376"/>
                  </a:lnTo>
                  <a:lnTo>
                    <a:pt x="1016" y="387"/>
                  </a:lnTo>
                  <a:lnTo>
                    <a:pt x="1002" y="395"/>
                  </a:lnTo>
                  <a:lnTo>
                    <a:pt x="984" y="403"/>
                  </a:lnTo>
                  <a:lnTo>
                    <a:pt x="966" y="411"/>
                  </a:lnTo>
                  <a:lnTo>
                    <a:pt x="949" y="417"/>
                  </a:lnTo>
                  <a:lnTo>
                    <a:pt x="937" y="419"/>
                  </a:lnTo>
                  <a:lnTo>
                    <a:pt x="921" y="415"/>
                  </a:lnTo>
                  <a:lnTo>
                    <a:pt x="903" y="411"/>
                  </a:lnTo>
                  <a:lnTo>
                    <a:pt x="884" y="409"/>
                  </a:lnTo>
                  <a:lnTo>
                    <a:pt x="864" y="411"/>
                  </a:lnTo>
                  <a:lnTo>
                    <a:pt x="846" y="419"/>
                  </a:lnTo>
                  <a:lnTo>
                    <a:pt x="829" y="431"/>
                  </a:lnTo>
                  <a:lnTo>
                    <a:pt x="813" y="440"/>
                  </a:lnTo>
                  <a:lnTo>
                    <a:pt x="801" y="450"/>
                  </a:lnTo>
                  <a:lnTo>
                    <a:pt x="799" y="454"/>
                  </a:lnTo>
                  <a:lnTo>
                    <a:pt x="797" y="458"/>
                  </a:lnTo>
                  <a:lnTo>
                    <a:pt x="795" y="464"/>
                  </a:lnTo>
                  <a:lnTo>
                    <a:pt x="793" y="468"/>
                  </a:lnTo>
                  <a:lnTo>
                    <a:pt x="791" y="472"/>
                  </a:lnTo>
                  <a:lnTo>
                    <a:pt x="789" y="474"/>
                  </a:lnTo>
                  <a:lnTo>
                    <a:pt x="787" y="474"/>
                  </a:lnTo>
                  <a:lnTo>
                    <a:pt x="783" y="474"/>
                  </a:lnTo>
                  <a:lnTo>
                    <a:pt x="777" y="470"/>
                  </a:lnTo>
                  <a:lnTo>
                    <a:pt x="770" y="462"/>
                  </a:lnTo>
                  <a:lnTo>
                    <a:pt x="760" y="456"/>
                  </a:lnTo>
                  <a:lnTo>
                    <a:pt x="752" y="456"/>
                  </a:lnTo>
                  <a:lnTo>
                    <a:pt x="742" y="462"/>
                  </a:lnTo>
                  <a:lnTo>
                    <a:pt x="734" y="472"/>
                  </a:lnTo>
                  <a:lnTo>
                    <a:pt x="726" y="484"/>
                  </a:lnTo>
                  <a:lnTo>
                    <a:pt x="718" y="496"/>
                  </a:lnTo>
                  <a:lnTo>
                    <a:pt x="708" y="507"/>
                  </a:lnTo>
                  <a:lnTo>
                    <a:pt x="695" y="513"/>
                  </a:lnTo>
                  <a:lnTo>
                    <a:pt x="679" y="513"/>
                  </a:lnTo>
                  <a:lnTo>
                    <a:pt x="657" y="509"/>
                  </a:lnTo>
                  <a:lnTo>
                    <a:pt x="644" y="503"/>
                  </a:lnTo>
                  <a:lnTo>
                    <a:pt x="634" y="494"/>
                  </a:lnTo>
                  <a:lnTo>
                    <a:pt x="622" y="482"/>
                  </a:lnTo>
                  <a:lnTo>
                    <a:pt x="612" y="468"/>
                  </a:lnTo>
                  <a:lnTo>
                    <a:pt x="602" y="454"/>
                  </a:lnTo>
                  <a:lnTo>
                    <a:pt x="592" y="442"/>
                  </a:lnTo>
                  <a:lnTo>
                    <a:pt x="583" y="437"/>
                  </a:lnTo>
                  <a:lnTo>
                    <a:pt x="575" y="440"/>
                  </a:lnTo>
                  <a:lnTo>
                    <a:pt x="571" y="452"/>
                  </a:lnTo>
                  <a:lnTo>
                    <a:pt x="575" y="464"/>
                  </a:lnTo>
                  <a:lnTo>
                    <a:pt x="581" y="478"/>
                  </a:lnTo>
                  <a:lnTo>
                    <a:pt x="588" y="490"/>
                  </a:lnTo>
                  <a:lnTo>
                    <a:pt x="596" y="498"/>
                  </a:lnTo>
                  <a:lnTo>
                    <a:pt x="608" y="509"/>
                  </a:lnTo>
                  <a:lnTo>
                    <a:pt x="618" y="519"/>
                  </a:lnTo>
                  <a:lnTo>
                    <a:pt x="624" y="531"/>
                  </a:lnTo>
                  <a:lnTo>
                    <a:pt x="624" y="541"/>
                  </a:lnTo>
                  <a:lnTo>
                    <a:pt x="612" y="557"/>
                  </a:lnTo>
                  <a:lnTo>
                    <a:pt x="596" y="574"/>
                  </a:lnTo>
                  <a:lnTo>
                    <a:pt x="577" y="588"/>
                  </a:lnTo>
                  <a:lnTo>
                    <a:pt x="557" y="596"/>
                  </a:lnTo>
                  <a:lnTo>
                    <a:pt x="545" y="600"/>
                  </a:lnTo>
                  <a:lnTo>
                    <a:pt x="535" y="598"/>
                  </a:lnTo>
                  <a:lnTo>
                    <a:pt x="533" y="596"/>
                  </a:lnTo>
                  <a:lnTo>
                    <a:pt x="531" y="594"/>
                  </a:lnTo>
                  <a:lnTo>
                    <a:pt x="527" y="592"/>
                  </a:lnTo>
                  <a:lnTo>
                    <a:pt x="525" y="590"/>
                  </a:lnTo>
                  <a:lnTo>
                    <a:pt x="523" y="590"/>
                  </a:lnTo>
                  <a:lnTo>
                    <a:pt x="521" y="590"/>
                  </a:lnTo>
                  <a:lnTo>
                    <a:pt x="520" y="592"/>
                  </a:lnTo>
                  <a:lnTo>
                    <a:pt x="518" y="598"/>
                  </a:lnTo>
                  <a:lnTo>
                    <a:pt x="514" y="608"/>
                  </a:lnTo>
                  <a:lnTo>
                    <a:pt x="504" y="614"/>
                  </a:lnTo>
                  <a:lnTo>
                    <a:pt x="492" y="624"/>
                  </a:lnTo>
                  <a:lnTo>
                    <a:pt x="478" y="637"/>
                  </a:lnTo>
                  <a:lnTo>
                    <a:pt x="466" y="651"/>
                  </a:lnTo>
                  <a:lnTo>
                    <a:pt x="459" y="661"/>
                  </a:lnTo>
                  <a:lnTo>
                    <a:pt x="451" y="667"/>
                  </a:lnTo>
                  <a:lnTo>
                    <a:pt x="441" y="667"/>
                  </a:lnTo>
                  <a:lnTo>
                    <a:pt x="427" y="665"/>
                  </a:lnTo>
                  <a:lnTo>
                    <a:pt x="411" y="667"/>
                  </a:lnTo>
                  <a:lnTo>
                    <a:pt x="390" y="669"/>
                  </a:lnTo>
                  <a:lnTo>
                    <a:pt x="374" y="669"/>
                  </a:lnTo>
                  <a:lnTo>
                    <a:pt x="360" y="675"/>
                  </a:lnTo>
                  <a:lnTo>
                    <a:pt x="348" y="683"/>
                  </a:lnTo>
                  <a:lnTo>
                    <a:pt x="336" y="694"/>
                  </a:lnTo>
                  <a:lnTo>
                    <a:pt x="323" y="704"/>
                  </a:lnTo>
                  <a:lnTo>
                    <a:pt x="299" y="714"/>
                  </a:lnTo>
                  <a:lnTo>
                    <a:pt x="271" y="726"/>
                  </a:lnTo>
                  <a:lnTo>
                    <a:pt x="246" y="734"/>
                  </a:lnTo>
                  <a:lnTo>
                    <a:pt x="226" y="740"/>
                  </a:lnTo>
                  <a:lnTo>
                    <a:pt x="212" y="740"/>
                  </a:lnTo>
                  <a:lnTo>
                    <a:pt x="199" y="740"/>
                  </a:lnTo>
                  <a:lnTo>
                    <a:pt x="185" y="742"/>
                  </a:lnTo>
                  <a:lnTo>
                    <a:pt x="173" y="748"/>
                  </a:lnTo>
                  <a:lnTo>
                    <a:pt x="163" y="759"/>
                  </a:lnTo>
                  <a:lnTo>
                    <a:pt x="153" y="773"/>
                  </a:lnTo>
                  <a:lnTo>
                    <a:pt x="142" y="781"/>
                  </a:lnTo>
                  <a:lnTo>
                    <a:pt x="128" y="787"/>
                  </a:lnTo>
                  <a:lnTo>
                    <a:pt x="116" y="793"/>
                  </a:lnTo>
                  <a:lnTo>
                    <a:pt x="108" y="803"/>
                  </a:lnTo>
                  <a:lnTo>
                    <a:pt x="100" y="816"/>
                  </a:lnTo>
                  <a:lnTo>
                    <a:pt x="92" y="826"/>
                  </a:lnTo>
                  <a:lnTo>
                    <a:pt x="86" y="834"/>
                  </a:lnTo>
                  <a:lnTo>
                    <a:pt x="90" y="844"/>
                  </a:lnTo>
                  <a:lnTo>
                    <a:pt x="104" y="856"/>
                  </a:lnTo>
                  <a:lnTo>
                    <a:pt x="118" y="872"/>
                  </a:lnTo>
                  <a:lnTo>
                    <a:pt x="130" y="891"/>
                  </a:lnTo>
                  <a:lnTo>
                    <a:pt x="138" y="905"/>
                  </a:lnTo>
                  <a:lnTo>
                    <a:pt x="144" y="919"/>
                  </a:lnTo>
                  <a:lnTo>
                    <a:pt x="146" y="931"/>
                  </a:lnTo>
                  <a:lnTo>
                    <a:pt x="140" y="940"/>
                  </a:lnTo>
                  <a:lnTo>
                    <a:pt x="128" y="946"/>
                  </a:lnTo>
                  <a:lnTo>
                    <a:pt x="114" y="954"/>
                  </a:lnTo>
                  <a:lnTo>
                    <a:pt x="96" y="960"/>
                  </a:lnTo>
                  <a:lnTo>
                    <a:pt x="79" y="960"/>
                  </a:lnTo>
                  <a:lnTo>
                    <a:pt x="67" y="956"/>
                  </a:lnTo>
                  <a:lnTo>
                    <a:pt x="51" y="938"/>
                  </a:lnTo>
                  <a:lnTo>
                    <a:pt x="37" y="919"/>
                  </a:lnTo>
                  <a:lnTo>
                    <a:pt x="25" y="901"/>
                  </a:lnTo>
                  <a:lnTo>
                    <a:pt x="18" y="887"/>
                  </a:lnTo>
                  <a:lnTo>
                    <a:pt x="10" y="872"/>
                  </a:lnTo>
                  <a:lnTo>
                    <a:pt x="4" y="854"/>
                  </a:lnTo>
                  <a:lnTo>
                    <a:pt x="2" y="840"/>
                  </a:lnTo>
                  <a:lnTo>
                    <a:pt x="2" y="826"/>
                  </a:lnTo>
                  <a:lnTo>
                    <a:pt x="2" y="812"/>
                  </a:lnTo>
                  <a:lnTo>
                    <a:pt x="4" y="797"/>
                  </a:lnTo>
                  <a:lnTo>
                    <a:pt x="12" y="783"/>
                  </a:lnTo>
                  <a:lnTo>
                    <a:pt x="25" y="765"/>
                  </a:lnTo>
                  <a:lnTo>
                    <a:pt x="31" y="753"/>
                  </a:lnTo>
                  <a:lnTo>
                    <a:pt x="33" y="749"/>
                  </a:lnTo>
                  <a:lnTo>
                    <a:pt x="4" y="746"/>
                  </a:lnTo>
                  <a:lnTo>
                    <a:pt x="0" y="734"/>
                  </a:lnTo>
                  <a:lnTo>
                    <a:pt x="33" y="687"/>
                  </a:lnTo>
                  <a:lnTo>
                    <a:pt x="71" y="675"/>
                  </a:lnTo>
                  <a:lnTo>
                    <a:pt x="77" y="637"/>
                  </a:lnTo>
                  <a:lnTo>
                    <a:pt x="128" y="627"/>
                  </a:lnTo>
                  <a:lnTo>
                    <a:pt x="147" y="612"/>
                  </a:lnTo>
                  <a:lnTo>
                    <a:pt x="147" y="553"/>
                  </a:lnTo>
                  <a:lnTo>
                    <a:pt x="175" y="539"/>
                  </a:lnTo>
                  <a:lnTo>
                    <a:pt x="244" y="478"/>
                  </a:lnTo>
                  <a:lnTo>
                    <a:pt x="238" y="403"/>
                  </a:lnTo>
                  <a:lnTo>
                    <a:pt x="264" y="332"/>
                  </a:lnTo>
                  <a:lnTo>
                    <a:pt x="301" y="307"/>
                  </a:lnTo>
                  <a:lnTo>
                    <a:pt x="297" y="250"/>
                  </a:lnTo>
                  <a:lnTo>
                    <a:pt x="325" y="220"/>
                  </a:lnTo>
                  <a:lnTo>
                    <a:pt x="303" y="157"/>
                  </a:lnTo>
                  <a:lnTo>
                    <a:pt x="329" y="143"/>
                  </a:lnTo>
                  <a:lnTo>
                    <a:pt x="329" y="86"/>
                  </a:lnTo>
                  <a:lnTo>
                    <a:pt x="384" y="78"/>
                  </a:lnTo>
                  <a:lnTo>
                    <a:pt x="484" y="9"/>
                  </a:lnTo>
                  <a:lnTo>
                    <a:pt x="535" y="39"/>
                  </a:lnTo>
                  <a:lnTo>
                    <a:pt x="592" y="9"/>
                  </a:lnTo>
                  <a:lnTo>
                    <a:pt x="624" y="29"/>
                  </a:lnTo>
                  <a:lnTo>
                    <a:pt x="693" y="0"/>
                  </a:lnTo>
                  <a:lnTo>
                    <a:pt x="720" y="27"/>
                  </a:lnTo>
                  <a:lnTo>
                    <a:pt x="681" y="94"/>
                  </a:lnTo>
                  <a:lnTo>
                    <a:pt x="651" y="130"/>
                  </a:lnTo>
                  <a:lnTo>
                    <a:pt x="679" y="151"/>
                  </a:lnTo>
                  <a:lnTo>
                    <a:pt x="740" y="128"/>
                  </a:lnTo>
                  <a:lnTo>
                    <a:pt x="823" y="92"/>
                  </a:lnTo>
                  <a:lnTo>
                    <a:pt x="878" y="120"/>
                  </a:lnTo>
                  <a:lnTo>
                    <a:pt x="895" y="59"/>
                  </a:lnTo>
                  <a:lnTo>
                    <a:pt x="984" y="61"/>
                  </a:lnTo>
                  <a:lnTo>
                    <a:pt x="1053" y="96"/>
                  </a:lnTo>
                  <a:lnTo>
                    <a:pt x="1086" y="161"/>
                  </a:lnTo>
                  <a:lnTo>
                    <a:pt x="1110" y="216"/>
                  </a:lnTo>
                  <a:lnTo>
                    <a:pt x="1128" y="246"/>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15" name="Freeform 79"/>
            <p:cNvSpPr>
              <a:spLocks/>
            </p:cNvSpPr>
            <p:nvPr/>
          </p:nvSpPr>
          <p:spPr bwMode="gray">
            <a:xfrm>
              <a:off x="3636" y="3029"/>
              <a:ext cx="313" cy="413"/>
            </a:xfrm>
            <a:custGeom>
              <a:avLst/>
              <a:gdLst>
                <a:gd name="T0" fmla="*/ 156 w 626"/>
                <a:gd name="T1" fmla="*/ 31 h 825"/>
                <a:gd name="T2" fmla="*/ 154 w 626"/>
                <a:gd name="T3" fmla="*/ 37 h 825"/>
                <a:gd name="T4" fmla="*/ 152 w 626"/>
                <a:gd name="T5" fmla="*/ 44 h 825"/>
                <a:gd name="T6" fmla="*/ 146 w 626"/>
                <a:gd name="T7" fmla="*/ 52 h 825"/>
                <a:gd name="T8" fmla="*/ 138 w 626"/>
                <a:gd name="T9" fmla="*/ 57 h 825"/>
                <a:gd name="T10" fmla="*/ 131 w 626"/>
                <a:gd name="T11" fmla="*/ 61 h 825"/>
                <a:gd name="T12" fmla="*/ 130 w 626"/>
                <a:gd name="T13" fmla="*/ 62 h 825"/>
                <a:gd name="T14" fmla="*/ 132 w 626"/>
                <a:gd name="T15" fmla="*/ 68 h 825"/>
                <a:gd name="T16" fmla="*/ 135 w 626"/>
                <a:gd name="T17" fmla="*/ 75 h 825"/>
                <a:gd name="T18" fmla="*/ 136 w 626"/>
                <a:gd name="T19" fmla="*/ 81 h 825"/>
                <a:gd name="T20" fmla="*/ 136 w 626"/>
                <a:gd name="T21" fmla="*/ 89 h 825"/>
                <a:gd name="T22" fmla="*/ 137 w 626"/>
                <a:gd name="T23" fmla="*/ 95 h 825"/>
                <a:gd name="T24" fmla="*/ 138 w 626"/>
                <a:gd name="T25" fmla="*/ 104 h 825"/>
                <a:gd name="T26" fmla="*/ 131 w 626"/>
                <a:gd name="T27" fmla="*/ 112 h 825"/>
                <a:gd name="T28" fmla="*/ 122 w 626"/>
                <a:gd name="T29" fmla="*/ 120 h 825"/>
                <a:gd name="T30" fmla="*/ 117 w 626"/>
                <a:gd name="T31" fmla="*/ 131 h 825"/>
                <a:gd name="T32" fmla="*/ 115 w 626"/>
                <a:gd name="T33" fmla="*/ 142 h 825"/>
                <a:gd name="T34" fmla="*/ 110 w 626"/>
                <a:gd name="T35" fmla="*/ 151 h 825"/>
                <a:gd name="T36" fmla="*/ 103 w 626"/>
                <a:gd name="T37" fmla="*/ 156 h 825"/>
                <a:gd name="T38" fmla="*/ 94 w 626"/>
                <a:gd name="T39" fmla="*/ 158 h 825"/>
                <a:gd name="T40" fmla="*/ 86 w 626"/>
                <a:gd name="T41" fmla="*/ 161 h 825"/>
                <a:gd name="T42" fmla="*/ 85 w 626"/>
                <a:gd name="T43" fmla="*/ 165 h 825"/>
                <a:gd name="T44" fmla="*/ 89 w 626"/>
                <a:gd name="T45" fmla="*/ 171 h 825"/>
                <a:gd name="T46" fmla="*/ 90 w 626"/>
                <a:gd name="T47" fmla="*/ 176 h 825"/>
                <a:gd name="T48" fmla="*/ 86 w 626"/>
                <a:gd name="T49" fmla="*/ 182 h 825"/>
                <a:gd name="T50" fmla="*/ 80 w 626"/>
                <a:gd name="T51" fmla="*/ 189 h 825"/>
                <a:gd name="T52" fmla="*/ 76 w 626"/>
                <a:gd name="T53" fmla="*/ 193 h 825"/>
                <a:gd name="T54" fmla="*/ 69 w 626"/>
                <a:gd name="T55" fmla="*/ 199 h 825"/>
                <a:gd name="T56" fmla="*/ 61 w 626"/>
                <a:gd name="T57" fmla="*/ 204 h 825"/>
                <a:gd name="T58" fmla="*/ 58 w 626"/>
                <a:gd name="T59" fmla="*/ 207 h 825"/>
                <a:gd name="T60" fmla="*/ 48 w 626"/>
                <a:gd name="T61" fmla="*/ 185 h 825"/>
                <a:gd name="T62" fmla="*/ 22 w 626"/>
                <a:gd name="T63" fmla="*/ 161 h 825"/>
                <a:gd name="T64" fmla="*/ 0 w 626"/>
                <a:gd name="T65" fmla="*/ 146 h 825"/>
                <a:gd name="T66" fmla="*/ 15 w 626"/>
                <a:gd name="T67" fmla="*/ 107 h 825"/>
                <a:gd name="T68" fmla="*/ 20 w 626"/>
                <a:gd name="T69" fmla="*/ 88 h 825"/>
                <a:gd name="T70" fmla="*/ 18 w 626"/>
                <a:gd name="T71" fmla="*/ 67 h 825"/>
                <a:gd name="T72" fmla="*/ 34 w 626"/>
                <a:gd name="T73" fmla="*/ 43 h 825"/>
                <a:gd name="T74" fmla="*/ 42 w 626"/>
                <a:gd name="T75" fmla="*/ 24 h 825"/>
                <a:gd name="T76" fmla="*/ 63 w 626"/>
                <a:gd name="T77" fmla="*/ 17 h 825"/>
                <a:gd name="T78" fmla="*/ 75 w 626"/>
                <a:gd name="T79" fmla="*/ 1 h 825"/>
                <a:gd name="T80" fmla="*/ 92 w 626"/>
                <a:gd name="T81" fmla="*/ 14 h 825"/>
                <a:gd name="T82" fmla="*/ 114 w 626"/>
                <a:gd name="T83" fmla="*/ 32 h 825"/>
                <a:gd name="T84" fmla="*/ 135 w 626"/>
                <a:gd name="T85" fmla="*/ 32 h 825"/>
                <a:gd name="T86" fmla="*/ 151 w 626"/>
                <a:gd name="T87" fmla="*/ 25 h 82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26"/>
                <a:gd name="T133" fmla="*/ 0 h 825"/>
                <a:gd name="T134" fmla="*/ 626 w 626"/>
                <a:gd name="T135" fmla="*/ 825 h 82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26" h="825">
                  <a:moveTo>
                    <a:pt x="626" y="122"/>
                  </a:moveTo>
                  <a:lnTo>
                    <a:pt x="624" y="124"/>
                  </a:lnTo>
                  <a:lnTo>
                    <a:pt x="621" y="134"/>
                  </a:lnTo>
                  <a:lnTo>
                    <a:pt x="615" y="146"/>
                  </a:lnTo>
                  <a:lnTo>
                    <a:pt x="613" y="159"/>
                  </a:lnTo>
                  <a:lnTo>
                    <a:pt x="607" y="173"/>
                  </a:lnTo>
                  <a:lnTo>
                    <a:pt x="597" y="189"/>
                  </a:lnTo>
                  <a:lnTo>
                    <a:pt x="581" y="205"/>
                  </a:lnTo>
                  <a:lnTo>
                    <a:pt x="565" y="216"/>
                  </a:lnTo>
                  <a:lnTo>
                    <a:pt x="550" y="228"/>
                  </a:lnTo>
                  <a:lnTo>
                    <a:pt x="534" y="236"/>
                  </a:lnTo>
                  <a:lnTo>
                    <a:pt x="524" y="242"/>
                  </a:lnTo>
                  <a:lnTo>
                    <a:pt x="520" y="244"/>
                  </a:lnTo>
                  <a:lnTo>
                    <a:pt x="520" y="248"/>
                  </a:lnTo>
                  <a:lnTo>
                    <a:pt x="524" y="258"/>
                  </a:lnTo>
                  <a:lnTo>
                    <a:pt x="528" y="272"/>
                  </a:lnTo>
                  <a:lnTo>
                    <a:pt x="532" y="285"/>
                  </a:lnTo>
                  <a:lnTo>
                    <a:pt x="538" y="299"/>
                  </a:lnTo>
                  <a:lnTo>
                    <a:pt x="542" y="309"/>
                  </a:lnTo>
                  <a:lnTo>
                    <a:pt x="544" y="321"/>
                  </a:lnTo>
                  <a:lnTo>
                    <a:pt x="546" y="339"/>
                  </a:lnTo>
                  <a:lnTo>
                    <a:pt x="544" y="354"/>
                  </a:lnTo>
                  <a:lnTo>
                    <a:pt x="544" y="368"/>
                  </a:lnTo>
                  <a:lnTo>
                    <a:pt x="548" y="380"/>
                  </a:lnTo>
                  <a:lnTo>
                    <a:pt x="550" y="396"/>
                  </a:lnTo>
                  <a:lnTo>
                    <a:pt x="550" y="413"/>
                  </a:lnTo>
                  <a:lnTo>
                    <a:pt x="540" y="429"/>
                  </a:lnTo>
                  <a:lnTo>
                    <a:pt x="522" y="447"/>
                  </a:lnTo>
                  <a:lnTo>
                    <a:pt x="504" y="462"/>
                  </a:lnTo>
                  <a:lnTo>
                    <a:pt x="489" y="480"/>
                  </a:lnTo>
                  <a:lnTo>
                    <a:pt x="479" y="494"/>
                  </a:lnTo>
                  <a:lnTo>
                    <a:pt x="469" y="522"/>
                  </a:lnTo>
                  <a:lnTo>
                    <a:pt x="463" y="549"/>
                  </a:lnTo>
                  <a:lnTo>
                    <a:pt x="459" y="565"/>
                  </a:lnTo>
                  <a:lnTo>
                    <a:pt x="451" y="585"/>
                  </a:lnTo>
                  <a:lnTo>
                    <a:pt x="441" y="602"/>
                  </a:lnTo>
                  <a:lnTo>
                    <a:pt x="428" y="618"/>
                  </a:lnTo>
                  <a:lnTo>
                    <a:pt x="414" y="624"/>
                  </a:lnTo>
                  <a:lnTo>
                    <a:pt x="396" y="630"/>
                  </a:lnTo>
                  <a:lnTo>
                    <a:pt x="376" y="632"/>
                  </a:lnTo>
                  <a:lnTo>
                    <a:pt x="359" y="636"/>
                  </a:lnTo>
                  <a:lnTo>
                    <a:pt x="345" y="642"/>
                  </a:lnTo>
                  <a:lnTo>
                    <a:pt x="337" y="648"/>
                  </a:lnTo>
                  <a:lnTo>
                    <a:pt x="339" y="659"/>
                  </a:lnTo>
                  <a:lnTo>
                    <a:pt x="347" y="669"/>
                  </a:lnTo>
                  <a:lnTo>
                    <a:pt x="357" y="681"/>
                  </a:lnTo>
                  <a:lnTo>
                    <a:pt x="363" y="691"/>
                  </a:lnTo>
                  <a:lnTo>
                    <a:pt x="361" y="701"/>
                  </a:lnTo>
                  <a:lnTo>
                    <a:pt x="353" y="710"/>
                  </a:lnTo>
                  <a:lnTo>
                    <a:pt x="343" y="726"/>
                  </a:lnTo>
                  <a:lnTo>
                    <a:pt x="331" y="742"/>
                  </a:lnTo>
                  <a:lnTo>
                    <a:pt x="319" y="756"/>
                  </a:lnTo>
                  <a:lnTo>
                    <a:pt x="312" y="766"/>
                  </a:lnTo>
                  <a:lnTo>
                    <a:pt x="302" y="771"/>
                  </a:lnTo>
                  <a:lnTo>
                    <a:pt x="290" y="781"/>
                  </a:lnTo>
                  <a:lnTo>
                    <a:pt x="274" y="793"/>
                  </a:lnTo>
                  <a:lnTo>
                    <a:pt x="258" y="805"/>
                  </a:lnTo>
                  <a:lnTo>
                    <a:pt x="245" y="815"/>
                  </a:lnTo>
                  <a:lnTo>
                    <a:pt x="235" y="821"/>
                  </a:lnTo>
                  <a:lnTo>
                    <a:pt x="231" y="825"/>
                  </a:lnTo>
                  <a:lnTo>
                    <a:pt x="215" y="795"/>
                  </a:lnTo>
                  <a:lnTo>
                    <a:pt x="191" y="740"/>
                  </a:lnTo>
                  <a:lnTo>
                    <a:pt x="158" y="675"/>
                  </a:lnTo>
                  <a:lnTo>
                    <a:pt x="89" y="642"/>
                  </a:lnTo>
                  <a:lnTo>
                    <a:pt x="2" y="640"/>
                  </a:lnTo>
                  <a:lnTo>
                    <a:pt x="0" y="581"/>
                  </a:lnTo>
                  <a:lnTo>
                    <a:pt x="28" y="476"/>
                  </a:lnTo>
                  <a:lnTo>
                    <a:pt x="60" y="425"/>
                  </a:lnTo>
                  <a:lnTo>
                    <a:pt x="58" y="376"/>
                  </a:lnTo>
                  <a:lnTo>
                    <a:pt x="77" y="352"/>
                  </a:lnTo>
                  <a:lnTo>
                    <a:pt x="63" y="317"/>
                  </a:lnTo>
                  <a:lnTo>
                    <a:pt x="69" y="266"/>
                  </a:lnTo>
                  <a:lnTo>
                    <a:pt x="126" y="244"/>
                  </a:lnTo>
                  <a:lnTo>
                    <a:pt x="136" y="171"/>
                  </a:lnTo>
                  <a:lnTo>
                    <a:pt x="140" y="116"/>
                  </a:lnTo>
                  <a:lnTo>
                    <a:pt x="170" y="94"/>
                  </a:lnTo>
                  <a:lnTo>
                    <a:pt x="203" y="94"/>
                  </a:lnTo>
                  <a:lnTo>
                    <a:pt x="254" y="65"/>
                  </a:lnTo>
                  <a:lnTo>
                    <a:pt x="298" y="45"/>
                  </a:lnTo>
                  <a:lnTo>
                    <a:pt x="298" y="4"/>
                  </a:lnTo>
                  <a:lnTo>
                    <a:pt x="363" y="0"/>
                  </a:lnTo>
                  <a:lnTo>
                    <a:pt x="367" y="53"/>
                  </a:lnTo>
                  <a:lnTo>
                    <a:pt x="406" y="110"/>
                  </a:lnTo>
                  <a:lnTo>
                    <a:pt x="455" y="126"/>
                  </a:lnTo>
                  <a:lnTo>
                    <a:pt x="495" y="83"/>
                  </a:lnTo>
                  <a:lnTo>
                    <a:pt x="538" y="126"/>
                  </a:lnTo>
                  <a:lnTo>
                    <a:pt x="571" y="122"/>
                  </a:lnTo>
                  <a:lnTo>
                    <a:pt x="603" y="98"/>
                  </a:lnTo>
                  <a:lnTo>
                    <a:pt x="626" y="122"/>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16" name="Freeform 80"/>
            <p:cNvSpPr>
              <a:spLocks/>
            </p:cNvSpPr>
            <p:nvPr/>
          </p:nvSpPr>
          <p:spPr bwMode="gray">
            <a:xfrm>
              <a:off x="3636" y="3029"/>
              <a:ext cx="313" cy="413"/>
            </a:xfrm>
            <a:custGeom>
              <a:avLst/>
              <a:gdLst>
                <a:gd name="T0" fmla="*/ 156 w 626"/>
                <a:gd name="T1" fmla="*/ 31 h 825"/>
                <a:gd name="T2" fmla="*/ 154 w 626"/>
                <a:gd name="T3" fmla="*/ 37 h 825"/>
                <a:gd name="T4" fmla="*/ 152 w 626"/>
                <a:gd name="T5" fmla="*/ 44 h 825"/>
                <a:gd name="T6" fmla="*/ 146 w 626"/>
                <a:gd name="T7" fmla="*/ 52 h 825"/>
                <a:gd name="T8" fmla="*/ 138 w 626"/>
                <a:gd name="T9" fmla="*/ 57 h 825"/>
                <a:gd name="T10" fmla="*/ 131 w 626"/>
                <a:gd name="T11" fmla="*/ 61 h 825"/>
                <a:gd name="T12" fmla="*/ 130 w 626"/>
                <a:gd name="T13" fmla="*/ 62 h 825"/>
                <a:gd name="T14" fmla="*/ 132 w 626"/>
                <a:gd name="T15" fmla="*/ 68 h 825"/>
                <a:gd name="T16" fmla="*/ 135 w 626"/>
                <a:gd name="T17" fmla="*/ 75 h 825"/>
                <a:gd name="T18" fmla="*/ 136 w 626"/>
                <a:gd name="T19" fmla="*/ 81 h 825"/>
                <a:gd name="T20" fmla="*/ 136 w 626"/>
                <a:gd name="T21" fmla="*/ 89 h 825"/>
                <a:gd name="T22" fmla="*/ 137 w 626"/>
                <a:gd name="T23" fmla="*/ 95 h 825"/>
                <a:gd name="T24" fmla="*/ 138 w 626"/>
                <a:gd name="T25" fmla="*/ 104 h 825"/>
                <a:gd name="T26" fmla="*/ 131 w 626"/>
                <a:gd name="T27" fmla="*/ 112 h 825"/>
                <a:gd name="T28" fmla="*/ 122 w 626"/>
                <a:gd name="T29" fmla="*/ 120 h 825"/>
                <a:gd name="T30" fmla="*/ 117 w 626"/>
                <a:gd name="T31" fmla="*/ 131 h 825"/>
                <a:gd name="T32" fmla="*/ 115 w 626"/>
                <a:gd name="T33" fmla="*/ 142 h 825"/>
                <a:gd name="T34" fmla="*/ 110 w 626"/>
                <a:gd name="T35" fmla="*/ 151 h 825"/>
                <a:gd name="T36" fmla="*/ 103 w 626"/>
                <a:gd name="T37" fmla="*/ 156 h 825"/>
                <a:gd name="T38" fmla="*/ 94 w 626"/>
                <a:gd name="T39" fmla="*/ 158 h 825"/>
                <a:gd name="T40" fmla="*/ 86 w 626"/>
                <a:gd name="T41" fmla="*/ 161 h 825"/>
                <a:gd name="T42" fmla="*/ 85 w 626"/>
                <a:gd name="T43" fmla="*/ 165 h 825"/>
                <a:gd name="T44" fmla="*/ 89 w 626"/>
                <a:gd name="T45" fmla="*/ 171 h 825"/>
                <a:gd name="T46" fmla="*/ 90 w 626"/>
                <a:gd name="T47" fmla="*/ 176 h 825"/>
                <a:gd name="T48" fmla="*/ 86 w 626"/>
                <a:gd name="T49" fmla="*/ 182 h 825"/>
                <a:gd name="T50" fmla="*/ 80 w 626"/>
                <a:gd name="T51" fmla="*/ 189 h 825"/>
                <a:gd name="T52" fmla="*/ 76 w 626"/>
                <a:gd name="T53" fmla="*/ 193 h 825"/>
                <a:gd name="T54" fmla="*/ 69 w 626"/>
                <a:gd name="T55" fmla="*/ 199 h 825"/>
                <a:gd name="T56" fmla="*/ 61 w 626"/>
                <a:gd name="T57" fmla="*/ 204 h 825"/>
                <a:gd name="T58" fmla="*/ 58 w 626"/>
                <a:gd name="T59" fmla="*/ 207 h 825"/>
                <a:gd name="T60" fmla="*/ 48 w 626"/>
                <a:gd name="T61" fmla="*/ 185 h 825"/>
                <a:gd name="T62" fmla="*/ 22 w 626"/>
                <a:gd name="T63" fmla="*/ 161 h 825"/>
                <a:gd name="T64" fmla="*/ 0 w 626"/>
                <a:gd name="T65" fmla="*/ 146 h 825"/>
                <a:gd name="T66" fmla="*/ 15 w 626"/>
                <a:gd name="T67" fmla="*/ 107 h 825"/>
                <a:gd name="T68" fmla="*/ 20 w 626"/>
                <a:gd name="T69" fmla="*/ 88 h 825"/>
                <a:gd name="T70" fmla="*/ 18 w 626"/>
                <a:gd name="T71" fmla="*/ 67 h 825"/>
                <a:gd name="T72" fmla="*/ 34 w 626"/>
                <a:gd name="T73" fmla="*/ 43 h 825"/>
                <a:gd name="T74" fmla="*/ 42 w 626"/>
                <a:gd name="T75" fmla="*/ 24 h 825"/>
                <a:gd name="T76" fmla="*/ 63 w 626"/>
                <a:gd name="T77" fmla="*/ 17 h 825"/>
                <a:gd name="T78" fmla="*/ 75 w 626"/>
                <a:gd name="T79" fmla="*/ 1 h 825"/>
                <a:gd name="T80" fmla="*/ 92 w 626"/>
                <a:gd name="T81" fmla="*/ 14 h 825"/>
                <a:gd name="T82" fmla="*/ 114 w 626"/>
                <a:gd name="T83" fmla="*/ 32 h 825"/>
                <a:gd name="T84" fmla="*/ 135 w 626"/>
                <a:gd name="T85" fmla="*/ 32 h 825"/>
                <a:gd name="T86" fmla="*/ 151 w 626"/>
                <a:gd name="T87" fmla="*/ 25 h 82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26"/>
                <a:gd name="T133" fmla="*/ 0 h 825"/>
                <a:gd name="T134" fmla="*/ 626 w 626"/>
                <a:gd name="T135" fmla="*/ 825 h 82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26" h="825">
                  <a:moveTo>
                    <a:pt x="626" y="122"/>
                  </a:moveTo>
                  <a:lnTo>
                    <a:pt x="624" y="124"/>
                  </a:lnTo>
                  <a:lnTo>
                    <a:pt x="621" y="134"/>
                  </a:lnTo>
                  <a:lnTo>
                    <a:pt x="615" y="146"/>
                  </a:lnTo>
                  <a:lnTo>
                    <a:pt x="613" y="159"/>
                  </a:lnTo>
                  <a:lnTo>
                    <a:pt x="607" y="173"/>
                  </a:lnTo>
                  <a:lnTo>
                    <a:pt x="597" y="189"/>
                  </a:lnTo>
                  <a:lnTo>
                    <a:pt x="581" y="205"/>
                  </a:lnTo>
                  <a:lnTo>
                    <a:pt x="565" y="216"/>
                  </a:lnTo>
                  <a:lnTo>
                    <a:pt x="550" y="228"/>
                  </a:lnTo>
                  <a:lnTo>
                    <a:pt x="534" y="236"/>
                  </a:lnTo>
                  <a:lnTo>
                    <a:pt x="524" y="242"/>
                  </a:lnTo>
                  <a:lnTo>
                    <a:pt x="520" y="244"/>
                  </a:lnTo>
                  <a:lnTo>
                    <a:pt x="520" y="248"/>
                  </a:lnTo>
                  <a:lnTo>
                    <a:pt x="524" y="258"/>
                  </a:lnTo>
                  <a:lnTo>
                    <a:pt x="528" y="272"/>
                  </a:lnTo>
                  <a:lnTo>
                    <a:pt x="532" y="285"/>
                  </a:lnTo>
                  <a:lnTo>
                    <a:pt x="538" y="299"/>
                  </a:lnTo>
                  <a:lnTo>
                    <a:pt x="542" y="309"/>
                  </a:lnTo>
                  <a:lnTo>
                    <a:pt x="544" y="321"/>
                  </a:lnTo>
                  <a:lnTo>
                    <a:pt x="546" y="339"/>
                  </a:lnTo>
                  <a:lnTo>
                    <a:pt x="544" y="354"/>
                  </a:lnTo>
                  <a:lnTo>
                    <a:pt x="544" y="368"/>
                  </a:lnTo>
                  <a:lnTo>
                    <a:pt x="548" y="380"/>
                  </a:lnTo>
                  <a:lnTo>
                    <a:pt x="550" y="396"/>
                  </a:lnTo>
                  <a:lnTo>
                    <a:pt x="550" y="413"/>
                  </a:lnTo>
                  <a:lnTo>
                    <a:pt x="540" y="429"/>
                  </a:lnTo>
                  <a:lnTo>
                    <a:pt x="522" y="447"/>
                  </a:lnTo>
                  <a:lnTo>
                    <a:pt x="504" y="462"/>
                  </a:lnTo>
                  <a:lnTo>
                    <a:pt x="489" y="480"/>
                  </a:lnTo>
                  <a:lnTo>
                    <a:pt x="479" y="494"/>
                  </a:lnTo>
                  <a:lnTo>
                    <a:pt x="469" y="522"/>
                  </a:lnTo>
                  <a:lnTo>
                    <a:pt x="463" y="549"/>
                  </a:lnTo>
                  <a:lnTo>
                    <a:pt x="459" y="565"/>
                  </a:lnTo>
                  <a:lnTo>
                    <a:pt x="451" y="585"/>
                  </a:lnTo>
                  <a:lnTo>
                    <a:pt x="441" y="602"/>
                  </a:lnTo>
                  <a:lnTo>
                    <a:pt x="428" y="618"/>
                  </a:lnTo>
                  <a:lnTo>
                    <a:pt x="414" y="624"/>
                  </a:lnTo>
                  <a:lnTo>
                    <a:pt x="396" y="630"/>
                  </a:lnTo>
                  <a:lnTo>
                    <a:pt x="376" y="632"/>
                  </a:lnTo>
                  <a:lnTo>
                    <a:pt x="359" y="636"/>
                  </a:lnTo>
                  <a:lnTo>
                    <a:pt x="345" y="642"/>
                  </a:lnTo>
                  <a:lnTo>
                    <a:pt x="337" y="648"/>
                  </a:lnTo>
                  <a:lnTo>
                    <a:pt x="339" y="659"/>
                  </a:lnTo>
                  <a:lnTo>
                    <a:pt x="347" y="669"/>
                  </a:lnTo>
                  <a:lnTo>
                    <a:pt x="357" y="681"/>
                  </a:lnTo>
                  <a:lnTo>
                    <a:pt x="363" y="691"/>
                  </a:lnTo>
                  <a:lnTo>
                    <a:pt x="361" y="701"/>
                  </a:lnTo>
                  <a:lnTo>
                    <a:pt x="353" y="710"/>
                  </a:lnTo>
                  <a:lnTo>
                    <a:pt x="343" y="726"/>
                  </a:lnTo>
                  <a:lnTo>
                    <a:pt x="331" y="742"/>
                  </a:lnTo>
                  <a:lnTo>
                    <a:pt x="319" y="756"/>
                  </a:lnTo>
                  <a:lnTo>
                    <a:pt x="312" y="766"/>
                  </a:lnTo>
                  <a:lnTo>
                    <a:pt x="302" y="771"/>
                  </a:lnTo>
                  <a:lnTo>
                    <a:pt x="290" y="781"/>
                  </a:lnTo>
                  <a:lnTo>
                    <a:pt x="274" y="793"/>
                  </a:lnTo>
                  <a:lnTo>
                    <a:pt x="258" y="805"/>
                  </a:lnTo>
                  <a:lnTo>
                    <a:pt x="245" y="815"/>
                  </a:lnTo>
                  <a:lnTo>
                    <a:pt x="235" y="821"/>
                  </a:lnTo>
                  <a:lnTo>
                    <a:pt x="231" y="825"/>
                  </a:lnTo>
                  <a:lnTo>
                    <a:pt x="215" y="795"/>
                  </a:lnTo>
                  <a:lnTo>
                    <a:pt x="191" y="740"/>
                  </a:lnTo>
                  <a:lnTo>
                    <a:pt x="158" y="675"/>
                  </a:lnTo>
                  <a:lnTo>
                    <a:pt x="89" y="642"/>
                  </a:lnTo>
                  <a:lnTo>
                    <a:pt x="2" y="640"/>
                  </a:lnTo>
                  <a:lnTo>
                    <a:pt x="0" y="581"/>
                  </a:lnTo>
                  <a:lnTo>
                    <a:pt x="28" y="476"/>
                  </a:lnTo>
                  <a:lnTo>
                    <a:pt x="60" y="425"/>
                  </a:lnTo>
                  <a:lnTo>
                    <a:pt x="58" y="376"/>
                  </a:lnTo>
                  <a:lnTo>
                    <a:pt x="77" y="352"/>
                  </a:lnTo>
                  <a:lnTo>
                    <a:pt x="63" y="317"/>
                  </a:lnTo>
                  <a:lnTo>
                    <a:pt x="69" y="266"/>
                  </a:lnTo>
                  <a:lnTo>
                    <a:pt x="126" y="244"/>
                  </a:lnTo>
                  <a:lnTo>
                    <a:pt x="136" y="171"/>
                  </a:lnTo>
                  <a:lnTo>
                    <a:pt x="140" y="116"/>
                  </a:lnTo>
                  <a:lnTo>
                    <a:pt x="170" y="94"/>
                  </a:lnTo>
                  <a:lnTo>
                    <a:pt x="203" y="94"/>
                  </a:lnTo>
                  <a:lnTo>
                    <a:pt x="254" y="65"/>
                  </a:lnTo>
                  <a:lnTo>
                    <a:pt x="298" y="45"/>
                  </a:lnTo>
                  <a:lnTo>
                    <a:pt x="298" y="4"/>
                  </a:lnTo>
                  <a:lnTo>
                    <a:pt x="363" y="0"/>
                  </a:lnTo>
                  <a:lnTo>
                    <a:pt x="367" y="53"/>
                  </a:lnTo>
                  <a:lnTo>
                    <a:pt x="406" y="110"/>
                  </a:lnTo>
                  <a:lnTo>
                    <a:pt x="455" y="126"/>
                  </a:lnTo>
                  <a:lnTo>
                    <a:pt x="495" y="83"/>
                  </a:lnTo>
                  <a:lnTo>
                    <a:pt x="538" y="126"/>
                  </a:lnTo>
                  <a:lnTo>
                    <a:pt x="571" y="122"/>
                  </a:lnTo>
                  <a:lnTo>
                    <a:pt x="603" y="98"/>
                  </a:lnTo>
                  <a:lnTo>
                    <a:pt x="626" y="122"/>
                  </a:lnTo>
                </a:path>
              </a:pathLst>
            </a:custGeom>
            <a:solidFill>
              <a:schemeClr val="bg1">
                <a:lumMod val="65000"/>
              </a:schemeClr>
            </a:solidFill>
            <a:ln w="6350">
              <a:solidFill>
                <a:schemeClr val="tx1">
                  <a:lumMod val="85000"/>
                  <a:lumOff val="15000"/>
                </a:schemeClr>
              </a:solidFill>
              <a:prstDash val="solid"/>
              <a:round/>
              <a:headEnd/>
              <a:tailEnd/>
            </a:ln>
          </p:spPr>
          <p:txBody>
            <a:bodyPr/>
            <a:lstStyle/>
            <a:p>
              <a:endParaRPr lang="zh-CN" altLang="en-US"/>
            </a:p>
          </p:txBody>
        </p:sp>
        <p:sp>
          <p:nvSpPr>
            <p:cNvPr id="17" name="Freeform 81"/>
            <p:cNvSpPr>
              <a:spLocks/>
            </p:cNvSpPr>
            <p:nvPr/>
          </p:nvSpPr>
          <p:spPr bwMode="gray">
            <a:xfrm>
              <a:off x="3746" y="2774"/>
              <a:ext cx="283" cy="318"/>
            </a:xfrm>
            <a:custGeom>
              <a:avLst/>
              <a:gdLst>
                <a:gd name="T0" fmla="*/ 109 w 565"/>
                <a:gd name="T1" fmla="*/ 11 h 638"/>
                <a:gd name="T2" fmla="*/ 106 w 565"/>
                <a:gd name="T3" fmla="*/ 11 h 638"/>
                <a:gd name="T4" fmla="*/ 103 w 565"/>
                <a:gd name="T5" fmla="*/ 14 h 638"/>
                <a:gd name="T6" fmla="*/ 100 w 565"/>
                <a:gd name="T7" fmla="*/ 21 h 638"/>
                <a:gd name="T8" fmla="*/ 99 w 565"/>
                <a:gd name="T9" fmla="*/ 28 h 638"/>
                <a:gd name="T10" fmla="*/ 96 w 565"/>
                <a:gd name="T11" fmla="*/ 31 h 638"/>
                <a:gd name="T12" fmla="*/ 90 w 565"/>
                <a:gd name="T13" fmla="*/ 29 h 638"/>
                <a:gd name="T14" fmla="*/ 84 w 565"/>
                <a:gd name="T15" fmla="*/ 26 h 638"/>
                <a:gd name="T16" fmla="*/ 80 w 565"/>
                <a:gd name="T17" fmla="*/ 26 h 638"/>
                <a:gd name="T18" fmla="*/ 82 w 565"/>
                <a:gd name="T19" fmla="*/ 32 h 638"/>
                <a:gd name="T20" fmla="*/ 87 w 565"/>
                <a:gd name="T21" fmla="*/ 36 h 638"/>
                <a:gd name="T22" fmla="*/ 93 w 565"/>
                <a:gd name="T23" fmla="*/ 38 h 638"/>
                <a:gd name="T24" fmla="*/ 101 w 565"/>
                <a:gd name="T25" fmla="*/ 35 h 638"/>
                <a:gd name="T26" fmla="*/ 104 w 565"/>
                <a:gd name="T27" fmla="*/ 31 h 638"/>
                <a:gd name="T28" fmla="*/ 106 w 565"/>
                <a:gd name="T29" fmla="*/ 25 h 638"/>
                <a:gd name="T30" fmla="*/ 110 w 565"/>
                <a:gd name="T31" fmla="*/ 24 h 638"/>
                <a:gd name="T32" fmla="*/ 117 w 565"/>
                <a:gd name="T33" fmla="*/ 30 h 638"/>
                <a:gd name="T34" fmla="*/ 126 w 565"/>
                <a:gd name="T35" fmla="*/ 34 h 638"/>
                <a:gd name="T36" fmla="*/ 131 w 565"/>
                <a:gd name="T37" fmla="*/ 36 h 638"/>
                <a:gd name="T38" fmla="*/ 138 w 565"/>
                <a:gd name="T39" fmla="*/ 38 h 638"/>
                <a:gd name="T40" fmla="*/ 142 w 565"/>
                <a:gd name="T41" fmla="*/ 44 h 638"/>
                <a:gd name="T42" fmla="*/ 139 w 565"/>
                <a:gd name="T43" fmla="*/ 51 h 638"/>
                <a:gd name="T44" fmla="*/ 133 w 565"/>
                <a:gd name="T45" fmla="*/ 58 h 638"/>
                <a:gd name="T46" fmla="*/ 130 w 565"/>
                <a:gd name="T47" fmla="*/ 60 h 638"/>
                <a:gd name="T48" fmla="*/ 134 w 565"/>
                <a:gd name="T49" fmla="*/ 60 h 638"/>
                <a:gd name="T50" fmla="*/ 139 w 565"/>
                <a:gd name="T51" fmla="*/ 60 h 638"/>
                <a:gd name="T52" fmla="*/ 141 w 565"/>
                <a:gd name="T53" fmla="*/ 63 h 638"/>
                <a:gd name="T54" fmla="*/ 136 w 565"/>
                <a:gd name="T55" fmla="*/ 67 h 638"/>
                <a:gd name="T56" fmla="*/ 129 w 565"/>
                <a:gd name="T57" fmla="*/ 71 h 638"/>
                <a:gd name="T58" fmla="*/ 126 w 565"/>
                <a:gd name="T59" fmla="*/ 73 h 638"/>
                <a:gd name="T60" fmla="*/ 129 w 565"/>
                <a:gd name="T61" fmla="*/ 73 h 638"/>
                <a:gd name="T62" fmla="*/ 135 w 565"/>
                <a:gd name="T63" fmla="*/ 78 h 638"/>
                <a:gd name="T64" fmla="*/ 136 w 565"/>
                <a:gd name="T65" fmla="*/ 88 h 638"/>
                <a:gd name="T66" fmla="*/ 138 w 565"/>
                <a:gd name="T67" fmla="*/ 98 h 638"/>
                <a:gd name="T68" fmla="*/ 141 w 565"/>
                <a:gd name="T69" fmla="*/ 104 h 638"/>
                <a:gd name="T70" fmla="*/ 141 w 565"/>
                <a:gd name="T71" fmla="*/ 108 h 638"/>
                <a:gd name="T72" fmla="*/ 136 w 565"/>
                <a:gd name="T73" fmla="*/ 112 h 638"/>
                <a:gd name="T74" fmla="*/ 129 w 565"/>
                <a:gd name="T75" fmla="*/ 111 h 638"/>
                <a:gd name="T76" fmla="*/ 123 w 565"/>
                <a:gd name="T77" fmla="*/ 110 h 638"/>
                <a:gd name="T78" fmla="*/ 119 w 565"/>
                <a:gd name="T79" fmla="*/ 116 h 638"/>
                <a:gd name="T80" fmla="*/ 118 w 565"/>
                <a:gd name="T81" fmla="*/ 122 h 638"/>
                <a:gd name="T82" fmla="*/ 116 w 565"/>
                <a:gd name="T83" fmla="*/ 129 h 638"/>
                <a:gd name="T84" fmla="*/ 113 w 565"/>
                <a:gd name="T85" fmla="*/ 136 h 638"/>
                <a:gd name="T86" fmla="*/ 112 w 565"/>
                <a:gd name="T87" fmla="*/ 146 h 638"/>
                <a:gd name="T88" fmla="*/ 112 w 565"/>
                <a:gd name="T89" fmla="*/ 150 h 638"/>
                <a:gd name="T90" fmla="*/ 102 w 565"/>
                <a:gd name="T91" fmla="*/ 158 h 638"/>
                <a:gd name="T92" fmla="*/ 88 w 565"/>
                <a:gd name="T93" fmla="*/ 158 h 638"/>
                <a:gd name="T94" fmla="*/ 69 w 565"/>
                <a:gd name="T95" fmla="*/ 148 h 638"/>
                <a:gd name="T96" fmla="*/ 47 w 565"/>
                <a:gd name="T97" fmla="*/ 155 h 638"/>
                <a:gd name="T98" fmla="*/ 35 w 565"/>
                <a:gd name="T99" fmla="*/ 128 h 638"/>
                <a:gd name="T100" fmla="*/ 20 w 565"/>
                <a:gd name="T101" fmla="*/ 113 h 638"/>
                <a:gd name="T102" fmla="*/ 5 w 565"/>
                <a:gd name="T103" fmla="*/ 83 h 638"/>
                <a:gd name="T104" fmla="*/ 27 w 565"/>
                <a:gd name="T105" fmla="*/ 49 h 638"/>
                <a:gd name="T106" fmla="*/ 42 w 565"/>
                <a:gd name="T107" fmla="*/ 36 h 638"/>
                <a:gd name="T108" fmla="*/ 46 w 565"/>
                <a:gd name="T109" fmla="*/ 12 h 638"/>
                <a:gd name="T110" fmla="*/ 56 w 565"/>
                <a:gd name="T111" fmla="*/ 0 h 638"/>
                <a:gd name="T112" fmla="*/ 76 w 565"/>
                <a:gd name="T113" fmla="*/ 7 h 638"/>
                <a:gd name="T114" fmla="*/ 96 w 565"/>
                <a:gd name="T115" fmla="*/ 1 h 638"/>
                <a:gd name="T116" fmla="*/ 109 w 565"/>
                <a:gd name="T117" fmla="*/ 11 h 6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65"/>
                <a:gd name="T178" fmla="*/ 0 h 638"/>
                <a:gd name="T179" fmla="*/ 565 w 565"/>
                <a:gd name="T180" fmla="*/ 638 h 63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65" h="638">
                  <a:moveTo>
                    <a:pt x="433" y="44"/>
                  </a:moveTo>
                  <a:lnTo>
                    <a:pt x="433" y="44"/>
                  </a:lnTo>
                  <a:lnTo>
                    <a:pt x="429" y="46"/>
                  </a:lnTo>
                  <a:lnTo>
                    <a:pt x="423" y="47"/>
                  </a:lnTo>
                  <a:lnTo>
                    <a:pt x="417" y="53"/>
                  </a:lnTo>
                  <a:lnTo>
                    <a:pt x="411" y="59"/>
                  </a:lnTo>
                  <a:lnTo>
                    <a:pt x="403" y="69"/>
                  </a:lnTo>
                  <a:lnTo>
                    <a:pt x="398" y="85"/>
                  </a:lnTo>
                  <a:lnTo>
                    <a:pt x="396" y="99"/>
                  </a:lnTo>
                  <a:lnTo>
                    <a:pt x="394" y="112"/>
                  </a:lnTo>
                  <a:lnTo>
                    <a:pt x="392" y="122"/>
                  </a:lnTo>
                  <a:lnTo>
                    <a:pt x="384" y="126"/>
                  </a:lnTo>
                  <a:lnTo>
                    <a:pt x="372" y="122"/>
                  </a:lnTo>
                  <a:lnTo>
                    <a:pt x="360" y="118"/>
                  </a:lnTo>
                  <a:lnTo>
                    <a:pt x="346" y="110"/>
                  </a:lnTo>
                  <a:lnTo>
                    <a:pt x="335" y="107"/>
                  </a:lnTo>
                  <a:lnTo>
                    <a:pt x="325" y="105"/>
                  </a:lnTo>
                  <a:lnTo>
                    <a:pt x="319" y="107"/>
                  </a:lnTo>
                  <a:lnTo>
                    <a:pt x="317" y="118"/>
                  </a:lnTo>
                  <a:lnTo>
                    <a:pt x="325" y="128"/>
                  </a:lnTo>
                  <a:lnTo>
                    <a:pt x="337" y="138"/>
                  </a:lnTo>
                  <a:lnTo>
                    <a:pt x="346" y="146"/>
                  </a:lnTo>
                  <a:lnTo>
                    <a:pt x="358" y="152"/>
                  </a:lnTo>
                  <a:lnTo>
                    <a:pt x="372" y="154"/>
                  </a:lnTo>
                  <a:lnTo>
                    <a:pt x="388" y="150"/>
                  </a:lnTo>
                  <a:lnTo>
                    <a:pt x="402" y="142"/>
                  </a:lnTo>
                  <a:lnTo>
                    <a:pt x="407" y="134"/>
                  </a:lnTo>
                  <a:lnTo>
                    <a:pt x="413" y="124"/>
                  </a:lnTo>
                  <a:lnTo>
                    <a:pt x="417" y="112"/>
                  </a:lnTo>
                  <a:lnTo>
                    <a:pt x="423" y="103"/>
                  </a:lnTo>
                  <a:lnTo>
                    <a:pt x="429" y="97"/>
                  </a:lnTo>
                  <a:lnTo>
                    <a:pt x="437" y="97"/>
                  </a:lnTo>
                  <a:lnTo>
                    <a:pt x="447" y="105"/>
                  </a:lnTo>
                  <a:lnTo>
                    <a:pt x="468" y="122"/>
                  </a:lnTo>
                  <a:lnTo>
                    <a:pt x="486" y="132"/>
                  </a:lnTo>
                  <a:lnTo>
                    <a:pt x="502" y="138"/>
                  </a:lnTo>
                  <a:lnTo>
                    <a:pt x="514" y="142"/>
                  </a:lnTo>
                  <a:lnTo>
                    <a:pt x="524" y="144"/>
                  </a:lnTo>
                  <a:lnTo>
                    <a:pt x="537" y="148"/>
                  </a:lnTo>
                  <a:lnTo>
                    <a:pt x="549" y="154"/>
                  </a:lnTo>
                  <a:lnTo>
                    <a:pt x="559" y="164"/>
                  </a:lnTo>
                  <a:lnTo>
                    <a:pt x="565" y="177"/>
                  </a:lnTo>
                  <a:lnTo>
                    <a:pt x="561" y="191"/>
                  </a:lnTo>
                  <a:lnTo>
                    <a:pt x="553" y="207"/>
                  </a:lnTo>
                  <a:lnTo>
                    <a:pt x="543" y="221"/>
                  </a:lnTo>
                  <a:lnTo>
                    <a:pt x="531" y="232"/>
                  </a:lnTo>
                  <a:lnTo>
                    <a:pt x="524" y="240"/>
                  </a:lnTo>
                  <a:lnTo>
                    <a:pt x="520" y="242"/>
                  </a:lnTo>
                  <a:lnTo>
                    <a:pt x="524" y="242"/>
                  </a:lnTo>
                  <a:lnTo>
                    <a:pt x="533" y="242"/>
                  </a:lnTo>
                  <a:lnTo>
                    <a:pt x="543" y="240"/>
                  </a:lnTo>
                  <a:lnTo>
                    <a:pt x="555" y="242"/>
                  </a:lnTo>
                  <a:lnTo>
                    <a:pt x="561" y="246"/>
                  </a:lnTo>
                  <a:lnTo>
                    <a:pt x="561" y="252"/>
                  </a:lnTo>
                  <a:lnTo>
                    <a:pt x="555" y="262"/>
                  </a:lnTo>
                  <a:lnTo>
                    <a:pt x="543" y="270"/>
                  </a:lnTo>
                  <a:lnTo>
                    <a:pt x="529" y="278"/>
                  </a:lnTo>
                  <a:lnTo>
                    <a:pt x="516" y="286"/>
                  </a:lnTo>
                  <a:lnTo>
                    <a:pt x="506" y="290"/>
                  </a:lnTo>
                  <a:lnTo>
                    <a:pt x="502" y="292"/>
                  </a:lnTo>
                  <a:lnTo>
                    <a:pt x="506" y="292"/>
                  </a:lnTo>
                  <a:lnTo>
                    <a:pt x="516" y="295"/>
                  </a:lnTo>
                  <a:lnTo>
                    <a:pt x="528" y="303"/>
                  </a:lnTo>
                  <a:lnTo>
                    <a:pt x="537" y="315"/>
                  </a:lnTo>
                  <a:lnTo>
                    <a:pt x="541" y="329"/>
                  </a:lnTo>
                  <a:lnTo>
                    <a:pt x="543" y="353"/>
                  </a:lnTo>
                  <a:lnTo>
                    <a:pt x="543" y="374"/>
                  </a:lnTo>
                  <a:lnTo>
                    <a:pt x="549" y="396"/>
                  </a:lnTo>
                  <a:lnTo>
                    <a:pt x="555" y="408"/>
                  </a:lnTo>
                  <a:lnTo>
                    <a:pt x="561" y="418"/>
                  </a:lnTo>
                  <a:lnTo>
                    <a:pt x="565" y="425"/>
                  </a:lnTo>
                  <a:lnTo>
                    <a:pt x="563" y="435"/>
                  </a:lnTo>
                  <a:lnTo>
                    <a:pt x="553" y="445"/>
                  </a:lnTo>
                  <a:lnTo>
                    <a:pt x="541" y="451"/>
                  </a:lnTo>
                  <a:lnTo>
                    <a:pt x="528" y="449"/>
                  </a:lnTo>
                  <a:lnTo>
                    <a:pt x="514" y="445"/>
                  </a:lnTo>
                  <a:lnTo>
                    <a:pt x="502" y="441"/>
                  </a:lnTo>
                  <a:lnTo>
                    <a:pt x="490" y="443"/>
                  </a:lnTo>
                  <a:lnTo>
                    <a:pt x="482" y="453"/>
                  </a:lnTo>
                  <a:lnTo>
                    <a:pt x="476" y="465"/>
                  </a:lnTo>
                  <a:lnTo>
                    <a:pt x="474" y="479"/>
                  </a:lnTo>
                  <a:lnTo>
                    <a:pt x="472" y="492"/>
                  </a:lnTo>
                  <a:lnTo>
                    <a:pt x="470" y="506"/>
                  </a:lnTo>
                  <a:lnTo>
                    <a:pt x="463" y="518"/>
                  </a:lnTo>
                  <a:lnTo>
                    <a:pt x="457" y="532"/>
                  </a:lnTo>
                  <a:lnTo>
                    <a:pt x="449" y="545"/>
                  </a:lnTo>
                  <a:lnTo>
                    <a:pt x="447" y="567"/>
                  </a:lnTo>
                  <a:lnTo>
                    <a:pt x="445" y="587"/>
                  </a:lnTo>
                  <a:lnTo>
                    <a:pt x="445" y="599"/>
                  </a:lnTo>
                  <a:lnTo>
                    <a:pt x="445" y="604"/>
                  </a:lnTo>
                  <a:lnTo>
                    <a:pt x="445" y="606"/>
                  </a:lnTo>
                  <a:lnTo>
                    <a:pt x="405" y="634"/>
                  </a:lnTo>
                  <a:lnTo>
                    <a:pt x="382" y="610"/>
                  </a:lnTo>
                  <a:lnTo>
                    <a:pt x="350" y="634"/>
                  </a:lnTo>
                  <a:lnTo>
                    <a:pt x="317" y="638"/>
                  </a:lnTo>
                  <a:lnTo>
                    <a:pt x="274" y="595"/>
                  </a:lnTo>
                  <a:lnTo>
                    <a:pt x="234" y="638"/>
                  </a:lnTo>
                  <a:lnTo>
                    <a:pt x="185" y="622"/>
                  </a:lnTo>
                  <a:lnTo>
                    <a:pt x="146" y="565"/>
                  </a:lnTo>
                  <a:lnTo>
                    <a:pt x="140" y="514"/>
                  </a:lnTo>
                  <a:lnTo>
                    <a:pt x="91" y="514"/>
                  </a:lnTo>
                  <a:lnTo>
                    <a:pt x="77" y="453"/>
                  </a:lnTo>
                  <a:lnTo>
                    <a:pt x="0" y="394"/>
                  </a:lnTo>
                  <a:lnTo>
                    <a:pt x="18" y="333"/>
                  </a:lnTo>
                  <a:lnTo>
                    <a:pt x="77" y="272"/>
                  </a:lnTo>
                  <a:lnTo>
                    <a:pt x="106" y="199"/>
                  </a:lnTo>
                  <a:lnTo>
                    <a:pt x="134" y="156"/>
                  </a:lnTo>
                  <a:lnTo>
                    <a:pt x="165" y="144"/>
                  </a:lnTo>
                  <a:lnTo>
                    <a:pt x="144" y="101"/>
                  </a:lnTo>
                  <a:lnTo>
                    <a:pt x="183" y="51"/>
                  </a:lnTo>
                  <a:lnTo>
                    <a:pt x="179" y="8"/>
                  </a:lnTo>
                  <a:lnTo>
                    <a:pt x="224" y="0"/>
                  </a:lnTo>
                  <a:lnTo>
                    <a:pt x="252" y="34"/>
                  </a:lnTo>
                  <a:lnTo>
                    <a:pt x="301" y="30"/>
                  </a:lnTo>
                  <a:lnTo>
                    <a:pt x="344" y="20"/>
                  </a:lnTo>
                  <a:lnTo>
                    <a:pt x="384" y="4"/>
                  </a:lnTo>
                  <a:lnTo>
                    <a:pt x="415" y="22"/>
                  </a:lnTo>
                  <a:lnTo>
                    <a:pt x="433" y="44"/>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18" name="Freeform 82"/>
            <p:cNvSpPr>
              <a:spLocks/>
            </p:cNvSpPr>
            <p:nvPr/>
          </p:nvSpPr>
          <p:spPr bwMode="gray">
            <a:xfrm>
              <a:off x="3746" y="2774"/>
              <a:ext cx="283" cy="318"/>
            </a:xfrm>
            <a:custGeom>
              <a:avLst/>
              <a:gdLst>
                <a:gd name="T0" fmla="*/ 109 w 565"/>
                <a:gd name="T1" fmla="*/ 11 h 638"/>
                <a:gd name="T2" fmla="*/ 106 w 565"/>
                <a:gd name="T3" fmla="*/ 11 h 638"/>
                <a:gd name="T4" fmla="*/ 103 w 565"/>
                <a:gd name="T5" fmla="*/ 14 h 638"/>
                <a:gd name="T6" fmla="*/ 100 w 565"/>
                <a:gd name="T7" fmla="*/ 21 h 638"/>
                <a:gd name="T8" fmla="*/ 99 w 565"/>
                <a:gd name="T9" fmla="*/ 28 h 638"/>
                <a:gd name="T10" fmla="*/ 96 w 565"/>
                <a:gd name="T11" fmla="*/ 31 h 638"/>
                <a:gd name="T12" fmla="*/ 90 w 565"/>
                <a:gd name="T13" fmla="*/ 29 h 638"/>
                <a:gd name="T14" fmla="*/ 84 w 565"/>
                <a:gd name="T15" fmla="*/ 26 h 638"/>
                <a:gd name="T16" fmla="*/ 80 w 565"/>
                <a:gd name="T17" fmla="*/ 26 h 638"/>
                <a:gd name="T18" fmla="*/ 82 w 565"/>
                <a:gd name="T19" fmla="*/ 32 h 638"/>
                <a:gd name="T20" fmla="*/ 87 w 565"/>
                <a:gd name="T21" fmla="*/ 36 h 638"/>
                <a:gd name="T22" fmla="*/ 93 w 565"/>
                <a:gd name="T23" fmla="*/ 38 h 638"/>
                <a:gd name="T24" fmla="*/ 101 w 565"/>
                <a:gd name="T25" fmla="*/ 35 h 638"/>
                <a:gd name="T26" fmla="*/ 104 w 565"/>
                <a:gd name="T27" fmla="*/ 31 h 638"/>
                <a:gd name="T28" fmla="*/ 106 w 565"/>
                <a:gd name="T29" fmla="*/ 25 h 638"/>
                <a:gd name="T30" fmla="*/ 110 w 565"/>
                <a:gd name="T31" fmla="*/ 24 h 638"/>
                <a:gd name="T32" fmla="*/ 117 w 565"/>
                <a:gd name="T33" fmla="*/ 30 h 638"/>
                <a:gd name="T34" fmla="*/ 126 w 565"/>
                <a:gd name="T35" fmla="*/ 34 h 638"/>
                <a:gd name="T36" fmla="*/ 131 w 565"/>
                <a:gd name="T37" fmla="*/ 36 h 638"/>
                <a:gd name="T38" fmla="*/ 138 w 565"/>
                <a:gd name="T39" fmla="*/ 38 h 638"/>
                <a:gd name="T40" fmla="*/ 142 w 565"/>
                <a:gd name="T41" fmla="*/ 44 h 638"/>
                <a:gd name="T42" fmla="*/ 139 w 565"/>
                <a:gd name="T43" fmla="*/ 51 h 638"/>
                <a:gd name="T44" fmla="*/ 133 w 565"/>
                <a:gd name="T45" fmla="*/ 58 h 638"/>
                <a:gd name="T46" fmla="*/ 130 w 565"/>
                <a:gd name="T47" fmla="*/ 60 h 638"/>
                <a:gd name="T48" fmla="*/ 134 w 565"/>
                <a:gd name="T49" fmla="*/ 60 h 638"/>
                <a:gd name="T50" fmla="*/ 139 w 565"/>
                <a:gd name="T51" fmla="*/ 60 h 638"/>
                <a:gd name="T52" fmla="*/ 141 w 565"/>
                <a:gd name="T53" fmla="*/ 63 h 638"/>
                <a:gd name="T54" fmla="*/ 136 w 565"/>
                <a:gd name="T55" fmla="*/ 67 h 638"/>
                <a:gd name="T56" fmla="*/ 129 w 565"/>
                <a:gd name="T57" fmla="*/ 71 h 638"/>
                <a:gd name="T58" fmla="*/ 126 w 565"/>
                <a:gd name="T59" fmla="*/ 73 h 638"/>
                <a:gd name="T60" fmla="*/ 129 w 565"/>
                <a:gd name="T61" fmla="*/ 73 h 638"/>
                <a:gd name="T62" fmla="*/ 135 w 565"/>
                <a:gd name="T63" fmla="*/ 78 h 638"/>
                <a:gd name="T64" fmla="*/ 136 w 565"/>
                <a:gd name="T65" fmla="*/ 88 h 638"/>
                <a:gd name="T66" fmla="*/ 138 w 565"/>
                <a:gd name="T67" fmla="*/ 98 h 638"/>
                <a:gd name="T68" fmla="*/ 141 w 565"/>
                <a:gd name="T69" fmla="*/ 104 h 638"/>
                <a:gd name="T70" fmla="*/ 141 w 565"/>
                <a:gd name="T71" fmla="*/ 108 h 638"/>
                <a:gd name="T72" fmla="*/ 136 w 565"/>
                <a:gd name="T73" fmla="*/ 112 h 638"/>
                <a:gd name="T74" fmla="*/ 129 w 565"/>
                <a:gd name="T75" fmla="*/ 111 h 638"/>
                <a:gd name="T76" fmla="*/ 123 w 565"/>
                <a:gd name="T77" fmla="*/ 110 h 638"/>
                <a:gd name="T78" fmla="*/ 119 w 565"/>
                <a:gd name="T79" fmla="*/ 116 h 638"/>
                <a:gd name="T80" fmla="*/ 118 w 565"/>
                <a:gd name="T81" fmla="*/ 122 h 638"/>
                <a:gd name="T82" fmla="*/ 116 w 565"/>
                <a:gd name="T83" fmla="*/ 129 h 638"/>
                <a:gd name="T84" fmla="*/ 113 w 565"/>
                <a:gd name="T85" fmla="*/ 136 h 638"/>
                <a:gd name="T86" fmla="*/ 112 w 565"/>
                <a:gd name="T87" fmla="*/ 146 h 638"/>
                <a:gd name="T88" fmla="*/ 112 w 565"/>
                <a:gd name="T89" fmla="*/ 150 h 638"/>
                <a:gd name="T90" fmla="*/ 102 w 565"/>
                <a:gd name="T91" fmla="*/ 158 h 638"/>
                <a:gd name="T92" fmla="*/ 88 w 565"/>
                <a:gd name="T93" fmla="*/ 158 h 638"/>
                <a:gd name="T94" fmla="*/ 69 w 565"/>
                <a:gd name="T95" fmla="*/ 148 h 638"/>
                <a:gd name="T96" fmla="*/ 47 w 565"/>
                <a:gd name="T97" fmla="*/ 155 h 638"/>
                <a:gd name="T98" fmla="*/ 35 w 565"/>
                <a:gd name="T99" fmla="*/ 128 h 638"/>
                <a:gd name="T100" fmla="*/ 20 w 565"/>
                <a:gd name="T101" fmla="*/ 113 h 638"/>
                <a:gd name="T102" fmla="*/ 5 w 565"/>
                <a:gd name="T103" fmla="*/ 83 h 638"/>
                <a:gd name="T104" fmla="*/ 27 w 565"/>
                <a:gd name="T105" fmla="*/ 49 h 638"/>
                <a:gd name="T106" fmla="*/ 42 w 565"/>
                <a:gd name="T107" fmla="*/ 36 h 638"/>
                <a:gd name="T108" fmla="*/ 46 w 565"/>
                <a:gd name="T109" fmla="*/ 12 h 638"/>
                <a:gd name="T110" fmla="*/ 56 w 565"/>
                <a:gd name="T111" fmla="*/ 0 h 638"/>
                <a:gd name="T112" fmla="*/ 76 w 565"/>
                <a:gd name="T113" fmla="*/ 7 h 638"/>
                <a:gd name="T114" fmla="*/ 96 w 565"/>
                <a:gd name="T115" fmla="*/ 1 h 638"/>
                <a:gd name="T116" fmla="*/ 109 w 565"/>
                <a:gd name="T117" fmla="*/ 11 h 6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65"/>
                <a:gd name="T178" fmla="*/ 0 h 638"/>
                <a:gd name="T179" fmla="*/ 565 w 565"/>
                <a:gd name="T180" fmla="*/ 638 h 63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65" h="638">
                  <a:moveTo>
                    <a:pt x="433" y="44"/>
                  </a:moveTo>
                  <a:lnTo>
                    <a:pt x="433" y="44"/>
                  </a:lnTo>
                  <a:lnTo>
                    <a:pt x="429" y="46"/>
                  </a:lnTo>
                  <a:lnTo>
                    <a:pt x="423" y="47"/>
                  </a:lnTo>
                  <a:lnTo>
                    <a:pt x="417" y="53"/>
                  </a:lnTo>
                  <a:lnTo>
                    <a:pt x="411" y="59"/>
                  </a:lnTo>
                  <a:lnTo>
                    <a:pt x="403" y="69"/>
                  </a:lnTo>
                  <a:lnTo>
                    <a:pt x="398" y="85"/>
                  </a:lnTo>
                  <a:lnTo>
                    <a:pt x="396" y="99"/>
                  </a:lnTo>
                  <a:lnTo>
                    <a:pt x="394" y="112"/>
                  </a:lnTo>
                  <a:lnTo>
                    <a:pt x="392" y="122"/>
                  </a:lnTo>
                  <a:lnTo>
                    <a:pt x="384" y="126"/>
                  </a:lnTo>
                  <a:lnTo>
                    <a:pt x="372" y="122"/>
                  </a:lnTo>
                  <a:lnTo>
                    <a:pt x="360" y="118"/>
                  </a:lnTo>
                  <a:lnTo>
                    <a:pt x="346" y="110"/>
                  </a:lnTo>
                  <a:lnTo>
                    <a:pt x="335" y="107"/>
                  </a:lnTo>
                  <a:lnTo>
                    <a:pt x="325" y="105"/>
                  </a:lnTo>
                  <a:lnTo>
                    <a:pt x="319" y="107"/>
                  </a:lnTo>
                  <a:lnTo>
                    <a:pt x="317" y="118"/>
                  </a:lnTo>
                  <a:lnTo>
                    <a:pt x="325" y="128"/>
                  </a:lnTo>
                  <a:lnTo>
                    <a:pt x="337" y="138"/>
                  </a:lnTo>
                  <a:lnTo>
                    <a:pt x="346" y="146"/>
                  </a:lnTo>
                  <a:lnTo>
                    <a:pt x="358" y="152"/>
                  </a:lnTo>
                  <a:lnTo>
                    <a:pt x="372" y="154"/>
                  </a:lnTo>
                  <a:lnTo>
                    <a:pt x="388" y="150"/>
                  </a:lnTo>
                  <a:lnTo>
                    <a:pt x="402" y="142"/>
                  </a:lnTo>
                  <a:lnTo>
                    <a:pt x="407" y="134"/>
                  </a:lnTo>
                  <a:lnTo>
                    <a:pt x="413" y="124"/>
                  </a:lnTo>
                  <a:lnTo>
                    <a:pt x="417" y="112"/>
                  </a:lnTo>
                  <a:lnTo>
                    <a:pt x="423" y="103"/>
                  </a:lnTo>
                  <a:lnTo>
                    <a:pt x="429" y="97"/>
                  </a:lnTo>
                  <a:lnTo>
                    <a:pt x="437" y="97"/>
                  </a:lnTo>
                  <a:lnTo>
                    <a:pt x="447" y="105"/>
                  </a:lnTo>
                  <a:lnTo>
                    <a:pt x="468" y="122"/>
                  </a:lnTo>
                  <a:lnTo>
                    <a:pt x="486" y="132"/>
                  </a:lnTo>
                  <a:lnTo>
                    <a:pt x="502" y="138"/>
                  </a:lnTo>
                  <a:lnTo>
                    <a:pt x="514" y="142"/>
                  </a:lnTo>
                  <a:lnTo>
                    <a:pt x="524" y="144"/>
                  </a:lnTo>
                  <a:lnTo>
                    <a:pt x="537" y="148"/>
                  </a:lnTo>
                  <a:lnTo>
                    <a:pt x="549" y="154"/>
                  </a:lnTo>
                  <a:lnTo>
                    <a:pt x="559" y="164"/>
                  </a:lnTo>
                  <a:lnTo>
                    <a:pt x="565" y="177"/>
                  </a:lnTo>
                  <a:lnTo>
                    <a:pt x="561" y="191"/>
                  </a:lnTo>
                  <a:lnTo>
                    <a:pt x="553" y="207"/>
                  </a:lnTo>
                  <a:lnTo>
                    <a:pt x="543" y="221"/>
                  </a:lnTo>
                  <a:lnTo>
                    <a:pt x="531" y="232"/>
                  </a:lnTo>
                  <a:lnTo>
                    <a:pt x="524" y="240"/>
                  </a:lnTo>
                  <a:lnTo>
                    <a:pt x="520" y="242"/>
                  </a:lnTo>
                  <a:lnTo>
                    <a:pt x="524" y="242"/>
                  </a:lnTo>
                  <a:lnTo>
                    <a:pt x="533" y="242"/>
                  </a:lnTo>
                  <a:lnTo>
                    <a:pt x="543" y="240"/>
                  </a:lnTo>
                  <a:lnTo>
                    <a:pt x="555" y="242"/>
                  </a:lnTo>
                  <a:lnTo>
                    <a:pt x="561" y="246"/>
                  </a:lnTo>
                  <a:lnTo>
                    <a:pt x="561" y="252"/>
                  </a:lnTo>
                  <a:lnTo>
                    <a:pt x="555" y="262"/>
                  </a:lnTo>
                  <a:lnTo>
                    <a:pt x="543" y="270"/>
                  </a:lnTo>
                  <a:lnTo>
                    <a:pt x="529" y="278"/>
                  </a:lnTo>
                  <a:lnTo>
                    <a:pt x="516" y="286"/>
                  </a:lnTo>
                  <a:lnTo>
                    <a:pt x="506" y="290"/>
                  </a:lnTo>
                  <a:lnTo>
                    <a:pt x="502" y="292"/>
                  </a:lnTo>
                  <a:lnTo>
                    <a:pt x="506" y="292"/>
                  </a:lnTo>
                  <a:lnTo>
                    <a:pt x="516" y="295"/>
                  </a:lnTo>
                  <a:lnTo>
                    <a:pt x="528" y="303"/>
                  </a:lnTo>
                  <a:lnTo>
                    <a:pt x="537" y="315"/>
                  </a:lnTo>
                  <a:lnTo>
                    <a:pt x="541" y="329"/>
                  </a:lnTo>
                  <a:lnTo>
                    <a:pt x="543" y="353"/>
                  </a:lnTo>
                  <a:lnTo>
                    <a:pt x="543" y="374"/>
                  </a:lnTo>
                  <a:lnTo>
                    <a:pt x="549" y="396"/>
                  </a:lnTo>
                  <a:lnTo>
                    <a:pt x="555" y="408"/>
                  </a:lnTo>
                  <a:lnTo>
                    <a:pt x="561" y="418"/>
                  </a:lnTo>
                  <a:lnTo>
                    <a:pt x="565" y="425"/>
                  </a:lnTo>
                  <a:lnTo>
                    <a:pt x="563" y="435"/>
                  </a:lnTo>
                  <a:lnTo>
                    <a:pt x="553" y="445"/>
                  </a:lnTo>
                  <a:lnTo>
                    <a:pt x="541" y="451"/>
                  </a:lnTo>
                  <a:lnTo>
                    <a:pt x="528" y="449"/>
                  </a:lnTo>
                  <a:lnTo>
                    <a:pt x="514" y="445"/>
                  </a:lnTo>
                  <a:lnTo>
                    <a:pt x="502" y="441"/>
                  </a:lnTo>
                  <a:lnTo>
                    <a:pt x="490" y="443"/>
                  </a:lnTo>
                  <a:lnTo>
                    <a:pt x="482" y="453"/>
                  </a:lnTo>
                  <a:lnTo>
                    <a:pt x="476" y="465"/>
                  </a:lnTo>
                  <a:lnTo>
                    <a:pt x="474" y="479"/>
                  </a:lnTo>
                  <a:lnTo>
                    <a:pt x="472" y="492"/>
                  </a:lnTo>
                  <a:lnTo>
                    <a:pt x="470" y="506"/>
                  </a:lnTo>
                  <a:lnTo>
                    <a:pt x="463" y="518"/>
                  </a:lnTo>
                  <a:lnTo>
                    <a:pt x="457" y="532"/>
                  </a:lnTo>
                  <a:lnTo>
                    <a:pt x="449" y="545"/>
                  </a:lnTo>
                  <a:lnTo>
                    <a:pt x="447" y="567"/>
                  </a:lnTo>
                  <a:lnTo>
                    <a:pt x="445" y="587"/>
                  </a:lnTo>
                  <a:lnTo>
                    <a:pt x="445" y="599"/>
                  </a:lnTo>
                  <a:lnTo>
                    <a:pt x="445" y="604"/>
                  </a:lnTo>
                  <a:lnTo>
                    <a:pt x="445" y="606"/>
                  </a:lnTo>
                  <a:lnTo>
                    <a:pt x="405" y="634"/>
                  </a:lnTo>
                  <a:lnTo>
                    <a:pt x="382" y="610"/>
                  </a:lnTo>
                  <a:lnTo>
                    <a:pt x="350" y="634"/>
                  </a:lnTo>
                  <a:lnTo>
                    <a:pt x="317" y="638"/>
                  </a:lnTo>
                  <a:lnTo>
                    <a:pt x="274" y="595"/>
                  </a:lnTo>
                  <a:lnTo>
                    <a:pt x="234" y="638"/>
                  </a:lnTo>
                  <a:lnTo>
                    <a:pt x="185" y="622"/>
                  </a:lnTo>
                  <a:lnTo>
                    <a:pt x="146" y="565"/>
                  </a:lnTo>
                  <a:lnTo>
                    <a:pt x="140" y="514"/>
                  </a:lnTo>
                  <a:lnTo>
                    <a:pt x="91" y="514"/>
                  </a:lnTo>
                  <a:lnTo>
                    <a:pt x="77" y="453"/>
                  </a:lnTo>
                  <a:lnTo>
                    <a:pt x="0" y="394"/>
                  </a:lnTo>
                  <a:lnTo>
                    <a:pt x="18" y="333"/>
                  </a:lnTo>
                  <a:lnTo>
                    <a:pt x="77" y="272"/>
                  </a:lnTo>
                  <a:lnTo>
                    <a:pt x="106" y="199"/>
                  </a:lnTo>
                  <a:lnTo>
                    <a:pt x="134" y="156"/>
                  </a:lnTo>
                  <a:lnTo>
                    <a:pt x="165" y="144"/>
                  </a:lnTo>
                  <a:lnTo>
                    <a:pt x="144" y="101"/>
                  </a:lnTo>
                  <a:lnTo>
                    <a:pt x="183" y="51"/>
                  </a:lnTo>
                  <a:lnTo>
                    <a:pt x="179" y="8"/>
                  </a:lnTo>
                  <a:lnTo>
                    <a:pt x="224" y="0"/>
                  </a:lnTo>
                  <a:lnTo>
                    <a:pt x="252" y="34"/>
                  </a:lnTo>
                  <a:lnTo>
                    <a:pt x="301" y="30"/>
                  </a:lnTo>
                  <a:lnTo>
                    <a:pt x="344" y="20"/>
                  </a:lnTo>
                  <a:lnTo>
                    <a:pt x="384" y="4"/>
                  </a:lnTo>
                  <a:lnTo>
                    <a:pt x="415" y="22"/>
                  </a:lnTo>
                  <a:lnTo>
                    <a:pt x="433" y="44"/>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19" name="Freeform 83"/>
            <p:cNvSpPr>
              <a:spLocks/>
            </p:cNvSpPr>
            <p:nvPr/>
          </p:nvSpPr>
          <p:spPr bwMode="gray">
            <a:xfrm>
              <a:off x="3622" y="2455"/>
              <a:ext cx="383" cy="340"/>
            </a:xfrm>
            <a:custGeom>
              <a:avLst/>
              <a:gdLst>
                <a:gd name="T0" fmla="*/ 67 w 766"/>
                <a:gd name="T1" fmla="*/ 11 h 681"/>
                <a:gd name="T2" fmla="*/ 71 w 766"/>
                <a:gd name="T3" fmla="*/ 13 h 681"/>
                <a:gd name="T4" fmla="*/ 79 w 766"/>
                <a:gd name="T5" fmla="*/ 17 h 681"/>
                <a:gd name="T6" fmla="*/ 85 w 766"/>
                <a:gd name="T7" fmla="*/ 22 h 681"/>
                <a:gd name="T8" fmla="*/ 96 w 766"/>
                <a:gd name="T9" fmla="*/ 25 h 681"/>
                <a:gd name="T10" fmla="*/ 105 w 766"/>
                <a:gd name="T11" fmla="*/ 28 h 681"/>
                <a:gd name="T12" fmla="*/ 110 w 766"/>
                <a:gd name="T13" fmla="*/ 34 h 681"/>
                <a:gd name="T14" fmla="*/ 114 w 766"/>
                <a:gd name="T15" fmla="*/ 41 h 681"/>
                <a:gd name="T16" fmla="*/ 120 w 766"/>
                <a:gd name="T17" fmla="*/ 51 h 681"/>
                <a:gd name="T18" fmla="*/ 126 w 766"/>
                <a:gd name="T19" fmla="*/ 59 h 681"/>
                <a:gd name="T20" fmla="*/ 133 w 766"/>
                <a:gd name="T21" fmla="*/ 69 h 681"/>
                <a:gd name="T22" fmla="*/ 138 w 766"/>
                <a:gd name="T23" fmla="*/ 79 h 681"/>
                <a:gd name="T24" fmla="*/ 138 w 766"/>
                <a:gd name="T25" fmla="*/ 85 h 681"/>
                <a:gd name="T26" fmla="*/ 141 w 766"/>
                <a:gd name="T27" fmla="*/ 92 h 681"/>
                <a:gd name="T28" fmla="*/ 152 w 766"/>
                <a:gd name="T29" fmla="*/ 96 h 681"/>
                <a:gd name="T30" fmla="*/ 162 w 766"/>
                <a:gd name="T31" fmla="*/ 99 h 681"/>
                <a:gd name="T32" fmla="*/ 168 w 766"/>
                <a:gd name="T33" fmla="*/ 106 h 681"/>
                <a:gd name="T34" fmla="*/ 174 w 766"/>
                <a:gd name="T35" fmla="*/ 112 h 681"/>
                <a:gd name="T36" fmla="*/ 179 w 766"/>
                <a:gd name="T37" fmla="*/ 116 h 681"/>
                <a:gd name="T38" fmla="*/ 183 w 766"/>
                <a:gd name="T39" fmla="*/ 121 h 681"/>
                <a:gd name="T40" fmla="*/ 181 w 766"/>
                <a:gd name="T41" fmla="*/ 124 h 681"/>
                <a:gd name="T42" fmla="*/ 173 w 766"/>
                <a:gd name="T43" fmla="*/ 125 h 681"/>
                <a:gd name="T44" fmla="*/ 161 w 766"/>
                <a:gd name="T45" fmla="*/ 124 h 681"/>
                <a:gd name="T46" fmla="*/ 153 w 766"/>
                <a:gd name="T47" fmla="*/ 124 h 681"/>
                <a:gd name="T48" fmla="*/ 153 w 766"/>
                <a:gd name="T49" fmla="*/ 124 h 681"/>
                <a:gd name="T50" fmla="*/ 158 w 766"/>
                <a:gd name="T51" fmla="*/ 126 h 681"/>
                <a:gd name="T52" fmla="*/ 165 w 766"/>
                <a:gd name="T53" fmla="*/ 130 h 681"/>
                <a:gd name="T54" fmla="*/ 168 w 766"/>
                <a:gd name="T55" fmla="*/ 134 h 681"/>
                <a:gd name="T56" fmla="*/ 177 w 766"/>
                <a:gd name="T57" fmla="*/ 139 h 681"/>
                <a:gd name="T58" fmla="*/ 184 w 766"/>
                <a:gd name="T59" fmla="*/ 144 h 681"/>
                <a:gd name="T60" fmla="*/ 189 w 766"/>
                <a:gd name="T61" fmla="*/ 150 h 681"/>
                <a:gd name="T62" fmla="*/ 192 w 766"/>
                <a:gd name="T63" fmla="*/ 155 h 681"/>
                <a:gd name="T64" fmla="*/ 190 w 766"/>
                <a:gd name="T65" fmla="*/ 157 h 681"/>
                <a:gd name="T66" fmla="*/ 183 w 766"/>
                <a:gd name="T67" fmla="*/ 161 h 681"/>
                <a:gd name="T68" fmla="*/ 177 w 766"/>
                <a:gd name="T69" fmla="*/ 164 h 681"/>
                <a:gd name="T70" fmla="*/ 175 w 766"/>
                <a:gd name="T71" fmla="*/ 166 h 681"/>
                <a:gd name="T72" fmla="*/ 173 w 766"/>
                <a:gd name="T73" fmla="*/ 168 h 681"/>
                <a:gd name="T74" fmla="*/ 171 w 766"/>
                <a:gd name="T75" fmla="*/ 169 h 681"/>
                <a:gd name="T76" fmla="*/ 170 w 766"/>
                <a:gd name="T77" fmla="*/ 170 h 681"/>
                <a:gd name="T78" fmla="*/ 158 w 766"/>
                <a:gd name="T79" fmla="*/ 160 h 681"/>
                <a:gd name="T80" fmla="*/ 125 w 766"/>
                <a:gd name="T81" fmla="*/ 167 h 681"/>
                <a:gd name="T82" fmla="*/ 108 w 766"/>
                <a:gd name="T83" fmla="*/ 161 h 681"/>
                <a:gd name="T84" fmla="*/ 89 w 766"/>
                <a:gd name="T85" fmla="*/ 158 h 681"/>
                <a:gd name="T86" fmla="*/ 75 w 766"/>
                <a:gd name="T87" fmla="*/ 148 h 681"/>
                <a:gd name="T88" fmla="*/ 57 w 766"/>
                <a:gd name="T89" fmla="*/ 128 h 681"/>
                <a:gd name="T90" fmla="*/ 49 w 766"/>
                <a:gd name="T91" fmla="*/ 101 h 681"/>
                <a:gd name="T92" fmla="*/ 36 w 766"/>
                <a:gd name="T93" fmla="*/ 67 h 681"/>
                <a:gd name="T94" fmla="*/ 21 w 766"/>
                <a:gd name="T95" fmla="*/ 64 h 681"/>
                <a:gd name="T96" fmla="*/ 0 w 766"/>
                <a:gd name="T97" fmla="*/ 55 h 681"/>
                <a:gd name="T98" fmla="*/ 18 w 766"/>
                <a:gd name="T99" fmla="*/ 31 h 681"/>
                <a:gd name="T100" fmla="*/ 30 w 766"/>
                <a:gd name="T101" fmla="*/ 25 h 681"/>
                <a:gd name="T102" fmla="*/ 51 w 766"/>
                <a:gd name="T103" fmla="*/ 19 h 681"/>
                <a:gd name="T104" fmla="*/ 66 w 766"/>
                <a:gd name="T105" fmla="*/ 0 h 6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66"/>
                <a:gd name="T160" fmla="*/ 0 h 681"/>
                <a:gd name="T161" fmla="*/ 766 w 766"/>
                <a:gd name="T162" fmla="*/ 681 h 6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66" h="681">
                  <a:moveTo>
                    <a:pt x="262" y="0"/>
                  </a:moveTo>
                  <a:lnTo>
                    <a:pt x="266" y="45"/>
                  </a:lnTo>
                  <a:lnTo>
                    <a:pt x="270" y="49"/>
                  </a:lnTo>
                  <a:lnTo>
                    <a:pt x="281" y="55"/>
                  </a:lnTo>
                  <a:lnTo>
                    <a:pt x="297" y="63"/>
                  </a:lnTo>
                  <a:lnTo>
                    <a:pt x="313" y="70"/>
                  </a:lnTo>
                  <a:lnTo>
                    <a:pt x="325" y="78"/>
                  </a:lnTo>
                  <a:lnTo>
                    <a:pt x="340" y="88"/>
                  </a:lnTo>
                  <a:lnTo>
                    <a:pt x="362" y="94"/>
                  </a:lnTo>
                  <a:lnTo>
                    <a:pt x="384" y="100"/>
                  </a:lnTo>
                  <a:lnTo>
                    <a:pt x="402" y="104"/>
                  </a:lnTo>
                  <a:lnTo>
                    <a:pt x="419" y="114"/>
                  </a:lnTo>
                  <a:lnTo>
                    <a:pt x="433" y="124"/>
                  </a:lnTo>
                  <a:lnTo>
                    <a:pt x="441" y="137"/>
                  </a:lnTo>
                  <a:lnTo>
                    <a:pt x="447" y="149"/>
                  </a:lnTo>
                  <a:lnTo>
                    <a:pt x="457" y="165"/>
                  </a:lnTo>
                  <a:lnTo>
                    <a:pt x="470" y="185"/>
                  </a:lnTo>
                  <a:lnTo>
                    <a:pt x="482" y="204"/>
                  </a:lnTo>
                  <a:lnTo>
                    <a:pt x="496" y="222"/>
                  </a:lnTo>
                  <a:lnTo>
                    <a:pt x="506" y="236"/>
                  </a:lnTo>
                  <a:lnTo>
                    <a:pt x="518" y="253"/>
                  </a:lnTo>
                  <a:lnTo>
                    <a:pt x="531" y="277"/>
                  </a:lnTo>
                  <a:lnTo>
                    <a:pt x="543" y="299"/>
                  </a:lnTo>
                  <a:lnTo>
                    <a:pt x="549" y="316"/>
                  </a:lnTo>
                  <a:lnTo>
                    <a:pt x="551" y="330"/>
                  </a:lnTo>
                  <a:lnTo>
                    <a:pt x="551" y="342"/>
                  </a:lnTo>
                  <a:lnTo>
                    <a:pt x="553" y="354"/>
                  </a:lnTo>
                  <a:lnTo>
                    <a:pt x="563" y="368"/>
                  </a:lnTo>
                  <a:lnTo>
                    <a:pt x="583" y="379"/>
                  </a:lnTo>
                  <a:lnTo>
                    <a:pt x="606" y="385"/>
                  </a:lnTo>
                  <a:lnTo>
                    <a:pt x="628" y="391"/>
                  </a:lnTo>
                  <a:lnTo>
                    <a:pt x="646" y="399"/>
                  </a:lnTo>
                  <a:lnTo>
                    <a:pt x="659" y="411"/>
                  </a:lnTo>
                  <a:lnTo>
                    <a:pt x="671" y="427"/>
                  </a:lnTo>
                  <a:lnTo>
                    <a:pt x="681" y="440"/>
                  </a:lnTo>
                  <a:lnTo>
                    <a:pt x="693" y="448"/>
                  </a:lnTo>
                  <a:lnTo>
                    <a:pt x="705" y="454"/>
                  </a:lnTo>
                  <a:lnTo>
                    <a:pt x="716" y="464"/>
                  </a:lnTo>
                  <a:lnTo>
                    <a:pt x="726" y="474"/>
                  </a:lnTo>
                  <a:lnTo>
                    <a:pt x="732" y="486"/>
                  </a:lnTo>
                  <a:lnTo>
                    <a:pt x="732" y="496"/>
                  </a:lnTo>
                  <a:lnTo>
                    <a:pt x="724" y="499"/>
                  </a:lnTo>
                  <a:lnTo>
                    <a:pt x="711" y="501"/>
                  </a:lnTo>
                  <a:lnTo>
                    <a:pt x="689" y="503"/>
                  </a:lnTo>
                  <a:lnTo>
                    <a:pt x="667" y="501"/>
                  </a:lnTo>
                  <a:lnTo>
                    <a:pt x="644" y="499"/>
                  </a:lnTo>
                  <a:lnTo>
                    <a:pt x="624" y="498"/>
                  </a:lnTo>
                  <a:lnTo>
                    <a:pt x="610" y="496"/>
                  </a:lnTo>
                  <a:lnTo>
                    <a:pt x="606" y="496"/>
                  </a:lnTo>
                  <a:lnTo>
                    <a:pt x="610" y="498"/>
                  </a:lnTo>
                  <a:lnTo>
                    <a:pt x="620" y="501"/>
                  </a:lnTo>
                  <a:lnTo>
                    <a:pt x="632" y="507"/>
                  </a:lnTo>
                  <a:lnTo>
                    <a:pt x="646" y="515"/>
                  </a:lnTo>
                  <a:lnTo>
                    <a:pt x="657" y="523"/>
                  </a:lnTo>
                  <a:lnTo>
                    <a:pt x="663" y="531"/>
                  </a:lnTo>
                  <a:lnTo>
                    <a:pt x="671" y="539"/>
                  </a:lnTo>
                  <a:lnTo>
                    <a:pt x="687" y="549"/>
                  </a:lnTo>
                  <a:lnTo>
                    <a:pt x="707" y="559"/>
                  </a:lnTo>
                  <a:lnTo>
                    <a:pt x="724" y="568"/>
                  </a:lnTo>
                  <a:lnTo>
                    <a:pt x="736" y="578"/>
                  </a:lnTo>
                  <a:lnTo>
                    <a:pt x="746" y="590"/>
                  </a:lnTo>
                  <a:lnTo>
                    <a:pt x="754" y="602"/>
                  </a:lnTo>
                  <a:lnTo>
                    <a:pt x="762" y="612"/>
                  </a:lnTo>
                  <a:lnTo>
                    <a:pt x="766" y="622"/>
                  </a:lnTo>
                  <a:lnTo>
                    <a:pt x="766" y="627"/>
                  </a:lnTo>
                  <a:lnTo>
                    <a:pt x="758" y="631"/>
                  </a:lnTo>
                  <a:lnTo>
                    <a:pt x="746" y="639"/>
                  </a:lnTo>
                  <a:lnTo>
                    <a:pt x="730" y="647"/>
                  </a:lnTo>
                  <a:lnTo>
                    <a:pt x="716" y="653"/>
                  </a:lnTo>
                  <a:lnTo>
                    <a:pt x="705" y="659"/>
                  </a:lnTo>
                  <a:lnTo>
                    <a:pt x="699" y="663"/>
                  </a:lnTo>
                  <a:lnTo>
                    <a:pt x="697" y="665"/>
                  </a:lnTo>
                  <a:lnTo>
                    <a:pt x="693" y="669"/>
                  </a:lnTo>
                  <a:lnTo>
                    <a:pt x="689" y="673"/>
                  </a:lnTo>
                  <a:lnTo>
                    <a:pt x="685" y="675"/>
                  </a:lnTo>
                  <a:lnTo>
                    <a:pt x="681" y="677"/>
                  </a:lnTo>
                  <a:lnTo>
                    <a:pt x="679" y="679"/>
                  </a:lnTo>
                  <a:lnTo>
                    <a:pt x="679" y="681"/>
                  </a:lnTo>
                  <a:lnTo>
                    <a:pt x="665" y="663"/>
                  </a:lnTo>
                  <a:lnTo>
                    <a:pt x="632" y="641"/>
                  </a:lnTo>
                  <a:lnTo>
                    <a:pt x="592" y="657"/>
                  </a:lnTo>
                  <a:lnTo>
                    <a:pt x="500" y="671"/>
                  </a:lnTo>
                  <a:lnTo>
                    <a:pt x="472" y="637"/>
                  </a:lnTo>
                  <a:lnTo>
                    <a:pt x="431" y="645"/>
                  </a:lnTo>
                  <a:lnTo>
                    <a:pt x="398" y="651"/>
                  </a:lnTo>
                  <a:lnTo>
                    <a:pt x="356" y="633"/>
                  </a:lnTo>
                  <a:lnTo>
                    <a:pt x="303" y="651"/>
                  </a:lnTo>
                  <a:lnTo>
                    <a:pt x="297" y="592"/>
                  </a:lnTo>
                  <a:lnTo>
                    <a:pt x="242" y="566"/>
                  </a:lnTo>
                  <a:lnTo>
                    <a:pt x="230" y="513"/>
                  </a:lnTo>
                  <a:lnTo>
                    <a:pt x="258" y="470"/>
                  </a:lnTo>
                  <a:lnTo>
                    <a:pt x="197" y="407"/>
                  </a:lnTo>
                  <a:lnTo>
                    <a:pt x="140" y="336"/>
                  </a:lnTo>
                  <a:lnTo>
                    <a:pt x="144" y="269"/>
                  </a:lnTo>
                  <a:lnTo>
                    <a:pt x="112" y="250"/>
                  </a:lnTo>
                  <a:lnTo>
                    <a:pt x="83" y="257"/>
                  </a:lnTo>
                  <a:lnTo>
                    <a:pt x="69" y="222"/>
                  </a:lnTo>
                  <a:lnTo>
                    <a:pt x="0" y="220"/>
                  </a:lnTo>
                  <a:lnTo>
                    <a:pt x="14" y="131"/>
                  </a:lnTo>
                  <a:lnTo>
                    <a:pt x="69" y="124"/>
                  </a:lnTo>
                  <a:lnTo>
                    <a:pt x="81" y="98"/>
                  </a:lnTo>
                  <a:lnTo>
                    <a:pt x="122" y="100"/>
                  </a:lnTo>
                  <a:lnTo>
                    <a:pt x="175" y="76"/>
                  </a:lnTo>
                  <a:lnTo>
                    <a:pt x="203" y="76"/>
                  </a:lnTo>
                  <a:lnTo>
                    <a:pt x="215" y="15"/>
                  </a:lnTo>
                  <a:lnTo>
                    <a:pt x="262" y="0"/>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20" name="Freeform 84"/>
            <p:cNvSpPr>
              <a:spLocks/>
            </p:cNvSpPr>
            <p:nvPr/>
          </p:nvSpPr>
          <p:spPr bwMode="gray">
            <a:xfrm>
              <a:off x="3622" y="2455"/>
              <a:ext cx="383" cy="340"/>
            </a:xfrm>
            <a:custGeom>
              <a:avLst/>
              <a:gdLst>
                <a:gd name="T0" fmla="*/ 67 w 766"/>
                <a:gd name="T1" fmla="*/ 11 h 681"/>
                <a:gd name="T2" fmla="*/ 71 w 766"/>
                <a:gd name="T3" fmla="*/ 13 h 681"/>
                <a:gd name="T4" fmla="*/ 79 w 766"/>
                <a:gd name="T5" fmla="*/ 17 h 681"/>
                <a:gd name="T6" fmla="*/ 85 w 766"/>
                <a:gd name="T7" fmla="*/ 22 h 681"/>
                <a:gd name="T8" fmla="*/ 96 w 766"/>
                <a:gd name="T9" fmla="*/ 25 h 681"/>
                <a:gd name="T10" fmla="*/ 105 w 766"/>
                <a:gd name="T11" fmla="*/ 28 h 681"/>
                <a:gd name="T12" fmla="*/ 110 w 766"/>
                <a:gd name="T13" fmla="*/ 34 h 681"/>
                <a:gd name="T14" fmla="*/ 114 w 766"/>
                <a:gd name="T15" fmla="*/ 41 h 681"/>
                <a:gd name="T16" fmla="*/ 120 w 766"/>
                <a:gd name="T17" fmla="*/ 51 h 681"/>
                <a:gd name="T18" fmla="*/ 126 w 766"/>
                <a:gd name="T19" fmla="*/ 59 h 681"/>
                <a:gd name="T20" fmla="*/ 133 w 766"/>
                <a:gd name="T21" fmla="*/ 69 h 681"/>
                <a:gd name="T22" fmla="*/ 138 w 766"/>
                <a:gd name="T23" fmla="*/ 79 h 681"/>
                <a:gd name="T24" fmla="*/ 138 w 766"/>
                <a:gd name="T25" fmla="*/ 85 h 681"/>
                <a:gd name="T26" fmla="*/ 141 w 766"/>
                <a:gd name="T27" fmla="*/ 92 h 681"/>
                <a:gd name="T28" fmla="*/ 152 w 766"/>
                <a:gd name="T29" fmla="*/ 96 h 681"/>
                <a:gd name="T30" fmla="*/ 162 w 766"/>
                <a:gd name="T31" fmla="*/ 99 h 681"/>
                <a:gd name="T32" fmla="*/ 168 w 766"/>
                <a:gd name="T33" fmla="*/ 106 h 681"/>
                <a:gd name="T34" fmla="*/ 174 w 766"/>
                <a:gd name="T35" fmla="*/ 112 h 681"/>
                <a:gd name="T36" fmla="*/ 179 w 766"/>
                <a:gd name="T37" fmla="*/ 116 h 681"/>
                <a:gd name="T38" fmla="*/ 183 w 766"/>
                <a:gd name="T39" fmla="*/ 121 h 681"/>
                <a:gd name="T40" fmla="*/ 181 w 766"/>
                <a:gd name="T41" fmla="*/ 124 h 681"/>
                <a:gd name="T42" fmla="*/ 173 w 766"/>
                <a:gd name="T43" fmla="*/ 125 h 681"/>
                <a:gd name="T44" fmla="*/ 161 w 766"/>
                <a:gd name="T45" fmla="*/ 124 h 681"/>
                <a:gd name="T46" fmla="*/ 153 w 766"/>
                <a:gd name="T47" fmla="*/ 124 h 681"/>
                <a:gd name="T48" fmla="*/ 153 w 766"/>
                <a:gd name="T49" fmla="*/ 124 h 681"/>
                <a:gd name="T50" fmla="*/ 158 w 766"/>
                <a:gd name="T51" fmla="*/ 126 h 681"/>
                <a:gd name="T52" fmla="*/ 165 w 766"/>
                <a:gd name="T53" fmla="*/ 130 h 681"/>
                <a:gd name="T54" fmla="*/ 168 w 766"/>
                <a:gd name="T55" fmla="*/ 134 h 681"/>
                <a:gd name="T56" fmla="*/ 177 w 766"/>
                <a:gd name="T57" fmla="*/ 139 h 681"/>
                <a:gd name="T58" fmla="*/ 184 w 766"/>
                <a:gd name="T59" fmla="*/ 144 h 681"/>
                <a:gd name="T60" fmla="*/ 189 w 766"/>
                <a:gd name="T61" fmla="*/ 150 h 681"/>
                <a:gd name="T62" fmla="*/ 192 w 766"/>
                <a:gd name="T63" fmla="*/ 155 h 681"/>
                <a:gd name="T64" fmla="*/ 190 w 766"/>
                <a:gd name="T65" fmla="*/ 157 h 681"/>
                <a:gd name="T66" fmla="*/ 183 w 766"/>
                <a:gd name="T67" fmla="*/ 161 h 681"/>
                <a:gd name="T68" fmla="*/ 177 w 766"/>
                <a:gd name="T69" fmla="*/ 164 h 681"/>
                <a:gd name="T70" fmla="*/ 175 w 766"/>
                <a:gd name="T71" fmla="*/ 166 h 681"/>
                <a:gd name="T72" fmla="*/ 173 w 766"/>
                <a:gd name="T73" fmla="*/ 168 h 681"/>
                <a:gd name="T74" fmla="*/ 171 w 766"/>
                <a:gd name="T75" fmla="*/ 169 h 681"/>
                <a:gd name="T76" fmla="*/ 170 w 766"/>
                <a:gd name="T77" fmla="*/ 170 h 681"/>
                <a:gd name="T78" fmla="*/ 158 w 766"/>
                <a:gd name="T79" fmla="*/ 160 h 681"/>
                <a:gd name="T80" fmla="*/ 125 w 766"/>
                <a:gd name="T81" fmla="*/ 167 h 681"/>
                <a:gd name="T82" fmla="*/ 108 w 766"/>
                <a:gd name="T83" fmla="*/ 161 h 681"/>
                <a:gd name="T84" fmla="*/ 89 w 766"/>
                <a:gd name="T85" fmla="*/ 158 h 681"/>
                <a:gd name="T86" fmla="*/ 75 w 766"/>
                <a:gd name="T87" fmla="*/ 148 h 681"/>
                <a:gd name="T88" fmla="*/ 57 w 766"/>
                <a:gd name="T89" fmla="*/ 128 h 681"/>
                <a:gd name="T90" fmla="*/ 49 w 766"/>
                <a:gd name="T91" fmla="*/ 101 h 681"/>
                <a:gd name="T92" fmla="*/ 36 w 766"/>
                <a:gd name="T93" fmla="*/ 67 h 681"/>
                <a:gd name="T94" fmla="*/ 21 w 766"/>
                <a:gd name="T95" fmla="*/ 64 h 681"/>
                <a:gd name="T96" fmla="*/ 0 w 766"/>
                <a:gd name="T97" fmla="*/ 55 h 681"/>
                <a:gd name="T98" fmla="*/ 18 w 766"/>
                <a:gd name="T99" fmla="*/ 31 h 681"/>
                <a:gd name="T100" fmla="*/ 30 w 766"/>
                <a:gd name="T101" fmla="*/ 25 h 681"/>
                <a:gd name="T102" fmla="*/ 51 w 766"/>
                <a:gd name="T103" fmla="*/ 19 h 681"/>
                <a:gd name="T104" fmla="*/ 66 w 766"/>
                <a:gd name="T105" fmla="*/ 0 h 6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66"/>
                <a:gd name="T160" fmla="*/ 0 h 681"/>
                <a:gd name="T161" fmla="*/ 766 w 766"/>
                <a:gd name="T162" fmla="*/ 681 h 6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66" h="681">
                  <a:moveTo>
                    <a:pt x="262" y="0"/>
                  </a:moveTo>
                  <a:lnTo>
                    <a:pt x="266" y="45"/>
                  </a:lnTo>
                  <a:lnTo>
                    <a:pt x="270" y="49"/>
                  </a:lnTo>
                  <a:lnTo>
                    <a:pt x="281" y="55"/>
                  </a:lnTo>
                  <a:lnTo>
                    <a:pt x="297" y="63"/>
                  </a:lnTo>
                  <a:lnTo>
                    <a:pt x="313" y="70"/>
                  </a:lnTo>
                  <a:lnTo>
                    <a:pt x="325" y="78"/>
                  </a:lnTo>
                  <a:lnTo>
                    <a:pt x="340" y="88"/>
                  </a:lnTo>
                  <a:lnTo>
                    <a:pt x="362" y="94"/>
                  </a:lnTo>
                  <a:lnTo>
                    <a:pt x="384" y="100"/>
                  </a:lnTo>
                  <a:lnTo>
                    <a:pt x="402" y="104"/>
                  </a:lnTo>
                  <a:lnTo>
                    <a:pt x="419" y="114"/>
                  </a:lnTo>
                  <a:lnTo>
                    <a:pt x="433" y="124"/>
                  </a:lnTo>
                  <a:lnTo>
                    <a:pt x="441" y="137"/>
                  </a:lnTo>
                  <a:lnTo>
                    <a:pt x="447" y="149"/>
                  </a:lnTo>
                  <a:lnTo>
                    <a:pt x="457" y="165"/>
                  </a:lnTo>
                  <a:lnTo>
                    <a:pt x="470" y="185"/>
                  </a:lnTo>
                  <a:lnTo>
                    <a:pt x="482" y="204"/>
                  </a:lnTo>
                  <a:lnTo>
                    <a:pt x="496" y="222"/>
                  </a:lnTo>
                  <a:lnTo>
                    <a:pt x="506" y="236"/>
                  </a:lnTo>
                  <a:lnTo>
                    <a:pt x="518" y="253"/>
                  </a:lnTo>
                  <a:lnTo>
                    <a:pt x="531" y="277"/>
                  </a:lnTo>
                  <a:lnTo>
                    <a:pt x="543" y="299"/>
                  </a:lnTo>
                  <a:lnTo>
                    <a:pt x="549" y="316"/>
                  </a:lnTo>
                  <a:lnTo>
                    <a:pt x="551" y="330"/>
                  </a:lnTo>
                  <a:lnTo>
                    <a:pt x="551" y="342"/>
                  </a:lnTo>
                  <a:lnTo>
                    <a:pt x="553" y="354"/>
                  </a:lnTo>
                  <a:lnTo>
                    <a:pt x="563" y="368"/>
                  </a:lnTo>
                  <a:lnTo>
                    <a:pt x="583" y="379"/>
                  </a:lnTo>
                  <a:lnTo>
                    <a:pt x="606" y="385"/>
                  </a:lnTo>
                  <a:lnTo>
                    <a:pt x="628" y="391"/>
                  </a:lnTo>
                  <a:lnTo>
                    <a:pt x="646" y="399"/>
                  </a:lnTo>
                  <a:lnTo>
                    <a:pt x="659" y="411"/>
                  </a:lnTo>
                  <a:lnTo>
                    <a:pt x="671" y="427"/>
                  </a:lnTo>
                  <a:lnTo>
                    <a:pt x="681" y="440"/>
                  </a:lnTo>
                  <a:lnTo>
                    <a:pt x="693" y="448"/>
                  </a:lnTo>
                  <a:lnTo>
                    <a:pt x="705" y="454"/>
                  </a:lnTo>
                  <a:lnTo>
                    <a:pt x="716" y="464"/>
                  </a:lnTo>
                  <a:lnTo>
                    <a:pt x="726" y="474"/>
                  </a:lnTo>
                  <a:lnTo>
                    <a:pt x="732" y="486"/>
                  </a:lnTo>
                  <a:lnTo>
                    <a:pt x="732" y="496"/>
                  </a:lnTo>
                  <a:lnTo>
                    <a:pt x="724" y="499"/>
                  </a:lnTo>
                  <a:lnTo>
                    <a:pt x="711" y="501"/>
                  </a:lnTo>
                  <a:lnTo>
                    <a:pt x="689" y="503"/>
                  </a:lnTo>
                  <a:lnTo>
                    <a:pt x="667" y="501"/>
                  </a:lnTo>
                  <a:lnTo>
                    <a:pt x="644" y="499"/>
                  </a:lnTo>
                  <a:lnTo>
                    <a:pt x="624" y="498"/>
                  </a:lnTo>
                  <a:lnTo>
                    <a:pt x="610" y="496"/>
                  </a:lnTo>
                  <a:lnTo>
                    <a:pt x="606" y="496"/>
                  </a:lnTo>
                  <a:lnTo>
                    <a:pt x="610" y="498"/>
                  </a:lnTo>
                  <a:lnTo>
                    <a:pt x="620" y="501"/>
                  </a:lnTo>
                  <a:lnTo>
                    <a:pt x="632" y="507"/>
                  </a:lnTo>
                  <a:lnTo>
                    <a:pt x="646" y="515"/>
                  </a:lnTo>
                  <a:lnTo>
                    <a:pt x="657" y="523"/>
                  </a:lnTo>
                  <a:lnTo>
                    <a:pt x="663" y="531"/>
                  </a:lnTo>
                  <a:lnTo>
                    <a:pt x="671" y="539"/>
                  </a:lnTo>
                  <a:lnTo>
                    <a:pt x="687" y="549"/>
                  </a:lnTo>
                  <a:lnTo>
                    <a:pt x="707" y="559"/>
                  </a:lnTo>
                  <a:lnTo>
                    <a:pt x="724" y="568"/>
                  </a:lnTo>
                  <a:lnTo>
                    <a:pt x="736" y="578"/>
                  </a:lnTo>
                  <a:lnTo>
                    <a:pt x="746" y="590"/>
                  </a:lnTo>
                  <a:lnTo>
                    <a:pt x="754" y="602"/>
                  </a:lnTo>
                  <a:lnTo>
                    <a:pt x="762" y="612"/>
                  </a:lnTo>
                  <a:lnTo>
                    <a:pt x="766" y="622"/>
                  </a:lnTo>
                  <a:lnTo>
                    <a:pt x="766" y="627"/>
                  </a:lnTo>
                  <a:lnTo>
                    <a:pt x="758" y="631"/>
                  </a:lnTo>
                  <a:lnTo>
                    <a:pt x="746" y="639"/>
                  </a:lnTo>
                  <a:lnTo>
                    <a:pt x="730" y="647"/>
                  </a:lnTo>
                  <a:lnTo>
                    <a:pt x="716" y="653"/>
                  </a:lnTo>
                  <a:lnTo>
                    <a:pt x="705" y="659"/>
                  </a:lnTo>
                  <a:lnTo>
                    <a:pt x="699" y="663"/>
                  </a:lnTo>
                  <a:lnTo>
                    <a:pt x="697" y="665"/>
                  </a:lnTo>
                  <a:lnTo>
                    <a:pt x="693" y="669"/>
                  </a:lnTo>
                  <a:lnTo>
                    <a:pt x="689" y="673"/>
                  </a:lnTo>
                  <a:lnTo>
                    <a:pt x="685" y="675"/>
                  </a:lnTo>
                  <a:lnTo>
                    <a:pt x="681" y="677"/>
                  </a:lnTo>
                  <a:lnTo>
                    <a:pt x="679" y="679"/>
                  </a:lnTo>
                  <a:lnTo>
                    <a:pt x="679" y="681"/>
                  </a:lnTo>
                  <a:lnTo>
                    <a:pt x="665" y="663"/>
                  </a:lnTo>
                  <a:lnTo>
                    <a:pt x="632" y="641"/>
                  </a:lnTo>
                  <a:lnTo>
                    <a:pt x="592" y="657"/>
                  </a:lnTo>
                  <a:lnTo>
                    <a:pt x="500" y="671"/>
                  </a:lnTo>
                  <a:lnTo>
                    <a:pt x="472" y="637"/>
                  </a:lnTo>
                  <a:lnTo>
                    <a:pt x="431" y="645"/>
                  </a:lnTo>
                  <a:lnTo>
                    <a:pt x="398" y="651"/>
                  </a:lnTo>
                  <a:lnTo>
                    <a:pt x="356" y="633"/>
                  </a:lnTo>
                  <a:lnTo>
                    <a:pt x="303" y="651"/>
                  </a:lnTo>
                  <a:lnTo>
                    <a:pt x="297" y="592"/>
                  </a:lnTo>
                  <a:lnTo>
                    <a:pt x="242" y="566"/>
                  </a:lnTo>
                  <a:lnTo>
                    <a:pt x="230" y="513"/>
                  </a:lnTo>
                  <a:lnTo>
                    <a:pt x="258" y="470"/>
                  </a:lnTo>
                  <a:lnTo>
                    <a:pt x="197" y="407"/>
                  </a:lnTo>
                  <a:lnTo>
                    <a:pt x="140" y="336"/>
                  </a:lnTo>
                  <a:lnTo>
                    <a:pt x="144" y="269"/>
                  </a:lnTo>
                  <a:lnTo>
                    <a:pt x="112" y="250"/>
                  </a:lnTo>
                  <a:lnTo>
                    <a:pt x="83" y="257"/>
                  </a:lnTo>
                  <a:lnTo>
                    <a:pt x="69" y="222"/>
                  </a:lnTo>
                  <a:lnTo>
                    <a:pt x="0" y="220"/>
                  </a:lnTo>
                  <a:lnTo>
                    <a:pt x="14" y="131"/>
                  </a:lnTo>
                  <a:lnTo>
                    <a:pt x="69" y="124"/>
                  </a:lnTo>
                  <a:lnTo>
                    <a:pt x="81" y="98"/>
                  </a:lnTo>
                  <a:lnTo>
                    <a:pt x="122" y="100"/>
                  </a:lnTo>
                  <a:lnTo>
                    <a:pt x="175" y="76"/>
                  </a:lnTo>
                  <a:lnTo>
                    <a:pt x="203" y="76"/>
                  </a:lnTo>
                  <a:lnTo>
                    <a:pt x="215" y="15"/>
                  </a:lnTo>
                  <a:lnTo>
                    <a:pt x="262" y="0"/>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21" name="Freeform 85"/>
            <p:cNvSpPr>
              <a:spLocks/>
            </p:cNvSpPr>
            <p:nvPr/>
          </p:nvSpPr>
          <p:spPr bwMode="gray">
            <a:xfrm>
              <a:off x="3848" y="2705"/>
              <a:ext cx="58" cy="77"/>
            </a:xfrm>
            <a:custGeom>
              <a:avLst/>
              <a:gdLst>
                <a:gd name="T0" fmla="*/ 0 w 116"/>
                <a:gd name="T1" fmla="*/ 0 h 156"/>
                <a:gd name="T2" fmla="*/ 1 w 116"/>
                <a:gd name="T3" fmla="*/ 1 h 156"/>
                <a:gd name="T4" fmla="*/ 2 w 116"/>
                <a:gd name="T5" fmla="*/ 4 h 156"/>
                <a:gd name="T6" fmla="*/ 4 w 116"/>
                <a:gd name="T7" fmla="*/ 8 h 156"/>
                <a:gd name="T8" fmla="*/ 5 w 116"/>
                <a:gd name="T9" fmla="*/ 13 h 156"/>
                <a:gd name="T10" fmla="*/ 6 w 116"/>
                <a:gd name="T11" fmla="*/ 16 h 156"/>
                <a:gd name="T12" fmla="*/ 6 w 116"/>
                <a:gd name="T13" fmla="*/ 20 h 156"/>
                <a:gd name="T14" fmla="*/ 8 w 116"/>
                <a:gd name="T15" fmla="*/ 25 h 156"/>
                <a:gd name="T16" fmla="*/ 11 w 116"/>
                <a:gd name="T17" fmla="*/ 30 h 156"/>
                <a:gd name="T18" fmla="*/ 12 w 116"/>
                <a:gd name="T19" fmla="*/ 33 h 156"/>
                <a:gd name="T20" fmla="*/ 13 w 116"/>
                <a:gd name="T21" fmla="*/ 35 h 156"/>
                <a:gd name="T22" fmla="*/ 15 w 116"/>
                <a:gd name="T23" fmla="*/ 36 h 156"/>
                <a:gd name="T24" fmla="*/ 18 w 116"/>
                <a:gd name="T25" fmla="*/ 38 h 156"/>
                <a:gd name="T26" fmla="*/ 21 w 116"/>
                <a:gd name="T27" fmla="*/ 38 h 156"/>
                <a:gd name="T28" fmla="*/ 24 w 116"/>
                <a:gd name="T29" fmla="*/ 38 h 156"/>
                <a:gd name="T30" fmla="*/ 27 w 116"/>
                <a:gd name="T31" fmla="*/ 37 h 156"/>
                <a:gd name="T32" fmla="*/ 29 w 116"/>
                <a:gd name="T33" fmla="*/ 34 h 156"/>
                <a:gd name="T34" fmla="*/ 29 w 116"/>
                <a:gd name="T35" fmla="*/ 30 h 156"/>
                <a:gd name="T36" fmla="*/ 27 w 116"/>
                <a:gd name="T37" fmla="*/ 26 h 156"/>
                <a:gd name="T38" fmla="*/ 24 w 116"/>
                <a:gd name="T39" fmla="*/ 22 h 156"/>
                <a:gd name="T40" fmla="*/ 19 w 116"/>
                <a:gd name="T41" fmla="*/ 19 h 156"/>
                <a:gd name="T42" fmla="*/ 15 w 116"/>
                <a:gd name="T43" fmla="*/ 16 h 156"/>
                <a:gd name="T44" fmla="*/ 11 w 116"/>
                <a:gd name="T45" fmla="*/ 13 h 156"/>
                <a:gd name="T46" fmla="*/ 10 w 116"/>
                <a:gd name="T47" fmla="*/ 11 h 156"/>
                <a:gd name="T48" fmla="*/ 8 w 116"/>
                <a:gd name="T49" fmla="*/ 8 h 156"/>
                <a:gd name="T50" fmla="*/ 6 w 116"/>
                <a:gd name="T51" fmla="*/ 5 h 156"/>
                <a:gd name="T52" fmla="*/ 3 w 116"/>
                <a:gd name="T53" fmla="*/ 3 h 156"/>
                <a:gd name="T54" fmla="*/ 1 w 116"/>
                <a:gd name="T55" fmla="*/ 1 h 156"/>
                <a:gd name="T56" fmla="*/ 0 w 116"/>
                <a:gd name="T57" fmla="*/ 0 h 15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6"/>
                <a:gd name="T88" fmla="*/ 0 h 156"/>
                <a:gd name="T89" fmla="*/ 116 w 116"/>
                <a:gd name="T90" fmla="*/ 156 h 15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6" h="156">
                  <a:moveTo>
                    <a:pt x="0" y="0"/>
                  </a:moveTo>
                  <a:lnTo>
                    <a:pt x="2" y="6"/>
                  </a:lnTo>
                  <a:lnTo>
                    <a:pt x="8" y="18"/>
                  </a:lnTo>
                  <a:lnTo>
                    <a:pt x="13" y="34"/>
                  </a:lnTo>
                  <a:lnTo>
                    <a:pt x="19" y="52"/>
                  </a:lnTo>
                  <a:lnTo>
                    <a:pt x="21" y="65"/>
                  </a:lnTo>
                  <a:lnTo>
                    <a:pt x="23" y="83"/>
                  </a:lnTo>
                  <a:lnTo>
                    <a:pt x="31" y="103"/>
                  </a:lnTo>
                  <a:lnTo>
                    <a:pt x="41" y="121"/>
                  </a:lnTo>
                  <a:lnTo>
                    <a:pt x="47" y="136"/>
                  </a:lnTo>
                  <a:lnTo>
                    <a:pt x="49" y="142"/>
                  </a:lnTo>
                  <a:lnTo>
                    <a:pt x="59" y="148"/>
                  </a:lnTo>
                  <a:lnTo>
                    <a:pt x="69" y="154"/>
                  </a:lnTo>
                  <a:lnTo>
                    <a:pt x="82" y="156"/>
                  </a:lnTo>
                  <a:lnTo>
                    <a:pt x="94" y="156"/>
                  </a:lnTo>
                  <a:lnTo>
                    <a:pt x="106" y="150"/>
                  </a:lnTo>
                  <a:lnTo>
                    <a:pt x="114" y="138"/>
                  </a:lnTo>
                  <a:lnTo>
                    <a:pt x="116" y="123"/>
                  </a:lnTo>
                  <a:lnTo>
                    <a:pt x="108" y="107"/>
                  </a:lnTo>
                  <a:lnTo>
                    <a:pt x="94" y="91"/>
                  </a:lnTo>
                  <a:lnTo>
                    <a:pt x="76" y="77"/>
                  </a:lnTo>
                  <a:lnTo>
                    <a:pt x="59" y="65"/>
                  </a:lnTo>
                  <a:lnTo>
                    <a:pt x="43" y="54"/>
                  </a:lnTo>
                  <a:lnTo>
                    <a:pt x="37" y="46"/>
                  </a:lnTo>
                  <a:lnTo>
                    <a:pt x="31" y="34"/>
                  </a:lnTo>
                  <a:lnTo>
                    <a:pt x="21" y="22"/>
                  </a:lnTo>
                  <a:lnTo>
                    <a:pt x="12" y="12"/>
                  </a:lnTo>
                  <a:lnTo>
                    <a:pt x="2" y="4"/>
                  </a:lnTo>
                  <a:lnTo>
                    <a:pt x="0" y="0"/>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22" name="Freeform 86"/>
            <p:cNvSpPr>
              <a:spLocks/>
            </p:cNvSpPr>
            <p:nvPr/>
          </p:nvSpPr>
          <p:spPr bwMode="gray">
            <a:xfrm>
              <a:off x="3848" y="2705"/>
              <a:ext cx="58" cy="77"/>
            </a:xfrm>
            <a:custGeom>
              <a:avLst/>
              <a:gdLst>
                <a:gd name="T0" fmla="*/ 0 w 116"/>
                <a:gd name="T1" fmla="*/ 0 h 156"/>
                <a:gd name="T2" fmla="*/ 1 w 116"/>
                <a:gd name="T3" fmla="*/ 1 h 156"/>
                <a:gd name="T4" fmla="*/ 2 w 116"/>
                <a:gd name="T5" fmla="*/ 4 h 156"/>
                <a:gd name="T6" fmla="*/ 4 w 116"/>
                <a:gd name="T7" fmla="*/ 8 h 156"/>
                <a:gd name="T8" fmla="*/ 5 w 116"/>
                <a:gd name="T9" fmla="*/ 13 h 156"/>
                <a:gd name="T10" fmla="*/ 6 w 116"/>
                <a:gd name="T11" fmla="*/ 16 h 156"/>
                <a:gd name="T12" fmla="*/ 6 w 116"/>
                <a:gd name="T13" fmla="*/ 20 h 156"/>
                <a:gd name="T14" fmla="*/ 8 w 116"/>
                <a:gd name="T15" fmla="*/ 25 h 156"/>
                <a:gd name="T16" fmla="*/ 11 w 116"/>
                <a:gd name="T17" fmla="*/ 30 h 156"/>
                <a:gd name="T18" fmla="*/ 12 w 116"/>
                <a:gd name="T19" fmla="*/ 33 h 156"/>
                <a:gd name="T20" fmla="*/ 13 w 116"/>
                <a:gd name="T21" fmla="*/ 35 h 156"/>
                <a:gd name="T22" fmla="*/ 15 w 116"/>
                <a:gd name="T23" fmla="*/ 36 h 156"/>
                <a:gd name="T24" fmla="*/ 18 w 116"/>
                <a:gd name="T25" fmla="*/ 38 h 156"/>
                <a:gd name="T26" fmla="*/ 21 w 116"/>
                <a:gd name="T27" fmla="*/ 38 h 156"/>
                <a:gd name="T28" fmla="*/ 24 w 116"/>
                <a:gd name="T29" fmla="*/ 38 h 156"/>
                <a:gd name="T30" fmla="*/ 27 w 116"/>
                <a:gd name="T31" fmla="*/ 37 h 156"/>
                <a:gd name="T32" fmla="*/ 29 w 116"/>
                <a:gd name="T33" fmla="*/ 34 h 156"/>
                <a:gd name="T34" fmla="*/ 29 w 116"/>
                <a:gd name="T35" fmla="*/ 30 h 156"/>
                <a:gd name="T36" fmla="*/ 27 w 116"/>
                <a:gd name="T37" fmla="*/ 26 h 156"/>
                <a:gd name="T38" fmla="*/ 24 w 116"/>
                <a:gd name="T39" fmla="*/ 22 h 156"/>
                <a:gd name="T40" fmla="*/ 19 w 116"/>
                <a:gd name="T41" fmla="*/ 19 h 156"/>
                <a:gd name="T42" fmla="*/ 15 w 116"/>
                <a:gd name="T43" fmla="*/ 16 h 156"/>
                <a:gd name="T44" fmla="*/ 11 w 116"/>
                <a:gd name="T45" fmla="*/ 13 h 156"/>
                <a:gd name="T46" fmla="*/ 10 w 116"/>
                <a:gd name="T47" fmla="*/ 11 h 156"/>
                <a:gd name="T48" fmla="*/ 8 w 116"/>
                <a:gd name="T49" fmla="*/ 8 h 156"/>
                <a:gd name="T50" fmla="*/ 6 w 116"/>
                <a:gd name="T51" fmla="*/ 5 h 156"/>
                <a:gd name="T52" fmla="*/ 3 w 116"/>
                <a:gd name="T53" fmla="*/ 3 h 156"/>
                <a:gd name="T54" fmla="*/ 1 w 116"/>
                <a:gd name="T55" fmla="*/ 1 h 156"/>
                <a:gd name="T56" fmla="*/ 0 w 116"/>
                <a:gd name="T57" fmla="*/ 0 h 15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6"/>
                <a:gd name="T88" fmla="*/ 0 h 156"/>
                <a:gd name="T89" fmla="*/ 116 w 116"/>
                <a:gd name="T90" fmla="*/ 156 h 15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6" h="156">
                  <a:moveTo>
                    <a:pt x="0" y="0"/>
                  </a:moveTo>
                  <a:lnTo>
                    <a:pt x="2" y="6"/>
                  </a:lnTo>
                  <a:lnTo>
                    <a:pt x="8" y="18"/>
                  </a:lnTo>
                  <a:lnTo>
                    <a:pt x="13" y="34"/>
                  </a:lnTo>
                  <a:lnTo>
                    <a:pt x="19" y="52"/>
                  </a:lnTo>
                  <a:lnTo>
                    <a:pt x="21" y="65"/>
                  </a:lnTo>
                  <a:lnTo>
                    <a:pt x="23" y="83"/>
                  </a:lnTo>
                  <a:lnTo>
                    <a:pt x="31" y="103"/>
                  </a:lnTo>
                  <a:lnTo>
                    <a:pt x="41" y="121"/>
                  </a:lnTo>
                  <a:lnTo>
                    <a:pt x="47" y="136"/>
                  </a:lnTo>
                  <a:lnTo>
                    <a:pt x="49" y="142"/>
                  </a:lnTo>
                  <a:lnTo>
                    <a:pt x="59" y="148"/>
                  </a:lnTo>
                  <a:lnTo>
                    <a:pt x="69" y="154"/>
                  </a:lnTo>
                  <a:lnTo>
                    <a:pt x="82" y="156"/>
                  </a:lnTo>
                  <a:lnTo>
                    <a:pt x="94" y="156"/>
                  </a:lnTo>
                  <a:lnTo>
                    <a:pt x="106" y="150"/>
                  </a:lnTo>
                  <a:lnTo>
                    <a:pt x="114" y="138"/>
                  </a:lnTo>
                  <a:lnTo>
                    <a:pt x="116" y="123"/>
                  </a:lnTo>
                  <a:lnTo>
                    <a:pt x="108" y="107"/>
                  </a:lnTo>
                  <a:lnTo>
                    <a:pt x="94" y="91"/>
                  </a:lnTo>
                  <a:lnTo>
                    <a:pt x="76" y="77"/>
                  </a:lnTo>
                  <a:lnTo>
                    <a:pt x="59" y="65"/>
                  </a:lnTo>
                  <a:lnTo>
                    <a:pt x="43" y="54"/>
                  </a:lnTo>
                  <a:lnTo>
                    <a:pt x="37" y="46"/>
                  </a:lnTo>
                  <a:lnTo>
                    <a:pt x="31" y="34"/>
                  </a:lnTo>
                  <a:lnTo>
                    <a:pt x="21" y="22"/>
                  </a:lnTo>
                  <a:lnTo>
                    <a:pt x="12" y="12"/>
                  </a:lnTo>
                  <a:lnTo>
                    <a:pt x="2" y="4"/>
                  </a:lnTo>
                  <a:lnTo>
                    <a:pt x="0" y="0"/>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23" name="Freeform 87"/>
            <p:cNvSpPr>
              <a:spLocks/>
            </p:cNvSpPr>
            <p:nvPr/>
          </p:nvSpPr>
          <p:spPr bwMode="gray">
            <a:xfrm>
              <a:off x="3714" y="2597"/>
              <a:ext cx="37" cy="32"/>
            </a:xfrm>
            <a:custGeom>
              <a:avLst/>
              <a:gdLst>
                <a:gd name="T0" fmla="*/ 0 w 75"/>
                <a:gd name="T1" fmla="*/ 12 h 63"/>
                <a:gd name="T2" fmla="*/ 8 w 75"/>
                <a:gd name="T3" fmla="*/ 0 h 63"/>
                <a:gd name="T4" fmla="*/ 18 w 75"/>
                <a:gd name="T5" fmla="*/ 4 h 63"/>
                <a:gd name="T6" fmla="*/ 18 w 75"/>
                <a:gd name="T7" fmla="*/ 13 h 63"/>
                <a:gd name="T8" fmla="*/ 8 w 75"/>
                <a:gd name="T9" fmla="*/ 16 h 63"/>
                <a:gd name="T10" fmla="*/ 0 w 75"/>
                <a:gd name="T11" fmla="*/ 12 h 63"/>
                <a:gd name="T12" fmla="*/ 0 60000 65536"/>
                <a:gd name="T13" fmla="*/ 0 60000 65536"/>
                <a:gd name="T14" fmla="*/ 0 60000 65536"/>
                <a:gd name="T15" fmla="*/ 0 60000 65536"/>
                <a:gd name="T16" fmla="*/ 0 60000 65536"/>
                <a:gd name="T17" fmla="*/ 0 60000 65536"/>
                <a:gd name="T18" fmla="*/ 0 w 75"/>
                <a:gd name="T19" fmla="*/ 0 h 63"/>
                <a:gd name="T20" fmla="*/ 75 w 75"/>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75" h="63">
                  <a:moveTo>
                    <a:pt x="0" y="45"/>
                  </a:moveTo>
                  <a:lnTo>
                    <a:pt x="33" y="0"/>
                  </a:lnTo>
                  <a:lnTo>
                    <a:pt x="73" y="14"/>
                  </a:lnTo>
                  <a:lnTo>
                    <a:pt x="75" y="49"/>
                  </a:lnTo>
                  <a:lnTo>
                    <a:pt x="32" y="63"/>
                  </a:lnTo>
                  <a:lnTo>
                    <a:pt x="0" y="45"/>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24" name="Freeform 88"/>
            <p:cNvSpPr>
              <a:spLocks/>
            </p:cNvSpPr>
            <p:nvPr/>
          </p:nvSpPr>
          <p:spPr bwMode="gray">
            <a:xfrm>
              <a:off x="3714" y="2597"/>
              <a:ext cx="37" cy="32"/>
            </a:xfrm>
            <a:custGeom>
              <a:avLst/>
              <a:gdLst>
                <a:gd name="T0" fmla="*/ 0 w 75"/>
                <a:gd name="T1" fmla="*/ 12 h 63"/>
                <a:gd name="T2" fmla="*/ 8 w 75"/>
                <a:gd name="T3" fmla="*/ 0 h 63"/>
                <a:gd name="T4" fmla="*/ 18 w 75"/>
                <a:gd name="T5" fmla="*/ 4 h 63"/>
                <a:gd name="T6" fmla="*/ 18 w 75"/>
                <a:gd name="T7" fmla="*/ 13 h 63"/>
                <a:gd name="T8" fmla="*/ 8 w 75"/>
                <a:gd name="T9" fmla="*/ 16 h 63"/>
                <a:gd name="T10" fmla="*/ 0 w 75"/>
                <a:gd name="T11" fmla="*/ 12 h 63"/>
                <a:gd name="T12" fmla="*/ 0 60000 65536"/>
                <a:gd name="T13" fmla="*/ 0 60000 65536"/>
                <a:gd name="T14" fmla="*/ 0 60000 65536"/>
                <a:gd name="T15" fmla="*/ 0 60000 65536"/>
                <a:gd name="T16" fmla="*/ 0 60000 65536"/>
                <a:gd name="T17" fmla="*/ 0 60000 65536"/>
                <a:gd name="T18" fmla="*/ 0 w 75"/>
                <a:gd name="T19" fmla="*/ 0 h 63"/>
                <a:gd name="T20" fmla="*/ 75 w 75"/>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75" h="63">
                  <a:moveTo>
                    <a:pt x="0" y="45"/>
                  </a:moveTo>
                  <a:lnTo>
                    <a:pt x="33" y="0"/>
                  </a:lnTo>
                  <a:lnTo>
                    <a:pt x="73" y="14"/>
                  </a:lnTo>
                  <a:lnTo>
                    <a:pt x="75" y="49"/>
                  </a:lnTo>
                  <a:lnTo>
                    <a:pt x="32" y="63"/>
                  </a:lnTo>
                  <a:lnTo>
                    <a:pt x="0" y="45"/>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25" name="Freeform 89"/>
            <p:cNvSpPr>
              <a:spLocks/>
            </p:cNvSpPr>
            <p:nvPr/>
          </p:nvSpPr>
          <p:spPr bwMode="gray">
            <a:xfrm>
              <a:off x="3768" y="2614"/>
              <a:ext cx="37" cy="52"/>
            </a:xfrm>
            <a:custGeom>
              <a:avLst/>
              <a:gdLst>
                <a:gd name="T0" fmla="*/ 0 w 73"/>
                <a:gd name="T1" fmla="*/ 10 h 105"/>
                <a:gd name="T2" fmla="*/ 9 w 73"/>
                <a:gd name="T3" fmla="*/ 0 h 105"/>
                <a:gd name="T4" fmla="*/ 16 w 73"/>
                <a:gd name="T5" fmla="*/ 12 h 105"/>
                <a:gd name="T6" fmla="*/ 19 w 73"/>
                <a:gd name="T7" fmla="*/ 26 h 105"/>
                <a:gd name="T8" fmla="*/ 9 w 73"/>
                <a:gd name="T9" fmla="*/ 19 h 105"/>
                <a:gd name="T10" fmla="*/ 0 w 73"/>
                <a:gd name="T11" fmla="*/ 10 h 105"/>
                <a:gd name="T12" fmla="*/ 0 60000 65536"/>
                <a:gd name="T13" fmla="*/ 0 60000 65536"/>
                <a:gd name="T14" fmla="*/ 0 60000 65536"/>
                <a:gd name="T15" fmla="*/ 0 60000 65536"/>
                <a:gd name="T16" fmla="*/ 0 60000 65536"/>
                <a:gd name="T17" fmla="*/ 0 60000 65536"/>
                <a:gd name="T18" fmla="*/ 0 w 73"/>
                <a:gd name="T19" fmla="*/ 0 h 105"/>
                <a:gd name="T20" fmla="*/ 73 w 73"/>
                <a:gd name="T21" fmla="*/ 105 h 105"/>
              </a:gdLst>
              <a:ahLst/>
              <a:cxnLst>
                <a:cxn ang="T12">
                  <a:pos x="T0" y="T1"/>
                </a:cxn>
                <a:cxn ang="T13">
                  <a:pos x="T2" y="T3"/>
                </a:cxn>
                <a:cxn ang="T14">
                  <a:pos x="T4" y="T5"/>
                </a:cxn>
                <a:cxn ang="T15">
                  <a:pos x="T6" y="T7"/>
                </a:cxn>
                <a:cxn ang="T16">
                  <a:pos x="T8" y="T9"/>
                </a:cxn>
                <a:cxn ang="T17">
                  <a:pos x="T10" y="T11"/>
                </a:cxn>
              </a:cxnLst>
              <a:rect l="T18" t="T19" r="T20" b="T21"/>
              <a:pathLst>
                <a:path w="73" h="105">
                  <a:moveTo>
                    <a:pt x="0" y="40"/>
                  </a:moveTo>
                  <a:lnTo>
                    <a:pt x="34" y="0"/>
                  </a:lnTo>
                  <a:lnTo>
                    <a:pt x="63" y="48"/>
                  </a:lnTo>
                  <a:lnTo>
                    <a:pt x="73" y="105"/>
                  </a:lnTo>
                  <a:lnTo>
                    <a:pt x="34" y="77"/>
                  </a:lnTo>
                  <a:lnTo>
                    <a:pt x="0" y="40"/>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26" name="Freeform 90"/>
            <p:cNvSpPr>
              <a:spLocks/>
            </p:cNvSpPr>
            <p:nvPr/>
          </p:nvSpPr>
          <p:spPr bwMode="gray">
            <a:xfrm>
              <a:off x="3768" y="2614"/>
              <a:ext cx="37" cy="52"/>
            </a:xfrm>
            <a:custGeom>
              <a:avLst/>
              <a:gdLst>
                <a:gd name="T0" fmla="*/ 0 w 73"/>
                <a:gd name="T1" fmla="*/ 10 h 105"/>
                <a:gd name="T2" fmla="*/ 9 w 73"/>
                <a:gd name="T3" fmla="*/ 0 h 105"/>
                <a:gd name="T4" fmla="*/ 16 w 73"/>
                <a:gd name="T5" fmla="*/ 12 h 105"/>
                <a:gd name="T6" fmla="*/ 19 w 73"/>
                <a:gd name="T7" fmla="*/ 26 h 105"/>
                <a:gd name="T8" fmla="*/ 9 w 73"/>
                <a:gd name="T9" fmla="*/ 19 h 105"/>
                <a:gd name="T10" fmla="*/ 0 w 73"/>
                <a:gd name="T11" fmla="*/ 10 h 105"/>
                <a:gd name="T12" fmla="*/ 0 60000 65536"/>
                <a:gd name="T13" fmla="*/ 0 60000 65536"/>
                <a:gd name="T14" fmla="*/ 0 60000 65536"/>
                <a:gd name="T15" fmla="*/ 0 60000 65536"/>
                <a:gd name="T16" fmla="*/ 0 60000 65536"/>
                <a:gd name="T17" fmla="*/ 0 60000 65536"/>
                <a:gd name="T18" fmla="*/ 0 w 73"/>
                <a:gd name="T19" fmla="*/ 0 h 105"/>
                <a:gd name="T20" fmla="*/ 73 w 73"/>
                <a:gd name="T21" fmla="*/ 105 h 105"/>
              </a:gdLst>
              <a:ahLst/>
              <a:cxnLst>
                <a:cxn ang="T12">
                  <a:pos x="T0" y="T1"/>
                </a:cxn>
                <a:cxn ang="T13">
                  <a:pos x="T2" y="T3"/>
                </a:cxn>
                <a:cxn ang="T14">
                  <a:pos x="T4" y="T5"/>
                </a:cxn>
                <a:cxn ang="T15">
                  <a:pos x="T6" y="T7"/>
                </a:cxn>
                <a:cxn ang="T16">
                  <a:pos x="T8" y="T9"/>
                </a:cxn>
                <a:cxn ang="T17">
                  <a:pos x="T10" y="T11"/>
                </a:cxn>
              </a:cxnLst>
              <a:rect l="T18" t="T19" r="T20" b="T21"/>
              <a:pathLst>
                <a:path w="73" h="105">
                  <a:moveTo>
                    <a:pt x="0" y="40"/>
                  </a:moveTo>
                  <a:lnTo>
                    <a:pt x="34" y="0"/>
                  </a:lnTo>
                  <a:lnTo>
                    <a:pt x="63" y="48"/>
                  </a:lnTo>
                  <a:lnTo>
                    <a:pt x="73" y="105"/>
                  </a:lnTo>
                  <a:lnTo>
                    <a:pt x="34" y="77"/>
                  </a:lnTo>
                  <a:lnTo>
                    <a:pt x="0" y="40"/>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27" name="Freeform 91"/>
            <p:cNvSpPr>
              <a:spLocks/>
            </p:cNvSpPr>
            <p:nvPr/>
          </p:nvSpPr>
          <p:spPr bwMode="gray">
            <a:xfrm>
              <a:off x="3451" y="2207"/>
              <a:ext cx="493" cy="331"/>
            </a:xfrm>
            <a:custGeom>
              <a:avLst/>
              <a:gdLst>
                <a:gd name="T0" fmla="*/ 81 w 987"/>
                <a:gd name="T1" fmla="*/ 0 h 663"/>
                <a:gd name="T2" fmla="*/ 88 w 987"/>
                <a:gd name="T3" fmla="*/ 3 h 663"/>
                <a:gd name="T4" fmla="*/ 96 w 987"/>
                <a:gd name="T5" fmla="*/ 5 h 663"/>
                <a:gd name="T6" fmla="*/ 103 w 987"/>
                <a:gd name="T7" fmla="*/ 2 h 663"/>
                <a:gd name="T8" fmla="*/ 111 w 987"/>
                <a:gd name="T9" fmla="*/ 0 h 663"/>
                <a:gd name="T10" fmla="*/ 119 w 987"/>
                <a:gd name="T11" fmla="*/ 5 h 663"/>
                <a:gd name="T12" fmla="*/ 125 w 987"/>
                <a:gd name="T13" fmla="*/ 15 h 663"/>
                <a:gd name="T14" fmla="*/ 126 w 987"/>
                <a:gd name="T15" fmla="*/ 24 h 663"/>
                <a:gd name="T16" fmla="*/ 128 w 987"/>
                <a:gd name="T17" fmla="*/ 32 h 663"/>
                <a:gd name="T18" fmla="*/ 133 w 987"/>
                <a:gd name="T19" fmla="*/ 37 h 663"/>
                <a:gd name="T20" fmla="*/ 141 w 987"/>
                <a:gd name="T21" fmla="*/ 39 h 663"/>
                <a:gd name="T22" fmla="*/ 149 w 987"/>
                <a:gd name="T23" fmla="*/ 38 h 663"/>
                <a:gd name="T24" fmla="*/ 154 w 987"/>
                <a:gd name="T25" fmla="*/ 33 h 663"/>
                <a:gd name="T26" fmla="*/ 160 w 987"/>
                <a:gd name="T27" fmla="*/ 24 h 663"/>
                <a:gd name="T28" fmla="*/ 167 w 987"/>
                <a:gd name="T29" fmla="*/ 15 h 663"/>
                <a:gd name="T30" fmla="*/ 175 w 987"/>
                <a:gd name="T31" fmla="*/ 6 h 663"/>
                <a:gd name="T32" fmla="*/ 184 w 987"/>
                <a:gd name="T33" fmla="*/ 2 h 663"/>
                <a:gd name="T34" fmla="*/ 191 w 987"/>
                <a:gd name="T35" fmla="*/ 4 h 663"/>
                <a:gd name="T36" fmla="*/ 200 w 987"/>
                <a:gd name="T37" fmla="*/ 9 h 663"/>
                <a:gd name="T38" fmla="*/ 212 w 987"/>
                <a:gd name="T39" fmla="*/ 11 h 663"/>
                <a:gd name="T40" fmla="*/ 224 w 987"/>
                <a:gd name="T41" fmla="*/ 9 h 663"/>
                <a:gd name="T42" fmla="*/ 234 w 987"/>
                <a:gd name="T43" fmla="*/ 7 h 663"/>
                <a:gd name="T44" fmla="*/ 241 w 987"/>
                <a:gd name="T45" fmla="*/ 5 h 663"/>
                <a:gd name="T46" fmla="*/ 246 w 987"/>
                <a:gd name="T47" fmla="*/ 5 h 663"/>
                <a:gd name="T48" fmla="*/ 246 w 987"/>
                <a:gd name="T49" fmla="*/ 12 h 663"/>
                <a:gd name="T50" fmla="*/ 245 w 987"/>
                <a:gd name="T51" fmla="*/ 23 h 663"/>
                <a:gd name="T52" fmla="*/ 243 w 987"/>
                <a:gd name="T53" fmla="*/ 31 h 663"/>
                <a:gd name="T54" fmla="*/ 237 w 987"/>
                <a:gd name="T55" fmla="*/ 32 h 663"/>
                <a:gd name="T56" fmla="*/ 231 w 987"/>
                <a:gd name="T57" fmla="*/ 31 h 663"/>
                <a:gd name="T58" fmla="*/ 225 w 987"/>
                <a:gd name="T59" fmla="*/ 32 h 663"/>
                <a:gd name="T60" fmla="*/ 216 w 987"/>
                <a:gd name="T61" fmla="*/ 41 h 663"/>
                <a:gd name="T62" fmla="*/ 205 w 987"/>
                <a:gd name="T63" fmla="*/ 49 h 663"/>
                <a:gd name="T64" fmla="*/ 198 w 987"/>
                <a:gd name="T65" fmla="*/ 51 h 663"/>
                <a:gd name="T66" fmla="*/ 191 w 987"/>
                <a:gd name="T67" fmla="*/ 52 h 663"/>
                <a:gd name="T68" fmla="*/ 189 w 987"/>
                <a:gd name="T69" fmla="*/ 55 h 663"/>
                <a:gd name="T70" fmla="*/ 191 w 987"/>
                <a:gd name="T71" fmla="*/ 63 h 663"/>
                <a:gd name="T72" fmla="*/ 190 w 987"/>
                <a:gd name="T73" fmla="*/ 72 h 663"/>
                <a:gd name="T74" fmla="*/ 185 w 987"/>
                <a:gd name="T75" fmla="*/ 77 h 663"/>
                <a:gd name="T76" fmla="*/ 177 w 987"/>
                <a:gd name="T77" fmla="*/ 79 h 663"/>
                <a:gd name="T78" fmla="*/ 171 w 987"/>
                <a:gd name="T79" fmla="*/ 79 h 663"/>
                <a:gd name="T80" fmla="*/ 170 w 987"/>
                <a:gd name="T81" fmla="*/ 84 h 663"/>
                <a:gd name="T82" fmla="*/ 170 w 987"/>
                <a:gd name="T83" fmla="*/ 93 h 663"/>
                <a:gd name="T84" fmla="*/ 168 w 987"/>
                <a:gd name="T85" fmla="*/ 101 h 663"/>
                <a:gd name="T86" fmla="*/ 163 w 987"/>
                <a:gd name="T87" fmla="*/ 106 h 663"/>
                <a:gd name="T88" fmla="*/ 157 w 987"/>
                <a:gd name="T89" fmla="*/ 111 h 663"/>
                <a:gd name="T90" fmla="*/ 155 w 987"/>
                <a:gd name="T91" fmla="*/ 118 h 663"/>
                <a:gd name="T92" fmla="*/ 152 w 987"/>
                <a:gd name="T93" fmla="*/ 123 h 663"/>
                <a:gd name="T94" fmla="*/ 139 w 987"/>
                <a:gd name="T95" fmla="*/ 127 h 663"/>
                <a:gd name="T96" fmla="*/ 129 w 987"/>
                <a:gd name="T97" fmla="*/ 143 h 663"/>
                <a:gd name="T98" fmla="*/ 106 w 987"/>
                <a:gd name="T99" fmla="*/ 148 h 663"/>
                <a:gd name="T100" fmla="*/ 89 w 987"/>
                <a:gd name="T101" fmla="*/ 156 h 663"/>
                <a:gd name="T102" fmla="*/ 66 w 987"/>
                <a:gd name="T103" fmla="*/ 144 h 663"/>
                <a:gd name="T104" fmla="*/ 52 w 987"/>
                <a:gd name="T105" fmla="*/ 160 h 663"/>
                <a:gd name="T106" fmla="*/ 13 w 987"/>
                <a:gd name="T107" fmla="*/ 152 h 663"/>
                <a:gd name="T108" fmla="*/ 0 w 987"/>
                <a:gd name="T109" fmla="*/ 140 h 663"/>
                <a:gd name="T110" fmla="*/ 14 w 987"/>
                <a:gd name="T111" fmla="*/ 98 h 663"/>
                <a:gd name="T112" fmla="*/ 8 w 987"/>
                <a:gd name="T113" fmla="*/ 78 h 663"/>
                <a:gd name="T114" fmla="*/ 26 w 987"/>
                <a:gd name="T115" fmla="*/ 45 h 663"/>
                <a:gd name="T116" fmla="*/ 50 w 987"/>
                <a:gd name="T117" fmla="*/ 22 h 663"/>
                <a:gd name="T118" fmla="*/ 80 w 987"/>
                <a:gd name="T119" fmla="*/ 0 h 6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87"/>
                <a:gd name="T181" fmla="*/ 0 h 663"/>
                <a:gd name="T182" fmla="*/ 987 w 987"/>
                <a:gd name="T183" fmla="*/ 663 h 6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87" h="663">
                  <a:moveTo>
                    <a:pt x="323" y="0"/>
                  </a:moveTo>
                  <a:lnTo>
                    <a:pt x="327" y="2"/>
                  </a:lnTo>
                  <a:lnTo>
                    <a:pt x="339" y="7"/>
                  </a:lnTo>
                  <a:lnTo>
                    <a:pt x="353" y="13"/>
                  </a:lnTo>
                  <a:lnTo>
                    <a:pt x="369" y="19"/>
                  </a:lnTo>
                  <a:lnTo>
                    <a:pt x="384" y="21"/>
                  </a:lnTo>
                  <a:lnTo>
                    <a:pt x="398" y="19"/>
                  </a:lnTo>
                  <a:lnTo>
                    <a:pt x="414" y="9"/>
                  </a:lnTo>
                  <a:lnTo>
                    <a:pt x="432" y="2"/>
                  </a:lnTo>
                  <a:lnTo>
                    <a:pt x="447" y="2"/>
                  </a:lnTo>
                  <a:lnTo>
                    <a:pt x="463" y="7"/>
                  </a:lnTo>
                  <a:lnTo>
                    <a:pt x="479" y="23"/>
                  </a:lnTo>
                  <a:lnTo>
                    <a:pt x="493" y="43"/>
                  </a:lnTo>
                  <a:lnTo>
                    <a:pt x="500" y="63"/>
                  </a:lnTo>
                  <a:lnTo>
                    <a:pt x="504" y="82"/>
                  </a:lnTo>
                  <a:lnTo>
                    <a:pt x="504" y="98"/>
                  </a:lnTo>
                  <a:lnTo>
                    <a:pt x="508" y="114"/>
                  </a:lnTo>
                  <a:lnTo>
                    <a:pt x="512" y="129"/>
                  </a:lnTo>
                  <a:lnTo>
                    <a:pt x="522" y="143"/>
                  </a:lnTo>
                  <a:lnTo>
                    <a:pt x="534" y="151"/>
                  </a:lnTo>
                  <a:lnTo>
                    <a:pt x="550" y="155"/>
                  </a:lnTo>
                  <a:lnTo>
                    <a:pt x="567" y="157"/>
                  </a:lnTo>
                  <a:lnTo>
                    <a:pt x="585" y="157"/>
                  </a:lnTo>
                  <a:lnTo>
                    <a:pt x="599" y="153"/>
                  </a:lnTo>
                  <a:lnTo>
                    <a:pt x="609" y="147"/>
                  </a:lnTo>
                  <a:lnTo>
                    <a:pt x="617" y="133"/>
                  </a:lnTo>
                  <a:lnTo>
                    <a:pt x="628" y="116"/>
                  </a:lnTo>
                  <a:lnTo>
                    <a:pt x="642" y="96"/>
                  </a:lnTo>
                  <a:lnTo>
                    <a:pt x="656" y="76"/>
                  </a:lnTo>
                  <a:lnTo>
                    <a:pt x="668" y="61"/>
                  </a:lnTo>
                  <a:lnTo>
                    <a:pt x="683" y="43"/>
                  </a:lnTo>
                  <a:lnTo>
                    <a:pt x="703" y="27"/>
                  </a:lnTo>
                  <a:lnTo>
                    <a:pt x="723" y="15"/>
                  </a:lnTo>
                  <a:lnTo>
                    <a:pt x="737" y="9"/>
                  </a:lnTo>
                  <a:lnTo>
                    <a:pt x="748" y="11"/>
                  </a:lnTo>
                  <a:lnTo>
                    <a:pt x="764" y="19"/>
                  </a:lnTo>
                  <a:lnTo>
                    <a:pt x="782" y="27"/>
                  </a:lnTo>
                  <a:lnTo>
                    <a:pt x="802" y="37"/>
                  </a:lnTo>
                  <a:lnTo>
                    <a:pt x="823" y="45"/>
                  </a:lnTo>
                  <a:lnTo>
                    <a:pt x="851" y="47"/>
                  </a:lnTo>
                  <a:lnTo>
                    <a:pt x="874" y="43"/>
                  </a:lnTo>
                  <a:lnTo>
                    <a:pt x="896" y="37"/>
                  </a:lnTo>
                  <a:lnTo>
                    <a:pt x="920" y="33"/>
                  </a:lnTo>
                  <a:lnTo>
                    <a:pt x="937" y="29"/>
                  </a:lnTo>
                  <a:lnTo>
                    <a:pt x="953" y="25"/>
                  </a:lnTo>
                  <a:lnTo>
                    <a:pt x="967" y="21"/>
                  </a:lnTo>
                  <a:lnTo>
                    <a:pt x="979" y="19"/>
                  </a:lnTo>
                  <a:lnTo>
                    <a:pt x="985" y="21"/>
                  </a:lnTo>
                  <a:lnTo>
                    <a:pt x="987" y="31"/>
                  </a:lnTo>
                  <a:lnTo>
                    <a:pt x="987" y="51"/>
                  </a:lnTo>
                  <a:lnTo>
                    <a:pt x="985" y="70"/>
                  </a:lnTo>
                  <a:lnTo>
                    <a:pt x="983" y="92"/>
                  </a:lnTo>
                  <a:lnTo>
                    <a:pt x="979" y="112"/>
                  </a:lnTo>
                  <a:lnTo>
                    <a:pt x="973" y="124"/>
                  </a:lnTo>
                  <a:lnTo>
                    <a:pt x="963" y="128"/>
                  </a:lnTo>
                  <a:lnTo>
                    <a:pt x="951" y="128"/>
                  </a:lnTo>
                  <a:lnTo>
                    <a:pt x="937" y="126"/>
                  </a:lnTo>
                  <a:lnTo>
                    <a:pt x="926" y="124"/>
                  </a:lnTo>
                  <a:lnTo>
                    <a:pt x="912" y="126"/>
                  </a:lnTo>
                  <a:lnTo>
                    <a:pt x="902" y="131"/>
                  </a:lnTo>
                  <a:lnTo>
                    <a:pt x="886" y="147"/>
                  </a:lnTo>
                  <a:lnTo>
                    <a:pt x="865" y="167"/>
                  </a:lnTo>
                  <a:lnTo>
                    <a:pt x="843" y="185"/>
                  </a:lnTo>
                  <a:lnTo>
                    <a:pt x="821" y="198"/>
                  </a:lnTo>
                  <a:lnTo>
                    <a:pt x="807" y="204"/>
                  </a:lnTo>
                  <a:lnTo>
                    <a:pt x="792" y="206"/>
                  </a:lnTo>
                  <a:lnTo>
                    <a:pt x="778" y="206"/>
                  </a:lnTo>
                  <a:lnTo>
                    <a:pt x="766" y="208"/>
                  </a:lnTo>
                  <a:lnTo>
                    <a:pt x="760" y="212"/>
                  </a:lnTo>
                  <a:lnTo>
                    <a:pt x="758" y="222"/>
                  </a:lnTo>
                  <a:lnTo>
                    <a:pt x="762" y="236"/>
                  </a:lnTo>
                  <a:lnTo>
                    <a:pt x="764" y="253"/>
                  </a:lnTo>
                  <a:lnTo>
                    <a:pt x="764" y="271"/>
                  </a:lnTo>
                  <a:lnTo>
                    <a:pt x="760" y="289"/>
                  </a:lnTo>
                  <a:lnTo>
                    <a:pt x="754" y="303"/>
                  </a:lnTo>
                  <a:lnTo>
                    <a:pt x="743" y="311"/>
                  </a:lnTo>
                  <a:lnTo>
                    <a:pt x="725" y="316"/>
                  </a:lnTo>
                  <a:lnTo>
                    <a:pt x="709" y="316"/>
                  </a:lnTo>
                  <a:lnTo>
                    <a:pt x="695" y="316"/>
                  </a:lnTo>
                  <a:lnTo>
                    <a:pt x="685" y="318"/>
                  </a:lnTo>
                  <a:lnTo>
                    <a:pt x="682" y="326"/>
                  </a:lnTo>
                  <a:lnTo>
                    <a:pt x="682" y="338"/>
                  </a:lnTo>
                  <a:lnTo>
                    <a:pt x="682" y="356"/>
                  </a:lnTo>
                  <a:lnTo>
                    <a:pt x="682" y="374"/>
                  </a:lnTo>
                  <a:lnTo>
                    <a:pt x="680" y="391"/>
                  </a:lnTo>
                  <a:lnTo>
                    <a:pt x="674" y="405"/>
                  </a:lnTo>
                  <a:lnTo>
                    <a:pt x="668" y="415"/>
                  </a:lnTo>
                  <a:lnTo>
                    <a:pt x="654" y="425"/>
                  </a:lnTo>
                  <a:lnTo>
                    <a:pt x="640" y="433"/>
                  </a:lnTo>
                  <a:lnTo>
                    <a:pt x="630" y="444"/>
                  </a:lnTo>
                  <a:lnTo>
                    <a:pt x="626" y="458"/>
                  </a:lnTo>
                  <a:lnTo>
                    <a:pt x="622" y="474"/>
                  </a:lnTo>
                  <a:lnTo>
                    <a:pt x="617" y="486"/>
                  </a:lnTo>
                  <a:lnTo>
                    <a:pt x="609" y="494"/>
                  </a:lnTo>
                  <a:lnTo>
                    <a:pt x="605" y="496"/>
                  </a:lnTo>
                  <a:lnTo>
                    <a:pt x="558" y="511"/>
                  </a:lnTo>
                  <a:lnTo>
                    <a:pt x="546" y="572"/>
                  </a:lnTo>
                  <a:lnTo>
                    <a:pt x="518" y="572"/>
                  </a:lnTo>
                  <a:lnTo>
                    <a:pt x="461" y="598"/>
                  </a:lnTo>
                  <a:lnTo>
                    <a:pt x="424" y="594"/>
                  </a:lnTo>
                  <a:lnTo>
                    <a:pt x="412" y="620"/>
                  </a:lnTo>
                  <a:lnTo>
                    <a:pt x="357" y="627"/>
                  </a:lnTo>
                  <a:lnTo>
                    <a:pt x="327" y="643"/>
                  </a:lnTo>
                  <a:lnTo>
                    <a:pt x="266" y="578"/>
                  </a:lnTo>
                  <a:lnTo>
                    <a:pt x="229" y="596"/>
                  </a:lnTo>
                  <a:lnTo>
                    <a:pt x="209" y="643"/>
                  </a:lnTo>
                  <a:lnTo>
                    <a:pt x="105" y="663"/>
                  </a:lnTo>
                  <a:lnTo>
                    <a:pt x="54" y="610"/>
                  </a:lnTo>
                  <a:lnTo>
                    <a:pt x="4" y="612"/>
                  </a:lnTo>
                  <a:lnTo>
                    <a:pt x="0" y="562"/>
                  </a:lnTo>
                  <a:lnTo>
                    <a:pt x="69" y="482"/>
                  </a:lnTo>
                  <a:lnTo>
                    <a:pt x="59" y="395"/>
                  </a:lnTo>
                  <a:lnTo>
                    <a:pt x="28" y="350"/>
                  </a:lnTo>
                  <a:lnTo>
                    <a:pt x="32" y="313"/>
                  </a:lnTo>
                  <a:lnTo>
                    <a:pt x="87" y="265"/>
                  </a:lnTo>
                  <a:lnTo>
                    <a:pt x="107" y="181"/>
                  </a:lnTo>
                  <a:lnTo>
                    <a:pt x="168" y="143"/>
                  </a:lnTo>
                  <a:lnTo>
                    <a:pt x="201" y="88"/>
                  </a:lnTo>
                  <a:lnTo>
                    <a:pt x="266" y="84"/>
                  </a:lnTo>
                  <a:lnTo>
                    <a:pt x="323" y="0"/>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28" name="Freeform 92"/>
            <p:cNvSpPr>
              <a:spLocks/>
            </p:cNvSpPr>
            <p:nvPr/>
          </p:nvSpPr>
          <p:spPr bwMode="gray">
            <a:xfrm>
              <a:off x="3451" y="2207"/>
              <a:ext cx="493" cy="331"/>
            </a:xfrm>
            <a:custGeom>
              <a:avLst/>
              <a:gdLst>
                <a:gd name="T0" fmla="*/ 81 w 987"/>
                <a:gd name="T1" fmla="*/ 0 h 663"/>
                <a:gd name="T2" fmla="*/ 88 w 987"/>
                <a:gd name="T3" fmla="*/ 3 h 663"/>
                <a:gd name="T4" fmla="*/ 96 w 987"/>
                <a:gd name="T5" fmla="*/ 5 h 663"/>
                <a:gd name="T6" fmla="*/ 103 w 987"/>
                <a:gd name="T7" fmla="*/ 2 h 663"/>
                <a:gd name="T8" fmla="*/ 111 w 987"/>
                <a:gd name="T9" fmla="*/ 0 h 663"/>
                <a:gd name="T10" fmla="*/ 119 w 987"/>
                <a:gd name="T11" fmla="*/ 5 h 663"/>
                <a:gd name="T12" fmla="*/ 125 w 987"/>
                <a:gd name="T13" fmla="*/ 15 h 663"/>
                <a:gd name="T14" fmla="*/ 126 w 987"/>
                <a:gd name="T15" fmla="*/ 24 h 663"/>
                <a:gd name="T16" fmla="*/ 128 w 987"/>
                <a:gd name="T17" fmla="*/ 32 h 663"/>
                <a:gd name="T18" fmla="*/ 133 w 987"/>
                <a:gd name="T19" fmla="*/ 37 h 663"/>
                <a:gd name="T20" fmla="*/ 141 w 987"/>
                <a:gd name="T21" fmla="*/ 39 h 663"/>
                <a:gd name="T22" fmla="*/ 149 w 987"/>
                <a:gd name="T23" fmla="*/ 38 h 663"/>
                <a:gd name="T24" fmla="*/ 154 w 987"/>
                <a:gd name="T25" fmla="*/ 33 h 663"/>
                <a:gd name="T26" fmla="*/ 160 w 987"/>
                <a:gd name="T27" fmla="*/ 24 h 663"/>
                <a:gd name="T28" fmla="*/ 167 w 987"/>
                <a:gd name="T29" fmla="*/ 15 h 663"/>
                <a:gd name="T30" fmla="*/ 175 w 987"/>
                <a:gd name="T31" fmla="*/ 6 h 663"/>
                <a:gd name="T32" fmla="*/ 184 w 987"/>
                <a:gd name="T33" fmla="*/ 2 h 663"/>
                <a:gd name="T34" fmla="*/ 191 w 987"/>
                <a:gd name="T35" fmla="*/ 4 h 663"/>
                <a:gd name="T36" fmla="*/ 200 w 987"/>
                <a:gd name="T37" fmla="*/ 9 h 663"/>
                <a:gd name="T38" fmla="*/ 212 w 987"/>
                <a:gd name="T39" fmla="*/ 11 h 663"/>
                <a:gd name="T40" fmla="*/ 224 w 987"/>
                <a:gd name="T41" fmla="*/ 9 h 663"/>
                <a:gd name="T42" fmla="*/ 234 w 987"/>
                <a:gd name="T43" fmla="*/ 7 h 663"/>
                <a:gd name="T44" fmla="*/ 241 w 987"/>
                <a:gd name="T45" fmla="*/ 5 h 663"/>
                <a:gd name="T46" fmla="*/ 246 w 987"/>
                <a:gd name="T47" fmla="*/ 5 h 663"/>
                <a:gd name="T48" fmla="*/ 246 w 987"/>
                <a:gd name="T49" fmla="*/ 12 h 663"/>
                <a:gd name="T50" fmla="*/ 245 w 987"/>
                <a:gd name="T51" fmla="*/ 23 h 663"/>
                <a:gd name="T52" fmla="*/ 243 w 987"/>
                <a:gd name="T53" fmla="*/ 31 h 663"/>
                <a:gd name="T54" fmla="*/ 237 w 987"/>
                <a:gd name="T55" fmla="*/ 32 h 663"/>
                <a:gd name="T56" fmla="*/ 231 w 987"/>
                <a:gd name="T57" fmla="*/ 31 h 663"/>
                <a:gd name="T58" fmla="*/ 225 w 987"/>
                <a:gd name="T59" fmla="*/ 32 h 663"/>
                <a:gd name="T60" fmla="*/ 216 w 987"/>
                <a:gd name="T61" fmla="*/ 41 h 663"/>
                <a:gd name="T62" fmla="*/ 205 w 987"/>
                <a:gd name="T63" fmla="*/ 49 h 663"/>
                <a:gd name="T64" fmla="*/ 198 w 987"/>
                <a:gd name="T65" fmla="*/ 51 h 663"/>
                <a:gd name="T66" fmla="*/ 191 w 987"/>
                <a:gd name="T67" fmla="*/ 52 h 663"/>
                <a:gd name="T68" fmla="*/ 189 w 987"/>
                <a:gd name="T69" fmla="*/ 55 h 663"/>
                <a:gd name="T70" fmla="*/ 191 w 987"/>
                <a:gd name="T71" fmla="*/ 63 h 663"/>
                <a:gd name="T72" fmla="*/ 190 w 987"/>
                <a:gd name="T73" fmla="*/ 72 h 663"/>
                <a:gd name="T74" fmla="*/ 185 w 987"/>
                <a:gd name="T75" fmla="*/ 77 h 663"/>
                <a:gd name="T76" fmla="*/ 177 w 987"/>
                <a:gd name="T77" fmla="*/ 79 h 663"/>
                <a:gd name="T78" fmla="*/ 171 w 987"/>
                <a:gd name="T79" fmla="*/ 79 h 663"/>
                <a:gd name="T80" fmla="*/ 170 w 987"/>
                <a:gd name="T81" fmla="*/ 84 h 663"/>
                <a:gd name="T82" fmla="*/ 170 w 987"/>
                <a:gd name="T83" fmla="*/ 93 h 663"/>
                <a:gd name="T84" fmla="*/ 168 w 987"/>
                <a:gd name="T85" fmla="*/ 101 h 663"/>
                <a:gd name="T86" fmla="*/ 163 w 987"/>
                <a:gd name="T87" fmla="*/ 106 h 663"/>
                <a:gd name="T88" fmla="*/ 157 w 987"/>
                <a:gd name="T89" fmla="*/ 111 h 663"/>
                <a:gd name="T90" fmla="*/ 155 w 987"/>
                <a:gd name="T91" fmla="*/ 118 h 663"/>
                <a:gd name="T92" fmla="*/ 152 w 987"/>
                <a:gd name="T93" fmla="*/ 123 h 663"/>
                <a:gd name="T94" fmla="*/ 139 w 987"/>
                <a:gd name="T95" fmla="*/ 127 h 663"/>
                <a:gd name="T96" fmla="*/ 129 w 987"/>
                <a:gd name="T97" fmla="*/ 143 h 663"/>
                <a:gd name="T98" fmla="*/ 106 w 987"/>
                <a:gd name="T99" fmla="*/ 148 h 663"/>
                <a:gd name="T100" fmla="*/ 89 w 987"/>
                <a:gd name="T101" fmla="*/ 156 h 663"/>
                <a:gd name="T102" fmla="*/ 66 w 987"/>
                <a:gd name="T103" fmla="*/ 144 h 663"/>
                <a:gd name="T104" fmla="*/ 52 w 987"/>
                <a:gd name="T105" fmla="*/ 160 h 663"/>
                <a:gd name="T106" fmla="*/ 13 w 987"/>
                <a:gd name="T107" fmla="*/ 152 h 663"/>
                <a:gd name="T108" fmla="*/ 0 w 987"/>
                <a:gd name="T109" fmla="*/ 140 h 663"/>
                <a:gd name="T110" fmla="*/ 14 w 987"/>
                <a:gd name="T111" fmla="*/ 98 h 663"/>
                <a:gd name="T112" fmla="*/ 8 w 987"/>
                <a:gd name="T113" fmla="*/ 78 h 663"/>
                <a:gd name="T114" fmla="*/ 26 w 987"/>
                <a:gd name="T115" fmla="*/ 45 h 663"/>
                <a:gd name="T116" fmla="*/ 50 w 987"/>
                <a:gd name="T117" fmla="*/ 22 h 663"/>
                <a:gd name="T118" fmla="*/ 80 w 987"/>
                <a:gd name="T119" fmla="*/ 0 h 6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87"/>
                <a:gd name="T181" fmla="*/ 0 h 663"/>
                <a:gd name="T182" fmla="*/ 987 w 987"/>
                <a:gd name="T183" fmla="*/ 663 h 6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87" h="663">
                  <a:moveTo>
                    <a:pt x="323" y="0"/>
                  </a:moveTo>
                  <a:lnTo>
                    <a:pt x="327" y="2"/>
                  </a:lnTo>
                  <a:lnTo>
                    <a:pt x="339" y="7"/>
                  </a:lnTo>
                  <a:lnTo>
                    <a:pt x="353" y="13"/>
                  </a:lnTo>
                  <a:lnTo>
                    <a:pt x="369" y="19"/>
                  </a:lnTo>
                  <a:lnTo>
                    <a:pt x="384" y="21"/>
                  </a:lnTo>
                  <a:lnTo>
                    <a:pt x="398" y="19"/>
                  </a:lnTo>
                  <a:lnTo>
                    <a:pt x="414" y="9"/>
                  </a:lnTo>
                  <a:lnTo>
                    <a:pt x="432" y="2"/>
                  </a:lnTo>
                  <a:lnTo>
                    <a:pt x="447" y="2"/>
                  </a:lnTo>
                  <a:lnTo>
                    <a:pt x="463" y="7"/>
                  </a:lnTo>
                  <a:lnTo>
                    <a:pt x="479" y="23"/>
                  </a:lnTo>
                  <a:lnTo>
                    <a:pt x="493" y="43"/>
                  </a:lnTo>
                  <a:lnTo>
                    <a:pt x="500" y="63"/>
                  </a:lnTo>
                  <a:lnTo>
                    <a:pt x="504" y="82"/>
                  </a:lnTo>
                  <a:lnTo>
                    <a:pt x="504" y="98"/>
                  </a:lnTo>
                  <a:lnTo>
                    <a:pt x="508" y="114"/>
                  </a:lnTo>
                  <a:lnTo>
                    <a:pt x="512" y="129"/>
                  </a:lnTo>
                  <a:lnTo>
                    <a:pt x="522" y="143"/>
                  </a:lnTo>
                  <a:lnTo>
                    <a:pt x="534" y="151"/>
                  </a:lnTo>
                  <a:lnTo>
                    <a:pt x="550" y="155"/>
                  </a:lnTo>
                  <a:lnTo>
                    <a:pt x="567" y="157"/>
                  </a:lnTo>
                  <a:lnTo>
                    <a:pt x="585" y="157"/>
                  </a:lnTo>
                  <a:lnTo>
                    <a:pt x="599" y="153"/>
                  </a:lnTo>
                  <a:lnTo>
                    <a:pt x="609" y="147"/>
                  </a:lnTo>
                  <a:lnTo>
                    <a:pt x="617" y="133"/>
                  </a:lnTo>
                  <a:lnTo>
                    <a:pt x="628" y="116"/>
                  </a:lnTo>
                  <a:lnTo>
                    <a:pt x="642" y="96"/>
                  </a:lnTo>
                  <a:lnTo>
                    <a:pt x="656" y="76"/>
                  </a:lnTo>
                  <a:lnTo>
                    <a:pt x="668" y="61"/>
                  </a:lnTo>
                  <a:lnTo>
                    <a:pt x="683" y="43"/>
                  </a:lnTo>
                  <a:lnTo>
                    <a:pt x="703" y="27"/>
                  </a:lnTo>
                  <a:lnTo>
                    <a:pt x="723" y="15"/>
                  </a:lnTo>
                  <a:lnTo>
                    <a:pt x="737" y="9"/>
                  </a:lnTo>
                  <a:lnTo>
                    <a:pt x="748" y="11"/>
                  </a:lnTo>
                  <a:lnTo>
                    <a:pt x="764" y="19"/>
                  </a:lnTo>
                  <a:lnTo>
                    <a:pt x="782" y="27"/>
                  </a:lnTo>
                  <a:lnTo>
                    <a:pt x="802" y="37"/>
                  </a:lnTo>
                  <a:lnTo>
                    <a:pt x="823" y="45"/>
                  </a:lnTo>
                  <a:lnTo>
                    <a:pt x="851" y="47"/>
                  </a:lnTo>
                  <a:lnTo>
                    <a:pt x="874" y="43"/>
                  </a:lnTo>
                  <a:lnTo>
                    <a:pt x="896" y="37"/>
                  </a:lnTo>
                  <a:lnTo>
                    <a:pt x="920" y="33"/>
                  </a:lnTo>
                  <a:lnTo>
                    <a:pt x="937" y="29"/>
                  </a:lnTo>
                  <a:lnTo>
                    <a:pt x="953" y="25"/>
                  </a:lnTo>
                  <a:lnTo>
                    <a:pt x="967" y="21"/>
                  </a:lnTo>
                  <a:lnTo>
                    <a:pt x="979" y="19"/>
                  </a:lnTo>
                  <a:lnTo>
                    <a:pt x="985" y="21"/>
                  </a:lnTo>
                  <a:lnTo>
                    <a:pt x="987" y="31"/>
                  </a:lnTo>
                  <a:lnTo>
                    <a:pt x="987" y="51"/>
                  </a:lnTo>
                  <a:lnTo>
                    <a:pt x="985" y="70"/>
                  </a:lnTo>
                  <a:lnTo>
                    <a:pt x="983" y="92"/>
                  </a:lnTo>
                  <a:lnTo>
                    <a:pt x="979" y="112"/>
                  </a:lnTo>
                  <a:lnTo>
                    <a:pt x="973" y="124"/>
                  </a:lnTo>
                  <a:lnTo>
                    <a:pt x="963" y="128"/>
                  </a:lnTo>
                  <a:lnTo>
                    <a:pt x="951" y="128"/>
                  </a:lnTo>
                  <a:lnTo>
                    <a:pt x="937" y="126"/>
                  </a:lnTo>
                  <a:lnTo>
                    <a:pt x="926" y="124"/>
                  </a:lnTo>
                  <a:lnTo>
                    <a:pt x="912" y="126"/>
                  </a:lnTo>
                  <a:lnTo>
                    <a:pt x="902" y="131"/>
                  </a:lnTo>
                  <a:lnTo>
                    <a:pt x="886" y="147"/>
                  </a:lnTo>
                  <a:lnTo>
                    <a:pt x="865" y="167"/>
                  </a:lnTo>
                  <a:lnTo>
                    <a:pt x="843" y="185"/>
                  </a:lnTo>
                  <a:lnTo>
                    <a:pt x="821" y="198"/>
                  </a:lnTo>
                  <a:lnTo>
                    <a:pt x="807" y="204"/>
                  </a:lnTo>
                  <a:lnTo>
                    <a:pt x="792" y="206"/>
                  </a:lnTo>
                  <a:lnTo>
                    <a:pt x="778" y="206"/>
                  </a:lnTo>
                  <a:lnTo>
                    <a:pt x="766" y="208"/>
                  </a:lnTo>
                  <a:lnTo>
                    <a:pt x="760" y="212"/>
                  </a:lnTo>
                  <a:lnTo>
                    <a:pt x="758" y="222"/>
                  </a:lnTo>
                  <a:lnTo>
                    <a:pt x="762" y="236"/>
                  </a:lnTo>
                  <a:lnTo>
                    <a:pt x="764" y="253"/>
                  </a:lnTo>
                  <a:lnTo>
                    <a:pt x="764" y="271"/>
                  </a:lnTo>
                  <a:lnTo>
                    <a:pt x="760" y="289"/>
                  </a:lnTo>
                  <a:lnTo>
                    <a:pt x="754" y="303"/>
                  </a:lnTo>
                  <a:lnTo>
                    <a:pt x="743" y="311"/>
                  </a:lnTo>
                  <a:lnTo>
                    <a:pt x="725" y="316"/>
                  </a:lnTo>
                  <a:lnTo>
                    <a:pt x="709" y="316"/>
                  </a:lnTo>
                  <a:lnTo>
                    <a:pt x="695" y="316"/>
                  </a:lnTo>
                  <a:lnTo>
                    <a:pt x="685" y="318"/>
                  </a:lnTo>
                  <a:lnTo>
                    <a:pt x="682" y="326"/>
                  </a:lnTo>
                  <a:lnTo>
                    <a:pt x="682" y="338"/>
                  </a:lnTo>
                  <a:lnTo>
                    <a:pt x="682" y="356"/>
                  </a:lnTo>
                  <a:lnTo>
                    <a:pt x="682" y="374"/>
                  </a:lnTo>
                  <a:lnTo>
                    <a:pt x="680" y="391"/>
                  </a:lnTo>
                  <a:lnTo>
                    <a:pt x="674" y="405"/>
                  </a:lnTo>
                  <a:lnTo>
                    <a:pt x="668" y="415"/>
                  </a:lnTo>
                  <a:lnTo>
                    <a:pt x="654" y="425"/>
                  </a:lnTo>
                  <a:lnTo>
                    <a:pt x="640" y="433"/>
                  </a:lnTo>
                  <a:lnTo>
                    <a:pt x="630" y="444"/>
                  </a:lnTo>
                  <a:lnTo>
                    <a:pt x="626" y="458"/>
                  </a:lnTo>
                  <a:lnTo>
                    <a:pt x="622" y="474"/>
                  </a:lnTo>
                  <a:lnTo>
                    <a:pt x="617" y="486"/>
                  </a:lnTo>
                  <a:lnTo>
                    <a:pt x="609" y="494"/>
                  </a:lnTo>
                  <a:lnTo>
                    <a:pt x="605" y="496"/>
                  </a:lnTo>
                  <a:lnTo>
                    <a:pt x="558" y="511"/>
                  </a:lnTo>
                  <a:lnTo>
                    <a:pt x="546" y="572"/>
                  </a:lnTo>
                  <a:lnTo>
                    <a:pt x="518" y="572"/>
                  </a:lnTo>
                  <a:lnTo>
                    <a:pt x="461" y="598"/>
                  </a:lnTo>
                  <a:lnTo>
                    <a:pt x="424" y="594"/>
                  </a:lnTo>
                  <a:lnTo>
                    <a:pt x="412" y="620"/>
                  </a:lnTo>
                  <a:lnTo>
                    <a:pt x="357" y="627"/>
                  </a:lnTo>
                  <a:lnTo>
                    <a:pt x="327" y="643"/>
                  </a:lnTo>
                  <a:lnTo>
                    <a:pt x="266" y="578"/>
                  </a:lnTo>
                  <a:lnTo>
                    <a:pt x="229" y="596"/>
                  </a:lnTo>
                  <a:lnTo>
                    <a:pt x="209" y="643"/>
                  </a:lnTo>
                  <a:lnTo>
                    <a:pt x="105" y="663"/>
                  </a:lnTo>
                  <a:lnTo>
                    <a:pt x="54" y="610"/>
                  </a:lnTo>
                  <a:lnTo>
                    <a:pt x="4" y="612"/>
                  </a:lnTo>
                  <a:lnTo>
                    <a:pt x="0" y="562"/>
                  </a:lnTo>
                  <a:lnTo>
                    <a:pt x="69" y="482"/>
                  </a:lnTo>
                  <a:lnTo>
                    <a:pt x="59" y="395"/>
                  </a:lnTo>
                  <a:lnTo>
                    <a:pt x="28" y="350"/>
                  </a:lnTo>
                  <a:lnTo>
                    <a:pt x="32" y="313"/>
                  </a:lnTo>
                  <a:lnTo>
                    <a:pt x="87" y="265"/>
                  </a:lnTo>
                  <a:lnTo>
                    <a:pt x="107" y="181"/>
                  </a:lnTo>
                  <a:lnTo>
                    <a:pt x="168" y="143"/>
                  </a:lnTo>
                  <a:lnTo>
                    <a:pt x="201" y="88"/>
                  </a:lnTo>
                  <a:lnTo>
                    <a:pt x="266" y="84"/>
                  </a:lnTo>
                  <a:lnTo>
                    <a:pt x="323" y="0"/>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29" name="Freeform 93"/>
            <p:cNvSpPr>
              <a:spLocks/>
            </p:cNvSpPr>
            <p:nvPr/>
          </p:nvSpPr>
          <p:spPr bwMode="gray">
            <a:xfrm>
              <a:off x="3322" y="1838"/>
              <a:ext cx="400" cy="580"/>
            </a:xfrm>
            <a:custGeom>
              <a:avLst/>
              <a:gdLst>
                <a:gd name="T0" fmla="*/ 199 w 799"/>
                <a:gd name="T1" fmla="*/ 103 h 1161"/>
                <a:gd name="T2" fmla="*/ 194 w 799"/>
                <a:gd name="T3" fmla="*/ 108 h 1161"/>
                <a:gd name="T4" fmla="*/ 187 w 799"/>
                <a:gd name="T5" fmla="*/ 114 h 1161"/>
                <a:gd name="T6" fmla="*/ 185 w 799"/>
                <a:gd name="T7" fmla="*/ 121 h 1161"/>
                <a:gd name="T8" fmla="*/ 185 w 799"/>
                <a:gd name="T9" fmla="*/ 129 h 1161"/>
                <a:gd name="T10" fmla="*/ 182 w 799"/>
                <a:gd name="T11" fmla="*/ 137 h 1161"/>
                <a:gd name="T12" fmla="*/ 171 w 799"/>
                <a:gd name="T13" fmla="*/ 142 h 1161"/>
                <a:gd name="T14" fmla="*/ 162 w 799"/>
                <a:gd name="T15" fmla="*/ 146 h 1161"/>
                <a:gd name="T16" fmla="*/ 156 w 799"/>
                <a:gd name="T17" fmla="*/ 146 h 1161"/>
                <a:gd name="T18" fmla="*/ 149 w 799"/>
                <a:gd name="T19" fmla="*/ 145 h 1161"/>
                <a:gd name="T20" fmla="*/ 145 w 799"/>
                <a:gd name="T21" fmla="*/ 144 h 1161"/>
                <a:gd name="T22" fmla="*/ 140 w 799"/>
                <a:gd name="T23" fmla="*/ 169 h 1161"/>
                <a:gd name="T24" fmla="*/ 145 w 799"/>
                <a:gd name="T25" fmla="*/ 184 h 1161"/>
                <a:gd name="T26" fmla="*/ 115 w 799"/>
                <a:gd name="T27" fmla="*/ 206 h 1161"/>
                <a:gd name="T28" fmla="*/ 92 w 799"/>
                <a:gd name="T29" fmla="*/ 229 h 1161"/>
                <a:gd name="T30" fmla="*/ 73 w 799"/>
                <a:gd name="T31" fmla="*/ 262 h 1161"/>
                <a:gd name="T32" fmla="*/ 79 w 799"/>
                <a:gd name="T33" fmla="*/ 283 h 1161"/>
                <a:gd name="T34" fmla="*/ 61 w 799"/>
                <a:gd name="T35" fmla="*/ 290 h 1161"/>
                <a:gd name="T36" fmla="*/ 20 w 799"/>
                <a:gd name="T37" fmla="*/ 284 h 1161"/>
                <a:gd name="T38" fmla="*/ 12 w 799"/>
                <a:gd name="T39" fmla="*/ 265 h 1161"/>
                <a:gd name="T40" fmla="*/ 17 w 799"/>
                <a:gd name="T41" fmla="*/ 247 h 1161"/>
                <a:gd name="T42" fmla="*/ 21 w 799"/>
                <a:gd name="T43" fmla="*/ 214 h 1161"/>
                <a:gd name="T44" fmla="*/ 3 w 799"/>
                <a:gd name="T45" fmla="*/ 187 h 1161"/>
                <a:gd name="T46" fmla="*/ 12 w 799"/>
                <a:gd name="T47" fmla="*/ 169 h 1161"/>
                <a:gd name="T48" fmla="*/ 29 w 799"/>
                <a:gd name="T49" fmla="*/ 148 h 1161"/>
                <a:gd name="T50" fmla="*/ 13 w 799"/>
                <a:gd name="T51" fmla="*/ 132 h 1161"/>
                <a:gd name="T52" fmla="*/ 24 w 799"/>
                <a:gd name="T53" fmla="*/ 116 h 1161"/>
                <a:gd name="T54" fmla="*/ 0 w 799"/>
                <a:gd name="T55" fmla="*/ 84 h 1161"/>
                <a:gd name="T56" fmla="*/ 1 w 799"/>
                <a:gd name="T57" fmla="*/ 68 h 1161"/>
                <a:gd name="T58" fmla="*/ 11 w 799"/>
                <a:gd name="T59" fmla="*/ 45 h 1161"/>
                <a:gd name="T60" fmla="*/ 29 w 799"/>
                <a:gd name="T61" fmla="*/ 36 h 1161"/>
                <a:gd name="T62" fmla="*/ 45 w 799"/>
                <a:gd name="T63" fmla="*/ 55 h 1161"/>
                <a:gd name="T64" fmla="*/ 68 w 799"/>
                <a:gd name="T65" fmla="*/ 41 h 1161"/>
                <a:gd name="T66" fmla="*/ 81 w 799"/>
                <a:gd name="T67" fmla="*/ 35 h 1161"/>
                <a:gd name="T68" fmla="*/ 88 w 799"/>
                <a:gd name="T69" fmla="*/ 14 h 1161"/>
                <a:gd name="T70" fmla="*/ 105 w 799"/>
                <a:gd name="T71" fmla="*/ 8 h 1161"/>
                <a:gd name="T72" fmla="*/ 116 w 799"/>
                <a:gd name="T73" fmla="*/ 4 h 1161"/>
                <a:gd name="T74" fmla="*/ 124 w 799"/>
                <a:gd name="T75" fmla="*/ 16 h 1161"/>
                <a:gd name="T76" fmla="*/ 128 w 799"/>
                <a:gd name="T77" fmla="*/ 21 h 1161"/>
                <a:gd name="T78" fmla="*/ 131 w 799"/>
                <a:gd name="T79" fmla="*/ 26 h 1161"/>
                <a:gd name="T80" fmla="*/ 132 w 799"/>
                <a:gd name="T81" fmla="*/ 28 h 1161"/>
                <a:gd name="T82" fmla="*/ 133 w 799"/>
                <a:gd name="T83" fmla="*/ 34 h 1161"/>
                <a:gd name="T84" fmla="*/ 135 w 799"/>
                <a:gd name="T85" fmla="*/ 40 h 1161"/>
                <a:gd name="T86" fmla="*/ 147 w 799"/>
                <a:gd name="T87" fmla="*/ 52 h 1161"/>
                <a:gd name="T88" fmla="*/ 166 w 799"/>
                <a:gd name="T89" fmla="*/ 58 h 1161"/>
                <a:gd name="T90" fmla="*/ 174 w 799"/>
                <a:gd name="T91" fmla="*/ 77 h 1161"/>
                <a:gd name="T92" fmla="*/ 194 w 799"/>
                <a:gd name="T93" fmla="*/ 97 h 116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99"/>
                <a:gd name="T142" fmla="*/ 0 h 1161"/>
                <a:gd name="T143" fmla="*/ 799 w 799"/>
                <a:gd name="T144" fmla="*/ 1161 h 116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99" h="1161">
                  <a:moveTo>
                    <a:pt x="799" y="413"/>
                  </a:moveTo>
                  <a:lnTo>
                    <a:pt x="795" y="415"/>
                  </a:lnTo>
                  <a:lnTo>
                    <a:pt x="785" y="423"/>
                  </a:lnTo>
                  <a:lnTo>
                    <a:pt x="773" y="433"/>
                  </a:lnTo>
                  <a:lnTo>
                    <a:pt x="759" y="444"/>
                  </a:lnTo>
                  <a:lnTo>
                    <a:pt x="748" y="458"/>
                  </a:lnTo>
                  <a:lnTo>
                    <a:pt x="740" y="468"/>
                  </a:lnTo>
                  <a:lnTo>
                    <a:pt x="738" y="484"/>
                  </a:lnTo>
                  <a:lnTo>
                    <a:pt x="738" y="499"/>
                  </a:lnTo>
                  <a:lnTo>
                    <a:pt x="738" y="517"/>
                  </a:lnTo>
                  <a:lnTo>
                    <a:pt x="734" y="535"/>
                  </a:lnTo>
                  <a:lnTo>
                    <a:pt x="726" y="549"/>
                  </a:lnTo>
                  <a:lnTo>
                    <a:pt x="706" y="560"/>
                  </a:lnTo>
                  <a:lnTo>
                    <a:pt x="683" y="570"/>
                  </a:lnTo>
                  <a:lnTo>
                    <a:pt x="661" y="578"/>
                  </a:lnTo>
                  <a:lnTo>
                    <a:pt x="645" y="584"/>
                  </a:lnTo>
                  <a:lnTo>
                    <a:pt x="635" y="588"/>
                  </a:lnTo>
                  <a:lnTo>
                    <a:pt x="622" y="586"/>
                  </a:lnTo>
                  <a:lnTo>
                    <a:pt x="608" y="584"/>
                  </a:lnTo>
                  <a:lnTo>
                    <a:pt x="594" y="580"/>
                  </a:lnTo>
                  <a:lnTo>
                    <a:pt x="584" y="576"/>
                  </a:lnTo>
                  <a:lnTo>
                    <a:pt x="580" y="576"/>
                  </a:lnTo>
                  <a:lnTo>
                    <a:pt x="561" y="618"/>
                  </a:lnTo>
                  <a:lnTo>
                    <a:pt x="557" y="679"/>
                  </a:lnTo>
                  <a:lnTo>
                    <a:pt x="568" y="718"/>
                  </a:lnTo>
                  <a:lnTo>
                    <a:pt x="580" y="738"/>
                  </a:lnTo>
                  <a:lnTo>
                    <a:pt x="523" y="822"/>
                  </a:lnTo>
                  <a:lnTo>
                    <a:pt x="458" y="826"/>
                  </a:lnTo>
                  <a:lnTo>
                    <a:pt x="425" y="881"/>
                  </a:lnTo>
                  <a:lnTo>
                    <a:pt x="368" y="919"/>
                  </a:lnTo>
                  <a:lnTo>
                    <a:pt x="344" y="1003"/>
                  </a:lnTo>
                  <a:lnTo>
                    <a:pt x="289" y="1051"/>
                  </a:lnTo>
                  <a:lnTo>
                    <a:pt x="285" y="1088"/>
                  </a:lnTo>
                  <a:lnTo>
                    <a:pt x="316" y="1133"/>
                  </a:lnTo>
                  <a:lnTo>
                    <a:pt x="318" y="1147"/>
                  </a:lnTo>
                  <a:lnTo>
                    <a:pt x="244" y="1161"/>
                  </a:lnTo>
                  <a:lnTo>
                    <a:pt x="139" y="1145"/>
                  </a:lnTo>
                  <a:lnTo>
                    <a:pt x="80" y="1137"/>
                  </a:lnTo>
                  <a:lnTo>
                    <a:pt x="41" y="1100"/>
                  </a:lnTo>
                  <a:lnTo>
                    <a:pt x="45" y="1060"/>
                  </a:lnTo>
                  <a:lnTo>
                    <a:pt x="72" y="1025"/>
                  </a:lnTo>
                  <a:lnTo>
                    <a:pt x="66" y="990"/>
                  </a:lnTo>
                  <a:lnTo>
                    <a:pt x="96" y="929"/>
                  </a:lnTo>
                  <a:lnTo>
                    <a:pt x="82" y="858"/>
                  </a:lnTo>
                  <a:lnTo>
                    <a:pt x="7" y="820"/>
                  </a:lnTo>
                  <a:lnTo>
                    <a:pt x="9" y="749"/>
                  </a:lnTo>
                  <a:lnTo>
                    <a:pt x="41" y="718"/>
                  </a:lnTo>
                  <a:lnTo>
                    <a:pt x="47" y="677"/>
                  </a:lnTo>
                  <a:lnTo>
                    <a:pt x="88" y="665"/>
                  </a:lnTo>
                  <a:lnTo>
                    <a:pt x="114" y="594"/>
                  </a:lnTo>
                  <a:lnTo>
                    <a:pt x="88" y="547"/>
                  </a:lnTo>
                  <a:lnTo>
                    <a:pt x="49" y="529"/>
                  </a:lnTo>
                  <a:lnTo>
                    <a:pt x="53" y="486"/>
                  </a:lnTo>
                  <a:lnTo>
                    <a:pt x="96" y="466"/>
                  </a:lnTo>
                  <a:lnTo>
                    <a:pt x="63" y="419"/>
                  </a:lnTo>
                  <a:lnTo>
                    <a:pt x="0" y="338"/>
                  </a:lnTo>
                  <a:lnTo>
                    <a:pt x="15" y="314"/>
                  </a:lnTo>
                  <a:lnTo>
                    <a:pt x="3" y="273"/>
                  </a:lnTo>
                  <a:lnTo>
                    <a:pt x="35" y="234"/>
                  </a:lnTo>
                  <a:lnTo>
                    <a:pt x="41" y="181"/>
                  </a:lnTo>
                  <a:lnTo>
                    <a:pt x="66" y="143"/>
                  </a:lnTo>
                  <a:lnTo>
                    <a:pt x="114" y="147"/>
                  </a:lnTo>
                  <a:lnTo>
                    <a:pt x="131" y="224"/>
                  </a:lnTo>
                  <a:lnTo>
                    <a:pt x="179" y="220"/>
                  </a:lnTo>
                  <a:lnTo>
                    <a:pt x="230" y="165"/>
                  </a:lnTo>
                  <a:lnTo>
                    <a:pt x="269" y="167"/>
                  </a:lnTo>
                  <a:lnTo>
                    <a:pt x="297" y="131"/>
                  </a:lnTo>
                  <a:lnTo>
                    <a:pt x="324" y="141"/>
                  </a:lnTo>
                  <a:lnTo>
                    <a:pt x="362" y="127"/>
                  </a:lnTo>
                  <a:lnTo>
                    <a:pt x="352" y="59"/>
                  </a:lnTo>
                  <a:lnTo>
                    <a:pt x="387" y="33"/>
                  </a:lnTo>
                  <a:lnTo>
                    <a:pt x="419" y="33"/>
                  </a:lnTo>
                  <a:lnTo>
                    <a:pt x="439" y="0"/>
                  </a:lnTo>
                  <a:lnTo>
                    <a:pt x="464" y="17"/>
                  </a:lnTo>
                  <a:lnTo>
                    <a:pt x="492" y="64"/>
                  </a:lnTo>
                  <a:lnTo>
                    <a:pt x="496" y="66"/>
                  </a:lnTo>
                  <a:lnTo>
                    <a:pt x="502" y="74"/>
                  </a:lnTo>
                  <a:lnTo>
                    <a:pt x="509" y="84"/>
                  </a:lnTo>
                  <a:lnTo>
                    <a:pt x="517" y="94"/>
                  </a:lnTo>
                  <a:lnTo>
                    <a:pt x="523" y="104"/>
                  </a:lnTo>
                  <a:lnTo>
                    <a:pt x="525" y="108"/>
                  </a:lnTo>
                  <a:lnTo>
                    <a:pt x="525" y="114"/>
                  </a:lnTo>
                  <a:lnTo>
                    <a:pt x="527" y="124"/>
                  </a:lnTo>
                  <a:lnTo>
                    <a:pt x="531" y="137"/>
                  </a:lnTo>
                  <a:lnTo>
                    <a:pt x="535" y="151"/>
                  </a:lnTo>
                  <a:lnTo>
                    <a:pt x="539" y="161"/>
                  </a:lnTo>
                  <a:lnTo>
                    <a:pt x="539" y="165"/>
                  </a:lnTo>
                  <a:lnTo>
                    <a:pt x="586" y="208"/>
                  </a:lnTo>
                  <a:lnTo>
                    <a:pt x="653" y="206"/>
                  </a:lnTo>
                  <a:lnTo>
                    <a:pt x="661" y="232"/>
                  </a:lnTo>
                  <a:lnTo>
                    <a:pt x="641" y="291"/>
                  </a:lnTo>
                  <a:lnTo>
                    <a:pt x="696" y="309"/>
                  </a:lnTo>
                  <a:lnTo>
                    <a:pt x="744" y="342"/>
                  </a:lnTo>
                  <a:lnTo>
                    <a:pt x="775" y="389"/>
                  </a:lnTo>
                  <a:lnTo>
                    <a:pt x="799" y="413"/>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30" name="Freeform 94"/>
            <p:cNvSpPr>
              <a:spLocks/>
            </p:cNvSpPr>
            <p:nvPr/>
          </p:nvSpPr>
          <p:spPr bwMode="gray">
            <a:xfrm>
              <a:off x="3322" y="1838"/>
              <a:ext cx="400" cy="580"/>
            </a:xfrm>
            <a:custGeom>
              <a:avLst/>
              <a:gdLst>
                <a:gd name="T0" fmla="*/ 199 w 799"/>
                <a:gd name="T1" fmla="*/ 103 h 1161"/>
                <a:gd name="T2" fmla="*/ 194 w 799"/>
                <a:gd name="T3" fmla="*/ 108 h 1161"/>
                <a:gd name="T4" fmla="*/ 187 w 799"/>
                <a:gd name="T5" fmla="*/ 114 h 1161"/>
                <a:gd name="T6" fmla="*/ 185 w 799"/>
                <a:gd name="T7" fmla="*/ 121 h 1161"/>
                <a:gd name="T8" fmla="*/ 185 w 799"/>
                <a:gd name="T9" fmla="*/ 129 h 1161"/>
                <a:gd name="T10" fmla="*/ 182 w 799"/>
                <a:gd name="T11" fmla="*/ 137 h 1161"/>
                <a:gd name="T12" fmla="*/ 171 w 799"/>
                <a:gd name="T13" fmla="*/ 142 h 1161"/>
                <a:gd name="T14" fmla="*/ 162 w 799"/>
                <a:gd name="T15" fmla="*/ 146 h 1161"/>
                <a:gd name="T16" fmla="*/ 156 w 799"/>
                <a:gd name="T17" fmla="*/ 146 h 1161"/>
                <a:gd name="T18" fmla="*/ 149 w 799"/>
                <a:gd name="T19" fmla="*/ 145 h 1161"/>
                <a:gd name="T20" fmla="*/ 145 w 799"/>
                <a:gd name="T21" fmla="*/ 144 h 1161"/>
                <a:gd name="T22" fmla="*/ 140 w 799"/>
                <a:gd name="T23" fmla="*/ 169 h 1161"/>
                <a:gd name="T24" fmla="*/ 145 w 799"/>
                <a:gd name="T25" fmla="*/ 184 h 1161"/>
                <a:gd name="T26" fmla="*/ 115 w 799"/>
                <a:gd name="T27" fmla="*/ 206 h 1161"/>
                <a:gd name="T28" fmla="*/ 92 w 799"/>
                <a:gd name="T29" fmla="*/ 229 h 1161"/>
                <a:gd name="T30" fmla="*/ 73 w 799"/>
                <a:gd name="T31" fmla="*/ 262 h 1161"/>
                <a:gd name="T32" fmla="*/ 79 w 799"/>
                <a:gd name="T33" fmla="*/ 283 h 1161"/>
                <a:gd name="T34" fmla="*/ 61 w 799"/>
                <a:gd name="T35" fmla="*/ 290 h 1161"/>
                <a:gd name="T36" fmla="*/ 20 w 799"/>
                <a:gd name="T37" fmla="*/ 284 h 1161"/>
                <a:gd name="T38" fmla="*/ 12 w 799"/>
                <a:gd name="T39" fmla="*/ 265 h 1161"/>
                <a:gd name="T40" fmla="*/ 17 w 799"/>
                <a:gd name="T41" fmla="*/ 247 h 1161"/>
                <a:gd name="T42" fmla="*/ 21 w 799"/>
                <a:gd name="T43" fmla="*/ 214 h 1161"/>
                <a:gd name="T44" fmla="*/ 3 w 799"/>
                <a:gd name="T45" fmla="*/ 187 h 1161"/>
                <a:gd name="T46" fmla="*/ 12 w 799"/>
                <a:gd name="T47" fmla="*/ 169 h 1161"/>
                <a:gd name="T48" fmla="*/ 29 w 799"/>
                <a:gd name="T49" fmla="*/ 148 h 1161"/>
                <a:gd name="T50" fmla="*/ 13 w 799"/>
                <a:gd name="T51" fmla="*/ 132 h 1161"/>
                <a:gd name="T52" fmla="*/ 24 w 799"/>
                <a:gd name="T53" fmla="*/ 116 h 1161"/>
                <a:gd name="T54" fmla="*/ 0 w 799"/>
                <a:gd name="T55" fmla="*/ 84 h 1161"/>
                <a:gd name="T56" fmla="*/ 1 w 799"/>
                <a:gd name="T57" fmla="*/ 68 h 1161"/>
                <a:gd name="T58" fmla="*/ 11 w 799"/>
                <a:gd name="T59" fmla="*/ 45 h 1161"/>
                <a:gd name="T60" fmla="*/ 29 w 799"/>
                <a:gd name="T61" fmla="*/ 36 h 1161"/>
                <a:gd name="T62" fmla="*/ 45 w 799"/>
                <a:gd name="T63" fmla="*/ 55 h 1161"/>
                <a:gd name="T64" fmla="*/ 68 w 799"/>
                <a:gd name="T65" fmla="*/ 41 h 1161"/>
                <a:gd name="T66" fmla="*/ 81 w 799"/>
                <a:gd name="T67" fmla="*/ 35 h 1161"/>
                <a:gd name="T68" fmla="*/ 88 w 799"/>
                <a:gd name="T69" fmla="*/ 14 h 1161"/>
                <a:gd name="T70" fmla="*/ 105 w 799"/>
                <a:gd name="T71" fmla="*/ 8 h 1161"/>
                <a:gd name="T72" fmla="*/ 116 w 799"/>
                <a:gd name="T73" fmla="*/ 4 h 1161"/>
                <a:gd name="T74" fmla="*/ 124 w 799"/>
                <a:gd name="T75" fmla="*/ 16 h 1161"/>
                <a:gd name="T76" fmla="*/ 128 w 799"/>
                <a:gd name="T77" fmla="*/ 21 h 1161"/>
                <a:gd name="T78" fmla="*/ 131 w 799"/>
                <a:gd name="T79" fmla="*/ 26 h 1161"/>
                <a:gd name="T80" fmla="*/ 132 w 799"/>
                <a:gd name="T81" fmla="*/ 28 h 1161"/>
                <a:gd name="T82" fmla="*/ 133 w 799"/>
                <a:gd name="T83" fmla="*/ 34 h 1161"/>
                <a:gd name="T84" fmla="*/ 135 w 799"/>
                <a:gd name="T85" fmla="*/ 40 h 1161"/>
                <a:gd name="T86" fmla="*/ 147 w 799"/>
                <a:gd name="T87" fmla="*/ 52 h 1161"/>
                <a:gd name="T88" fmla="*/ 166 w 799"/>
                <a:gd name="T89" fmla="*/ 58 h 1161"/>
                <a:gd name="T90" fmla="*/ 174 w 799"/>
                <a:gd name="T91" fmla="*/ 77 h 1161"/>
                <a:gd name="T92" fmla="*/ 194 w 799"/>
                <a:gd name="T93" fmla="*/ 97 h 116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99"/>
                <a:gd name="T142" fmla="*/ 0 h 1161"/>
                <a:gd name="T143" fmla="*/ 799 w 799"/>
                <a:gd name="T144" fmla="*/ 1161 h 116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99" h="1161">
                  <a:moveTo>
                    <a:pt x="799" y="413"/>
                  </a:moveTo>
                  <a:lnTo>
                    <a:pt x="795" y="415"/>
                  </a:lnTo>
                  <a:lnTo>
                    <a:pt x="785" y="423"/>
                  </a:lnTo>
                  <a:lnTo>
                    <a:pt x="773" y="433"/>
                  </a:lnTo>
                  <a:lnTo>
                    <a:pt x="759" y="444"/>
                  </a:lnTo>
                  <a:lnTo>
                    <a:pt x="748" y="458"/>
                  </a:lnTo>
                  <a:lnTo>
                    <a:pt x="740" y="468"/>
                  </a:lnTo>
                  <a:lnTo>
                    <a:pt x="738" y="484"/>
                  </a:lnTo>
                  <a:lnTo>
                    <a:pt x="738" y="499"/>
                  </a:lnTo>
                  <a:lnTo>
                    <a:pt x="738" y="517"/>
                  </a:lnTo>
                  <a:lnTo>
                    <a:pt x="734" y="535"/>
                  </a:lnTo>
                  <a:lnTo>
                    <a:pt x="726" y="549"/>
                  </a:lnTo>
                  <a:lnTo>
                    <a:pt x="706" y="560"/>
                  </a:lnTo>
                  <a:lnTo>
                    <a:pt x="683" y="570"/>
                  </a:lnTo>
                  <a:lnTo>
                    <a:pt x="661" y="578"/>
                  </a:lnTo>
                  <a:lnTo>
                    <a:pt x="645" y="584"/>
                  </a:lnTo>
                  <a:lnTo>
                    <a:pt x="635" y="588"/>
                  </a:lnTo>
                  <a:lnTo>
                    <a:pt x="622" y="586"/>
                  </a:lnTo>
                  <a:lnTo>
                    <a:pt x="608" y="584"/>
                  </a:lnTo>
                  <a:lnTo>
                    <a:pt x="594" y="580"/>
                  </a:lnTo>
                  <a:lnTo>
                    <a:pt x="584" y="576"/>
                  </a:lnTo>
                  <a:lnTo>
                    <a:pt x="580" y="576"/>
                  </a:lnTo>
                  <a:lnTo>
                    <a:pt x="561" y="618"/>
                  </a:lnTo>
                  <a:lnTo>
                    <a:pt x="557" y="679"/>
                  </a:lnTo>
                  <a:lnTo>
                    <a:pt x="568" y="718"/>
                  </a:lnTo>
                  <a:lnTo>
                    <a:pt x="580" y="738"/>
                  </a:lnTo>
                  <a:lnTo>
                    <a:pt x="523" y="822"/>
                  </a:lnTo>
                  <a:lnTo>
                    <a:pt x="458" y="826"/>
                  </a:lnTo>
                  <a:lnTo>
                    <a:pt x="425" y="881"/>
                  </a:lnTo>
                  <a:lnTo>
                    <a:pt x="368" y="919"/>
                  </a:lnTo>
                  <a:lnTo>
                    <a:pt x="344" y="1003"/>
                  </a:lnTo>
                  <a:lnTo>
                    <a:pt x="289" y="1051"/>
                  </a:lnTo>
                  <a:lnTo>
                    <a:pt x="285" y="1088"/>
                  </a:lnTo>
                  <a:lnTo>
                    <a:pt x="316" y="1133"/>
                  </a:lnTo>
                  <a:lnTo>
                    <a:pt x="318" y="1147"/>
                  </a:lnTo>
                  <a:lnTo>
                    <a:pt x="244" y="1161"/>
                  </a:lnTo>
                  <a:lnTo>
                    <a:pt x="139" y="1145"/>
                  </a:lnTo>
                  <a:lnTo>
                    <a:pt x="80" y="1137"/>
                  </a:lnTo>
                  <a:lnTo>
                    <a:pt x="41" y="1100"/>
                  </a:lnTo>
                  <a:lnTo>
                    <a:pt x="45" y="1060"/>
                  </a:lnTo>
                  <a:lnTo>
                    <a:pt x="72" y="1025"/>
                  </a:lnTo>
                  <a:lnTo>
                    <a:pt x="66" y="990"/>
                  </a:lnTo>
                  <a:lnTo>
                    <a:pt x="96" y="929"/>
                  </a:lnTo>
                  <a:lnTo>
                    <a:pt x="82" y="858"/>
                  </a:lnTo>
                  <a:lnTo>
                    <a:pt x="7" y="820"/>
                  </a:lnTo>
                  <a:lnTo>
                    <a:pt x="9" y="749"/>
                  </a:lnTo>
                  <a:lnTo>
                    <a:pt x="41" y="718"/>
                  </a:lnTo>
                  <a:lnTo>
                    <a:pt x="47" y="677"/>
                  </a:lnTo>
                  <a:lnTo>
                    <a:pt x="88" y="665"/>
                  </a:lnTo>
                  <a:lnTo>
                    <a:pt x="114" y="594"/>
                  </a:lnTo>
                  <a:lnTo>
                    <a:pt x="88" y="547"/>
                  </a:lnTo>
                  <a:lnTo>
                    <a:pt x="49" y="529"/>
                  </a:lnTo>
                  <a:lnTo>
                    <a:pt x="53" y="486"/>
                  </a:lnTo>
                  <a:lnTo>
                    <a:pt x="96" y="466"/>
                  </a:lnTo>
                  <a:lnTo>
                    <a:pt x="63" y="419"/>
                  </a:lnTo>
                  <a:lnTo>
                    <a:pt x="0" y="338"/>
                  </a:lnTo>
                  <a:lnTo>
                    <a:pt x="15" y="314"/>
                  </a:lnTo>
                  <a:lnTo>
                    <a:pt x="3" y="273"/>
                  </a:lnTo>
                  <a:lnTo>
                    <a:pt x="35" y="234"/>
                  </a:lnTo>
                  <a:lnTo>
                    <a:pt x="41" y="181"/>
                  </a:lnTo>
                  <a:lnTo>
                    <a:pt x="66" y="143"/>
                  </a:lnTo>
                  <a:lnTo>
                    <a:pt x="114" y="147"/>
                  </a:lnTo>
                  <a:lnTo>
                    <a:pt x="131" y="224"/>
                  </a:lnTo>
                  <a:lnTo>
                    <a:pt x="179" y="220"/>
                  </a:lnTo>
                  <a:lnTo>
                    <a:pt x="230" y="165"/>
                  </a:lnTo>
                  <a:lnTo>
                    <a:pt x="269" y="167"/>
                  </a:lnTo>
                  <a:lnTo>
                    <a:pt x="297" y="131"/>
                  </a:lnTo>
                  <a:lnTo>
                    <a:pt x="324" y="141"/>
                  </a:lnTo>
                  <a:lnTo>
                    <a:pt x="362" y="127"/>
                  </a:lnTo>
                  <a:lnTo>
                    <a:pt x="352" y="59"/>
                  </a:lnTo>
                  <a:lnTo>
                    <a:pt x="387" y="33"/>
                  </a:lnTo>
                  <a:lnTo>
                    <a:pt x="419" y="33"/>
                  </a:lnTo>
                  <a:lnTo>
                    <a:pt x="439" y="0"/>
                  </a:lnTo>
                  <a:lnTo>
                    <a:pt x="464" y="17"/>
                  </a:lnTo>
                  <a:lnTo>
                    <a:pt x="492" y="64"/>
                  </a:lnTo>
                  <a:lnTo>
                    <a:pt x="496" y="66"/>
                  </a:lnTo>
                  <a:lnTo>
                    <a:pt x="502" y="74"/>
                  </a:lnTo>
                  <a:lnTo>
                    <a:pt x="509" y="84"/>
                  </a:lnTo>
                  <a:lnTo>
                    <a:pt x="517" y="94"/>
                  </a:lnTo>
                  <a:lnTo>
                    <a:pt x="523" y="104"/>
                  </a:lnTo>
                  <a:lnTo>
                    <a:pt x="525" y="108"/>
                  </a:lnTo>
                  <a:lnTo>
                    <a:pt x="525" y="114"/>
                  </a:lnTo>
                  <a:lnTo>
                    <a:pt x="527" y="124"/>
                  </a:lnTo>
                  <a:lnTo>
                    <a:pt x="531" y="137"/>
                  </a:lnTo>
                  <a:lnTo>
                    <a:pt x="535" y="151"/>
                  </a:lnTo>
                  <a:lnTo>
                    <a:pt x="539" y="161"/>
                  </a:lnTo>
                  <a:lnTo>
                    <a:pt x="539" y="165"/>
                  </a:lnTo>
                  <a:lnTo>
                    <a:pt x="586" y="208"/>
                  </a:lnTo>
                  <a:lnTo>
                    <a:pt x="653" y="206"/>
                  </a:lnTo>
                  <a:lnTo>
                    <a:pt x="661" y="232"/>
                  </a:lnTo>
                  <a:lnTo>
                    <a:pt x="641" y="291"/>
                  </a:lnTo>
                  <a:lnTo>
                    <a:pt x="696" y="309"/>
                  </a:lnTo>
                  <a:lnTo>
                    <a:pt x="744" y="342"/>
                  </a:lnTo>
                  <a:lnTo>
                    <a:pt x="775" y="389"/>
                  </a:lnTo>
                  <a:lnTo>
                    <a:pt x="799" y="413"/>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31" name="Freeform 95"/>
            <p:cNvSpPr>
              <a:spLocks/>
            </p:cNvSpPr>
            <p:nvPr/>
          </p:nvSpPr>
          <p:spPr bwMode="gray">
            <a:xfrm>
              <a:off x="3440" y="1985"/>
              <a:ext cx="121" cy="140"/>
            </a:xfrm>
            <a:custGeom>
              <a:avLst/>
              <a:gdLst>
                <a:gd name="T0" fmla="*/ 44 w 242"/>
                <a:gd name="T1" fmla="*/ 62 h 279"/>
                <a:gd name="T2" fmla="*/ 35 w 242"/>
                <a:gd name="T3" fmla="*/ 63 h 279"/>
                <a:gd name="T4" fmla="*/ 29 w 242"/>
                <a:gd name="T5" fmla="*/ 70 h 279"/>
                <a:gd name="T6" fmla="*/ 11 w 242"/>
                <a:gd name="T7" fmla="*/ 69 h 279"/>
                <a:gd name="T8" fmla="*/ 1 w 242"/>
                <a:gd name="T9" fmla="*/ 63 h 279"/>
                <a:gd name="T10" fmla="*/ 0 w 242"/>
                <a:gd name="T11" fmla="*/ 45 h 279"/>
                <a:gd name="T12" fmla="*/ 6 w 242"/>
                <a:gd name="T13" fmla="*/ 40 h 279"/>
                <a:gd name="T14" fmla="*/ 11 w 242"/>
                <a:gd name="T15" fmla="*/ 30 h 279"/>
                <a:gd name="T16" fmla="*/ 5 w 242"/>
                <a:gd name="T17" fmla="*/ 27 h 279"/>
                <a:gd name="T18" fmla="*/ 7 w 242"/>
                <a:gd name="T19" fmla="*/ 22 h 279"/>
                <a:gd name="T20" fmla="*/ 14 w 242"/>
                <a:gd name="T21" fmla="*/ 20 h 279"/>
                <a:gd name="T22" fmla="*/ 21 w 242"/>
                <a:gd name="T23" fmla="*/ 10 h 279"/>
                <a:gd name="T24" fmla="*/ 27 w 242"/>
                <a:gd name="T25" fmla="*/ 3 h 279"/>
                <a:gd name="T26" fmla="*/ 33 w 242"/>
                <a:gd name="T27" fmla="*/ 0 h 279"/>
                <a:gd name="T28" fmla="*/ 44 w 242"/>
                <a:gd name="T29" fmla="*/ 13 h 279"/>
                <a:gd name="T30" fmla="*/ 54 w 242"/>
                <a:gd name="T31" fmla="*/ 13 h 279"/>
                <a:gd name="T32" fmla="*/ 58 w 242"/>
                <a:gd name="T33" fmla="*/ 25 h 279"/>
                <a:gd name="T34" fmla="*/ 61 w 242"/>
                <a:gd name="T35" fmla="*/ 35 h 279"/>
                <a:gd name="T36" fmla="*/ 54 w 242"/>
                <a:gd name="T37" fmla="*/ 41 h 279"/>
                <a:gd name="T38" fmla="*/ 54 w 242"/>
                <a:gd name="T39" fmla="*/ 54 h 279"/>
                <a:gd name="T40" fmla="*/ 44 w 242"/>
                <a:gd name="T41" fmla="*/ 62 h 2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2"/>
                <a:gd name="T64" fmla="*/ 0 h 279"/>
                <a:gd name="T65" fmla="*/ 242 w 242"/>
                <a:gd name="T66" fmla="*/ 279 h 2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2" h="279">
                  <a:moveTo>
                    <a:pt x="173" y="248"/>
                  </a:moveTo>
                  <a:lnTo>
                    <a:pt x="140" y="250"/>
                  </a:lnTo>
                  <a:lnTo>
                    <a:pt x="116" y="279"/>
                  </a:lnTo>
                  <a:lnTo>
                    <a:pt x="41" y="273"/>
                  </a:lnTo>
                  <a:lnTo>
                    <a:pt x="2" y="250"/>
                  </a:lnTo>
                  <a:lnTo>
                    <a:pt x="0" y="179"/>
                  </a:lnTo>
                  <a:lnTo>
                    <a:pt x="21" y="159"/>
                  </a:lnTo>
                  <a:lnTo>
                    <a:pt x="41" y="118"/>
                  </a:lnTo>
                  <a:lnTo>
                    <a:pt x="17" y="106"/>
                  </a:lnTo>
                  <a:lnTo>
                    <a:pt x="25" y="86"/>
                  </a:lnTo>
                  <a:lnTo>
                    <a:pt x="53" y="80"/>
                  </a:lnTo>
                  <a:lnTo>
                    <a:pt x="82" y="39"/>
                  </a:lnTo>
                  <a:lnTo>
                    <a:pt x="106" y="12"/>
                  </a:lnTo>
                  <a:lnTo>
                    <a:pt x="132" y="0"/>
                  </a:lnTo>
                  <a:lnTo>
                    <a:pt x="175" y="49"/>
                  </a:lnTo>
                  <a:lnTo>
                    <a:pt x="216" y="49"/>
                  </a:lnTo>
                  <a:lnTo>
                    <a:pt x="230" y="100"/>
                  </a:lnTo>
                  <a:lnTo>
                    <a:pt x="242" y="139"/>
                  </a:lnTo>
                  <a:lnTo>
                    <a:pt x="216" y="163"/>
                  </a:lnTo>
                  <a:lnTo>
                    <a:pt x="214" y="214"/>
                  </a:lnTo>
                  <a:lnTo>
                    <a:pt x="173" y="248"/>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32" name="Freeform 96"/>
            <p:cNvSpPr>
              <a:spLocks/>
            </p:cNvSpPr>
            <p:nvPr/>
          </p:nvSpPr>
          <p:spPr bwMode="gray">
            <a:xfrm>
              <a:off x="3440" y="1985"/>
              <a:ext cx="121" cy="140"/>
            </a:xfrm>
            <a:custGeom>
              <a:avLst/>
              <a:gdLst>
                <a:gd name="T0" fmla="*/ 44 w 242"/>
                <a:gd name="T1" fmla="*/ 62 h 279"/>
                <a:gd name="T2" fmla="*/ 35 w 242"/>
                <a:gd name="T3" fmla="*/ 63 h 279"/>
                <a:gd name="T4" fmla="*/ 29 w 242"/>
                <a:gd name="T5" fmla="*/ 70 h 279"/>
                <a:gd name="T6" fmla="*/ 11 w 242"/>
                <a:gd name="T7" fmla="*/ 69 h 279"/>
                <a:gd name="T8" fmla="*/ 1 w 242"/>
                <a:gd name="T9" fmla="*/ 63 h 279"/>
                <a:gd name="T10" fmla="*/ 0 w 242"/>
                <a:gd name="T11" fmla="*/ 45 h 279"/>
                <a:gd name="T12" fmla="*/ 6 w 242"/>
                <a:gd name="T13" fmla="*/ 40 h 279"/>
                <a:gd name="T14" fmla="*/ 11 w 242"/>
                <a:gd name="T15" fmla="*/ 30 h 279"/>
                <a:gd name="T16" fmla="*/ 5 w 242"/>
                <a:gd name="T17" fmla="*/ 27 h 279"/>
                <a:gd name="T18" fmla="*/ 7 w 242"/>
                <a:gd name="T19" fmla="*/ 22 h 279"/>
                <a:gd name="T20" fmla="*/ 14 w 242"/>
                <a:gd name="T21" fmla="*/ 20 h 279"/>
                <a:gd name="T22" fmla="*/ 21 w 242"/>
                <a:gd name="T23" fmla="*/ 10 h 279"/>
                <a:gd name="T24" fmla="*/ 27 w 242"/>
                <a:gd name="T25" fmla="*/ 3 h 279"/>
                <a:gd name="T26" fmla="*/ 33 w 242"/>
                <a:gd name="T27" fmla="*/ 0 h 279"/>
                <a:gd name="T28" fmla="*/ 44 w 242"/>
                <a:gd name="T29" fmla="*/ 13 h 279"/>
                <a:gd name="T30" fmla="*/ 54 w 242"/>
                <a:gd name="T31" fmla="*/ 13 h 279"/>
                <a:gd name="T32" fmla="*/ 58 w 242"/>
                <a:gd name="T33" fmla="*/ 25 h 279"/>
                <a:gd name="T34" fmla="*/ 61 w 242"/>
                <a:gd name="T35" fmla="*/ 35 h 279"/>
                <a:gd name="T36" fmla="*/ 54 w 242"/>
                <a:gd name="T37" fmla="*/ 41 h 279"/>
                <a:gd name="T38" fmla="*/ 54 w 242"/>
                <a:gd name="T39" fmla="*/ 54 h 279"/>
                <a:gd name="T40" fmla="*/ 44 w 242"/>
                <a:gd name="T41" fmla="*/ 62 h 2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2"/>
                <a:gd name="T64" fmla="*/ 0 h 279"/>
                <a:gd name="T65" fmla="*/ 242 w 242"/>
                <a:gd name="T66" fmla="*/ 279 h 2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2" h="279">
                  <a:moveTo>
                    <a:pt x="173" y="248"/>
                  </a:moveTo>
                  <a:lnTo>
                    <a:pt x="140" y="250"/>
                  </a:lnTo>
                  <a:lnTo>
                    <a:pt x="116" y="279"/>
                  </a:lnTo>
                  <a:lnTo>
                    <a:pt x="41" y="273"/>
                  </a:lnTo>
                  <a:lnTo>
                    <a:pt x="2" y="250"/>
                  </a:lnTo>
                  <a:lnTo>
                    <a:pt x="0" y="179"/>
                  </a:lnTo>
                  <a:lnTo>
                    <a:pt x="21" y="159"/>
                  </a:lnTo>
                  <a:lnTo>
                    <a:pt x="41" y="118"/>
                  </a:lnTo>
                  <a:lnTo>
                    <a:pt x="17" y="106"/>
                  </a:lnTo>
                  <a:lnTo>
                    <a:pt x="25" y="86"/>
                  </a:lnTo>
                  <a:lnTo>
                    <a:pt x="53" y="80"/>
                  </a:lnTo>
                  <a:lnTo>
                    <a:pt x="82" y="39"/>
                  </a:lnTo>
                  <a:lnTo>
                    <a:pt x="106" y="12"/>
                  </a:lnTo>
                  <a:lnTo>
                    <a:pt x="132" y="0"/>
                  </a:lnTo>
                  <a:lnTo>
                    <a:pt x="175" y="49"/>
                  </a:lnTo>
                  <a:lnTo>
                    <a:pt x="216" y="49"/>
                  </a:lnTo>
                  <a:lnTo>
                    <a:pt x="230" y="100"/>
                  </a:lnTo>
                  <a:lnTo>
                    <a:pt x="242" y="139"/>
                  </a:lnTo>
                  <a:lnTo>
                    <a:pt x="216" y="163"/>
                  </a:lnTo>
                  <a:lnTo>
                    <a:pt x="214" y="214"/>
                  </a:lnTo>
                  <a:lnTo>
                    <a:pt x="173" y="248"/>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33" name="Freeform 97"/>
            <p:cNvSpPr>
              <a:spLocks/>
            </p:cNvSpPr>
            <p:nvPr/>
          </p:nvSpPr>
          <p:spPr bwMode="gray">
            <a:xfrm>
              <a:off x="3527" y="2070"/>
              <a:ext cx="86" cy="115"/>
            </a:xfrm>
            <a:custGeom>
              <a:avLst/>
              <a:gdLst>
                <a:gd name="T0" fmla="*/ 2 w 171"/>
                <a:gd name="T1" fmla="*/ 36 h 230"/>
                <a:gd name="T2" fmla="*/ 1 w 171"/>
                <a:gd name="T3" fmla="*/ 47 h 230"/>
                <a:gd name="T4" fmla="*/ 8 w 171"/>
                <a:gd name="T5" fmla="*/ 56 h 230"/>
                <a:gd name="T6" fmla="*/ 24 w 171"/>
                <a:gd name="T7" fmla="*/ 58 h 230"/>
                <a:gd name="T8" fmla="*/ 37 w 171"/>
                <a:gd name="T9" fmla="*/ 54 h 230"/>
                <a:gd name="T10" fmla="*/ 38 w 171"/>
                <a:gd name="T11" fmla="*/ 39 h 230"/>
                <a:gd name="T12" fmla="*/ 43 w 171"/>
                <a:gd name="T13" fmla="*/ 27 h 230"/>
                <a:gd name="T14" fmla="*/ 41 w 171"/>
                <a:gd name="T15" fmla="*/ 20 h 230"/>
                <a:gd name="T16" fmla="*/ 35 w 171"/>
                <a:gd name="T17" fmla="*/ 15 h 230"/>
                <a:gd name="T18" fmla="*/ 25 w 171"/>
                <a:gd name="T19" fmla="*/ 9 h 230"/>
                <a:gd name="T20" fmla="*/ 25 w 171"/>
                <a:gd name="T21" fmla="*/ 1 h 230"/>
                <a:gd name="T22" fmla="*/ 12 w 171"/>
                <a:gd name="T23" fmla="*/ 0 h 230"/>
                <a:gd name="T24" fmla="*/ 11 w 171"/>
                <a:gd name="T25" fmla="*/ 12 h 230"/>
                <a:gd name="T26" fmla="*/ 0 w 171"/>
                <a:gd name="T27" fmla="*/ 20 h 230"/>
                <a:gd name="T28" fmla="*/ 2 w 171"/>
                <a:gd name="T29" fmla="*/ 36 h 2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1"/>
                <a:gd name="T46" fmla="*/ 0 h 230"/>
                <a:gd name="T47" fmla="*/ 171 w 171"/>
                <a:gd name="T48" fmla="*/ 230 h 2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1" h="230">
                  <a:moveTo>
                    <a:pt x="8" y="144"/>
                  </a:moveTo>
                  <a:lnTo>
                    <a:pt x="4" y="185"/>
                  </a:lnTo>
                  <a:lnTo>
                    <a:pt x="31" y="224"/>
                  </a:lnTo>
                  <a:lnTo>
                    <a:pt x="96" y="230"/>
                  </a:lnTo>
                  <a:lnTo>
                    <a:pt x="148" y="215"/>
                  </a:lnTo>
                  <a:lnTo>
                    <a:pt x="152" y="154"/>
                  </a:lnTo>
                  <a:lnTo>
                    <a:pt x="171" y="108"/>
                  </a:lnTo>
                  <a:lnTo>
                    <a:pt x="163" y="79"/>
                  </a:lnTo>
                  <a:lnTo>
                    <a:pt x="138" y="59"/>
                  </a:lnTo>
                  <a:lnTo>
                    <a:pt x="98" y="35"/>
                  </a:lnTo>
                  <a:lnTo>
                    <a:pt x="98" y="4"/>
                  </a:lnTo>
                  <a:lnTo>
                    <a:pt x="45" y="0"/>
                  </a:lnTo>
                  <a:lnTo>
                    <a:pt x="41" y="45"/>
                  </a:lnTo>
                  <a:lnTo>
                    <a:pt x="0" y="79"/>
                  </a:lnTo>
                  <a:lnTo>
                    <a:pt x="8" y="144"/>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34" name="Freeform 98"/>
            <p:cNvSpPr>
              <a:spLocks/>
            </p:cNvSpPr>
            <p:nvPr/>
          </p:nvSpPr>
          <p:spPr bwMode="gray">
            <a:xfrm>
              <a:off x="3527" y="2070"/>
              <a:ext cx="86" cy="115"/>
            </a:xfrm>
            <a:custGeom>
              <a:avLst/>
              <a:gdLst>
                <a:gd name="T0" fmla="*/ 2 w 171"/>
                <a:gd name="T1" fmla="*/ 36 h 230"/>
                <a:gd name="T2" fmla="*/ 1 w 171"/>
                <a:gd name="T3" fmla="*/ 47 h 230"/>
                <a:gd name="T4" fmla="*/ 8 w 171"/>
                <a:gd name="T5" fmla="*/ 56 h 230"/>
                <a:gd name="T6" fmla="*/ 24 w 171"/>
                <a:gd name="T7" fmla="*/ 58 h 230"/>
                <a:gd name="T8" fmla="*/ 37 w 171"/>
                <a:gd name="T9" fmla="*/ 54 h 230"/>
                <a:gd name="T10" fmla="*/ 38 w 171"/>
                <a:gd name="T11" fmla="*/ 39 h 230"/>
                <a:gd name="T12" fmla="*/ 43 w 171"/>
                <a:gd name="T13" fmla="*/ 27 h 230"/>
                <a:gd name="T14" fmla="*/ 41 w 171"/>
                <a:gd name="T15" fmla="*/ 20 h 230"/>
                <a:gd name="T16" fmla="*/ 35 w 171"/>
                <a:gd name="T17" fmla="*/ 15 h 230"/>
                <a:gd name="T18" fmla="*/ 25 w 171"/>
                <a:gd name="T19" fmla="*/ 9 h 230"/>
                <a:gd name="T20" fmla="*/ 25 w 171"/>
                <a:gd name="T21" fmla="*/ 1 h 230"/>
                <a:gd name="T22" fmla="*/ 12 w 171"/>
                <a:gd name="T23" fmla="*/ 0 h 230"/>
                <a:gd name="T24" fmla="*/ 11 w 171"/>
                <a:gd name="T25" fmla="*/ 12 h 230"/>
                <a:gd name="T26" fmla="*/ 0 w 171"/>
                <a:gd name="T27" fmla="*/ 20 h 230"/>
                <a:gd name="T28" fmla="*/ 2 w 171"/>
                <a:gd name="T29" fmla="*/ 36 h 2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1"/>
                <a:gd name="T46" fmla="*/ 0 h 230"/>
                <a:gd name="T47" fmla="*/ 171 w 171"/>
                <a:gd name="T48" fmla="*/ 230 h 2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1" h="230">
                  <a:moveTo>
                    <a:pt x="8" y="144"/>
                  </a:moveTo>
                  <a:lnTo>
                    <a:pt x="4" y="185"/>
                  </a:lnTo>
                  <a:lnTo>
                    <a:pt x="31" y="224"/>
                  </a:lnTo>
                  <a:lnTo>
                    <a:pt x="96" y="230"/>
                  </a:lnTo>
                  <a:lnTo>
                    <a:pt x="148" y="215"/>
                  </a:lnTo>
                  <a:lnTo>
                    <a:pt x="152" y="154"/>
                  </a:lnTo>
                  <a:lnTo>
                    <a:pt x="171" y="108"/>
                  </a:lnTo>
                  <a:lnTo>
                    <a:pt x="163" y="79"/>
                  </a:lnTo>
                  <a:lnTo>
                    <a:pt x="138" y="59"/>
                  </a:lnTo>
                  <a:lnTo>
                    <a:pt x="98" y="35"/>
                  </a:lnTo>
                  <a:lnTo>
                    <a:pt x="98" y="4"/>
                  </a:lnTo>
                  <a:lnTo>
                    <a:pt x="45" y="0"/>
                  </a:lnTo>
                  <a:lnTo>
                    <a:pt x="41" y="45"/>
                  </a:lnTo>
                  <a:lnTo>
                    <a:pt x="0" y="79"/>
                  </a:lnTo>
                  <a:lnTo>
                    <a:pt x="8" y="144"/>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35" name="Freeform 99"/>
            <p:cNvSpPr>
              <a:spLocks/>
            </p:cNvSpPr>
            <p:nvPr/>
          </p:nvSpPr>
          <p:spPr bwMode="gray">
            <a:xfrm>
              <a:off x="3643" y="1699"/>
              <a:ext cx="430" cy="429"/>
            </a:xfrm>
            <a:custGeom>
              <a:avLst/>
              <a:gdLst>
                <a:gd name="T0" fmla="*/ 182 w 860"/>
                <a:gd name="T1" fmla="*/ 145 h 858"/>
                <a:gd name="T2" fmla="*/ 179 w 860"/>
                <a:gd name="T3" fmla="*/ 149 h 858"/>
                <a:gd name="T4" fmla="*/ 174 w 860"/>
                <a:gd name="T5" fmla="*/ 152 h 858"/>
                <a:gd name="T6" fmla="*/ 166 w 860"/>
                <a:gd name="T7" fmla="*/ 154 h 858"/>
                <a:gd name="T8" fmla="*/ 156 w 860"/>
                <a:gd name="T9" fmla="*/ 157 h 858"/>
                <a:gd name="T10" fmla="*/ 149 w 860"/>
                <a:gd name="T11" fmla="*/ 163 h 858"/>
                <a:gd name="T12" fmla="*/ 140 w 860"/>
                <a:gd name="T13" fmla="*/ 170 h 858"/>
                <a:gd name="T14" fmla="*/ 133 w 860"/>
                <a:gd name="T15" fmla="*/ 176 h 858"/>
                <a:gd name="T16" fmla="*/ 129 w 860"/>
                <a:gd name="T17" fmla="*/ 180 h 858"/>
                <a:gd name="T18" fmla="*/ 123 w 860"/>
                <a:gd name="T19" fmla="*/ 186 h 858"/>
                <a:gd name="T20" fmla="*/ 119 w 860"/>
                <a:gd name="T21" fmla="*/ 194 h 858"/>
                <a:gd name="T22" fmla="*/ 113 w 860"/>
                <a:gd name="T23" fmla="*/ 201 h 858"/>
                <a:gd name="T24" fmla="*/ 107 w 860"/>
                <a:gd name="T25" fmla="*/ 204 h 858"/>
                <a:gd name="T26" fmla="*/ 103 w 860"/>
                <a:gd name="T27" fmla="*/ 208 h 858"/>
                <a:gd name="T28" fmla="*/ 95 w 860"/>
                <a:gd name="T29" fmla="*/ 213 h 858"/>
                <a:gd name="T30" fmla="*/ 89 w 860"/>
                <a:gd name="T31" fmla="*/ 215 h 858"/>
                <a:gd name="T32" fmla="*/ 88 w 860"/>
                <a:gd name="T33" fmla="*/ 210 h 858"/>
                <a:gd name="T34" fmla="*/ 92 w 860"/>
                <a:gd name="T35" fmla="*/ 204 h 858"/>
                <a:gd name="T36" fmla="*/ 98 w 860"/>
                <a:gd name="T37" fmla="*/ 198 h 858"/>
                <a:gd name="T38" fmla="*/ 103 w 860"/>
                <a:gd name="T39" fmla="*/ 191 h 858"/>
                <a:gd name="T40" fmla="*/ 101 w 860"/>
                <a:gd name="T41" fmla="*/ 187 h 858"/>
                <a:gd name="T42" fmla="*/ 95 w 860"/>
                <a:gd name="T43" fmla="*/ 184 h 858"/>
                <a:gd name="T44" fmla="*/ 91 w 860"/>
                <a:gd name="T45" fmla="*/ 179 h 858"/>
                <a:gd name="T46" fmla="*/ 93 w 860"/>
                <a:gd name="T47" fmla="*/ 170 h 858"/>
                <a:gd name="T48" fmla="*/ 100 w 860"/>
                <a:gd name="T49" fmla="*/ 159 h 858"/>
                <a:gd name="T50" fmla="*/ 107 w 860"/>
                <a:gd name="T51" fmla="*/ 148 h 858"/>
                <a:gd name="T52" fmla="*/ 110 w 860"/>
                <a:gd name="T53" fmla="*/ 140 h 858"/>
                <a:gd name="T54" fmla="*/ 110 w 860"/>
                <a:gd name="T55" fmla="*/ 135 h 858"/>
                <a:gd name="T56" fmla="*/ 105 w 860"/>
                <a:gd name="T57" fmla="*/ 129 h 858"/>
                <a:gd name="T58" fmla="*/ 99 w 860"/>
                <a:gd name="T59" fmla="*/ 123 h 858"/>
                <a:gd name="T60" fmla="*/ 94 w 860"/>
                <a:gd name="T61" fmla="*/ 122 h 858"/>
                <a:gd name="T62" fmla="*/ 87 w 860"/>
                <a:gd name="T63" fmla="*/ 123 h 858"/>
                <a:gd name="T64" fmla="*/ 78 w 860"/>
                <a:gd name="T65" fmla="*/ 123 h 858"/>
                <a:gd name="T66" fmla="*/ 74 w 860"/>
                <a:gd name="T67" fmla="*/ 124 h 858"/>
                <a:gd name="T68" fmla="*/ 70 w 860"/>
                <a:gd name="T69" fmla="*/ 134 h 858"/>
                <a:gd name="T70" fmla="*/ 66 w 860"/>
                <a:gd name="T71" fmla="*/ 145 h 858"/>
                <a:gd name="T72" fmla="*/ 60 w 860"/>
                <a:gd name="T73" fmla="*/ 152 h 858"/>
                <a:gd name="T74" fmla="*/ 53 w 860"/>
                <a:gd name="T75" fmla="*/ 163 h 858"/>
                <a:gd name="T76" fmla="*/ 46 w 860"/>
                <a:gd name="T77" fmla="*/ 169 h 858"/>
                <a:gd name="T78" fmla="*/ 41 w 860"/>
                <a:gd name="T79" fmla="*/ 172 h 858"/>
                <a:gd name="T80" fmla="*/ 34 w 860"/>
                <a:gd name="T81" fmla="*/ 167 h 858"/>
                <a:gd name="T82" fmla="*/ 14 w 860"/>
                <a:gd name="T83" fmla="*/ 147 h 858"/>
                <a:gd name="T84" fmla="*/ 5 w 860"/>
                <a:gd name="T85" fmla="*/ 127 h 858"/>
                <a:gd name="T86" fmla="*/ 7 w 860"/>
                <a:gd name="T87" fmla="*/ 101 h 858"/>
                <a:gd name="T88" fmla="*/ 3 w 860"/>
                <a:gd name="T89" fmla="*/ 79 h 858"/>
                <a:gd name="T90" fmla="*/ 21 w 860"/>
                <a:gd name="T91" fmla="*/ 80 h 858"/>
                <a:gd name="T92" fmla="*/ 43 w 860"/>
                <a:gd name="T93" fmla="*/ 78 h 858"/>
                <a:gd name="T94" fmla="*/ 69 w 860"/>
                <a:gd name="T95" fmla="*/ 53 h 858"/>
                <a:gd name="T96" fmla="*/ 94 w 860"/>
                <a:gd name="T97" fmla="*/ 44 h 858"/>
                <a:gd name="T98" fmla="*/ 108 w 860"/>
                <a:gd name="T99" fmla="*/ 37 h 858"/>
                <a:gd name="T100" fmla="*/ 131 w 860"/>
                <a:gd name="T101" fmla="*/ 12 h 858"/>
                <a:gd name="T102" fmla="*/ 149 w 860"/>
                <a:gd name="T103" fmla="*/ 6 h 858"/>
                <a:gd name="T104" fmla="*/ 182 w 860"/>
                <a:gd name="T105" fmla="*/ 30 h 858"/>
                <a:gd name="T106" fmla="*/ 194 w 860"/>
                <a:gd name="T107" fmla="*/ 60 h 858"/>
                <a:gd name="T108" fmla="*/ 215 w 860"/>
                <a:gd name="T109" fmla="*/ 101 h 858"/>
                <a:gd name="T110" fmla="*/ 183 w 860"/>
                <a:gd name="T111" fmla="*/ 134 h 8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60"/>
                <a:gd name="T169" fmla="*/ 0 h 858"/>
                <a:gd name="T170" fmla="*/ 860 w 860"/>
                <a:gd name="T171" fmla="*/ 858 h 85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60" h="858">
                  <a:moveTo>
                    <a:pt x="725" y="575"/>
                  </a:moveTo>
                  <a:lnTo>
                    <a:pt x="725" y="579"/>
                  </a:lnTo>
                  <a:lnTo>
                    <a:pt x="719" y="585"/>
                  </a:lnTo>
                  <a:lnTo>
                    <a:pt x="713" y="594"/>
                  </a:lnTo>
                  <a:lnTo>
                    <a:pt x="705" y="604"/>
                  </a:lnTo>
                  <a:lnTo>
                    <a:pt x="695" y="608"/>
                  </a:lnTo>
                  <a:lnTo>
                    <a:pt x="681" y="610"/>
                  </a:lnTo>
                  <a:lnTo>
                    <a:pt x="664" y="614"/>
                  </a:lnTo>
                  <a:lnTo>
                    <a:pt x="642" y="618"/>
                  </a:lnTo>
                  <a:lnTo>
                    <a:pt x="622" y="626"/>
                  </a:lnTo>
                  <a:lnTo>
                    <a:pt x="607" y="638"/>
                  </a:lnTo>
                  <a:lnTo>
                    <a:pt x="593" y="651"/>
                  </a:lnTo>
                  <a:lnTo>
                    <a:pt x="577" y="665"/>
                  </a:lnTo>
                  <a:lnTo>
                    <a:pt x="559" y="679"/>
                  </a:lnTo>
                  <a:lnTo>
                    <a:pt x="544" y="693"/>
                  </a:lnTo>
                  <a:lnTo>
                    <a:pt x="530" y="703"/>
                  </a:lnTo>
                  <a:lnTo>
                    <a:pt x="522" y="711"/>
                  </a:lnTo>
                  <a:lnTo>
                    <a:pt x="514" y="718"/>
                  </a:lnTo>
                  <a:lnTo>
                    <a:pt x="502" y="730"/>
                  </a:lnTo>
                  <a:lnTo>
                    <a:pt x="492" y="744"/>
                  </a:lnTo>
                  <a:lnTo>
                    <a:pt x="481" y="760"/>
                  </a:lnTo>
                  <a:lnTo>
                    <a:pt x="475" y="774"/>
                  </a:lnTo>
                  <a:lnTo>
                    <a:pt x="465" y="789"/>
                  </a:lnTo>
                  <a:lnTo>
                    <a:pt x="451" y="801"/>
                  </a:lnTo>
                  <a:lnTo>
                    <a:pt x="437" y="809"/>
                  </a:lnTo>
                  <a:lnTo>
                    <a:pt x="427" y="815"/>
                  </a:lnTo>
                  <a:lnTo>
                    <a:pt x="422" y="823"/>
                  </a:lnTo>
                  <a:lnTo>
                    <a:pt x="410" y="831"/>
                  </a:lnTo>
                  <a:lnTo>
                    <a:pt x="394" y="840"/>
                  </a:lnTo>
                  <a:lnTo>
                    <a:pt x="380" y="850"/>
                  </a:lnTo>
                  <a:lnTo>
                    <a:pt x="364" y="856"/>
                  </a:lnTo>
                  <a:lnTo>
                    <a:pt x="355" y="858"/>
                  </a:lnTo>
                  <a:lnTo>
                    <a:pt x="349" y="854"/>
                  </a:lnTo>
                  <a:lnTo>
                    <a:pt x="349" y="838"/>
                  </a:lnTo>
                  <a:lnTo>
                    <a:pt x="355" y="827"/>
                  </a:lnTo>
                  <a:lnTo>
                    <a:pt x="366" y="815"/>
                  </a:lnTo>
                  <a:lnTo>
                    <a:pt x="380" y="801"/>
                  </a:lnTo>
                  <a:lnTo>
                    <a:pt x="392" y="789"/>
                  </a:lnTo>
                  <a:lnTo>
                    <a:pt x="404" y="775"/>
                  </a:lnTo>
                  <a:lnTo>
                    <a:pt x="410" y="764"/>
                  </a:lnTo>
                  <a:lnTo>
                    <a:pt x="410" y="754"/>
                  </a:lnTo>
                  <a:lnTo>
                    <a:pt x="404" y="748"/>
                  </a:lnTo>
                  <a:lnTo>
                    <a:pt x="392" y="742"/>
                  </a:lnTo>
                  <a:lnTo>
                    <a:pt x="380" y="734"/>
                  </a:lnTo>
                  <a:lnTo>
                    <a:pt x="370" y="726"/>
                  </a:lnTo>
                  <a:lnTo>
                    <a:pt x="364" y="716"/>
                  </a:lnTo>
                  <a:lnTo>
                    <a:pt x="364" y="699"/>
                  </a:lnTo>
                  <a:lnTo>
                    <a:pt x="372" y="679"/>
                  </a:lnTo>
                  <a:lnTo>
                    <a:pt x="382" y="661"/>
                  </a:lnTo>
                  <a:lnTo>
                    <a:pt x="400" y="636"/>
                  </a:lnTo>
                  <a:lnTo>
                    <a:pt x="418" y="608"/>
                  </a:lnTo>
                  <a:lnTo>
                    <a:pt x="425" y="592"/>
                  </a:lnTo>
                  <a:lnTo>
                    <a:pt x="433" y="575"/>
                  </a:lnTo>
                  <a:lnTo>
                    <a:pt x="441" y="559"/>
                  </a:lnTo>
                  <a:lnTo>
                    <a:pt x="443" y="547"/>
                  </a:lnTo>
                  <a:lnTo>
                    <a:pt x="439" y="537"/>
                  </a:lnTo>
                  <a:lnTo>
                    <a:pt x="429" y="526"/>
                  </a:lnTo>
                  <a:lnTo>
                    <a:pt x="418" y="514"/>
                  </a:lnTo>
                  <a:lnTo>
                    <a:pt x="404" y="502"/>
                  </a:lnTo>
                  <a:lnTo>
                    <a:pt x="394" y="494"/>
                  </a:lnTo>
                  <a:lnTo>
                    <a:pt x="384" y="490"/>
                  </a:lnTo>
                  <a:lnTo>
                    <a:pt x="374" y="490"/>
                  </a:lnTo>
                  <a:lnTo>
                    <a:pt x="362" y="492"/>
                  </a:lnTo>
                  <a:lnTo>
                    <a:pt x="345" y="494"/>
                  </a:lnTo>
                  <a:lnTo>
                    <a:pt x="325" y="494"/>
                  </a:lnTo>
                  <a:lnTo>
                    <a:pt x="311" y="492"/>
                  </a:lnTo>
                  <a:lnTo>
                    <a:pt x="301" y="492"/>
                  </a:lnTo>
                  <a:lnTo>
                    <a:pt x="294" y="498"/>
                  </a:lnTo>
                  <a:lnTo>
                    <a:pt x="286" y="512"/>
                  </a:lnTo>
                  <a:lnTo>
                    <a:pt x="280" y="533"/>
                  </a:lnTo>
                  <a:lnTo>
                    <a:pt x="272" y="557"/>
                  </a:lnTo>
                  <a:lnTo>
                    <a:pt x="264" y="577"/>
                  </a:lnTo>
                  <a:lnTo>
                    <a:pt x="254" y="592"/>
                  </a:lnTo>
                  <a:lnTo>
                    <a:pt x="242" y="608"/>
                  </a:lnTo>
                  <a:lnTo>
                    <a:pt x="227" y="630"/>
                  </a:lnTo>
                  <a:lnTo>
                    <a:pt x="211" y="650"/>
                  </a:lnTo>
                  <a:lnTo>
                    <a:pt x="197" y="663"/>
                  </a:lnTo>
                  <a:lnTo>
                    <a:pt x="183" y="673"/>
                  </a:lnTo>
                  <a:lnTo>
                    <a:pt x="172" y="681"/>
                  </a:lnTo>
                  <a:lnTo>
                    <a:pt x="162" y="687"/>
                  </a:lnTo>
                  <a:lnTo>
                    <a:pt x="158" y="691"/>
                  </a:lnTo>
                  <a:lnTo>
                    <a:pt x="134" y="667"/>
                  </a:lnTo>
                  <a:lnTo>
                    <a:pt x="103" y="620"/>
                  </a:lnTo>
                  <a:lnTo>
                    <a:pt x="55" y="587"/>
                  </a:lnTo>
                  <a:lnTo>
                    <a:pt x="0" y="569"/>
                  </a:lnTo>
                  <a:lnTo>
                    <a:pt x="20" y="510"/>
                  </a:lnTo>
                  <a:lnTo>
                    <a:pt x="53" y="457"/>
                  </a:lnTo>
                  <a:lnTo>
                    <a:pt x="30" y="402"/>
                  </a:lnTo>
                  <a:lnTo>
                    <a:pt x="30" y="337"/>
                  </a:lnTo>
                  <a:lnTo>
                    <a:pt x="10" y="315"/>
                  </a:lnTo>
                  <a:lnTo>
                    <a:pt x="40" y="285"/>
                  </a:lnTo>
                  <a:lnTo>
                    <a:pt x="81" y="317"/>
                  </a:lnTo>
                  <a:lnTo>
                    <a:pt x="126" y="382"/>
                  </a:lnTo>
                  <a:lnTo>
                    <a:pt x="170" y="311"/>
                  </a:lnTo>
                  <a:lnTo>
                    <a:pt x="215" y="274"/>
                  </a:lnTo>
                  <a:lnTo>
                    <a:pt x="274" y="209"/>
                  </a:lnTo>
                  <a:lnTo>
                    <a:pt x="349" y="189"/>
                  </a:lnTo>
                  <a:lnTo>
                    <a:pt x="376" y="173"/>
                  </a:lnTo>
                  <a:lnTo>
                    <a:pt x="380" y="134"/>
                  </a:lnTo>
                  <a:lnTo>
                    <a:pt x="431" y="146"/>
                  </a:lnTo>
                  <a:lnTo>
                    <a:pt x="475" y="108"/>
                  </a:lnTo>
                  <a:lnTo>
                    <a:pt x="524" y="47"/>
                  </a:lnTo>
                  <a:lnTo>
                    <a:pt x="524" y="0"/>
                  </a:lnTo>
                  <a:lnTo>
                    <a:pt x="595" y="22"/>
                  </a:lnTo>
                  <a:lnTo>
                    <a:pt x="679" y="45"/>
                  </a:lnTo>
                  <a:lnTo>
                    <a:pt x="725" y="120"/>
                  </a:lnTo>
                  <a:lnTo>
                    <a:pt x="784" y="187"/>
                  </a:lnTo>
                  <a:lnTo>
                    <a:pt x="774" y="240"/>
                  </a:lnTo>
                  <a:lnTo>
                    <a:pt x="860" y="317"/>
                  </a:lnTo>
                  <a:lnTo>
                    <a:pt x="860" y="402"/>
                  </a:lnTo>
                  <a:lnTo>
                    <a:pt x="815" y="425"/>
                  </a:lnTo>
                  <a:lnTo>
                    <a:pt x="731" y="533"/>
                  </a:lnTo>
                  <a:lnTo>
                    <a:pt x="725" y="575"/>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36" name="Freeform 100"/>
            <p:cNvSpPr>
              <a:spLocks/>
            </p:cNvSpPr>
            <p:nvPr/>
          </p:nvSpPr>
          <p:spPr bwMode="gray">
            <a:xfrm>
              <a:off x="3643" y="1699"/>
              <a:ext cx="430" cy="429"/>
            </a:xfrm>
            <a:custGeom>
              <a:avLst/>
              <a:gdLst>
                <a:gd name="T0" fmla="*/ 182 w 860"/>
                <a:gd name="T1" fmla="*/ 145 h 858"/>
                <a:gd name="T2" fmla="*/ 179 w 860"/>
                <a:gd name="T3" fmla="*/ 149 h 858"/>
                <a:gd name="T4" fmla="*/ 174 w 860"/>
                <a:gd name="T5" fmla="*/ 152 h 858"/>
                <a:gd name="T6" fmla="*/ 166 w 860"/>
                <a:gd name="T7" fmla="*/ 154 h 858"/>
                <a:gd name="T8" fmla="*/ 156 w 860"/>
                <a:gd name="T9" fmla="*/ 157 h 858"/>
                <a:gd name="T10" fmla="*/ 149 w 860"/>
                <a:gd name="T11" fmla="*/ 163 h 858"/>
                <a:gd name="T12" fmla="*/ 140 w 860"/>
                <a:gd name="T13" fmla="*/ 170 h 858"/>
                <a:gd name="T14" fmla="*/ 133 w 860"/>
                <a:gd name="T15" fmla="*/ 176 h 858"/>
                <a:gd name="T16" fmla="*/ 129 w 860"/>
                <a:gd name="T17" fmla="*/ 180 h 858"/>
                <a:gd name="T18" fmla="*/ 123 w 860"/>
                <a:gd name="T19" fmla="*/ 186 h 858"/>
                <a:gd name="T20" fmla="*/ 119 w 860"/>
                <a:gd name="T21" fmla="*/ 194 h 858"/>
                <a:gd name="T22" fmla="*/ 113 w 860"/>
                <a:gd name="T23" fmla="*/ 201 h 858"/>
                <a:gd name="T24" fmla="*/ 107 w 860"/>
                <a:gd name="T25" fmla="*/ 204 h 858"/>
                <a:gd name="T26" fmla="*/ 103 w 860"/>
                <a:gd name="T27" fmla="*/ 208 h 858"/>
                <a:gd name="T28" fmla="*/ 95 w 860"/>
                <a:gd name="T29" fmla="*/ 213 h 858"/>
                <a:gd name="T30" fmla="*/ 89 w 860"/>
                <a:gd name="T31" fmla="*/ 215 h 858"/>
                <a:gd name="T32" fmla="*/ 88 w 860"/>
                <a:gd name="T33" fmla="*/ 210 h 858"/>
                <a:gd name="T34" fmla="*/ 92 w 860"/>
                <a:gd name="T35" fmla="*/ 204 h 858"/>
                <a:gd name="T36" fmla="*/ 98 w 860"/>
                <a:gd name="T37" fmla="*/ 198 h 858"/>
                <a:gd name="T38" fmla="*/ 103 w 860"/>
                <a:gd name="T39" fmla="*/ 191 h 858"/>
                <a:gd name="T40" fmla="*/ 101 w 860"/>
                <a:gd name="T41" fmla="*/ 187 h 858"/>
                <a:gd name="T42" fmla="*/ 95 w 860"/>
                <a:gd name="T43" fmla="*/ 184 h 858"/>
                <a:gd name="T44" fmla="*/ 91 w 860"/>
                <a:gd name="T45" fmla="*/ 179 h 858"/>
                <a:gd name="T46" fmla="*/ 93 w 860"/>
                <a:gd name="T47" fmla="*/ 170 h 858"/>
                <a:gd name="T48" fmla="*/ 100 w 860"/>
                <a:gd name="T49" fmla="*/ 159 h 858"/>
                <a:gd name="T50" fmla="*/ 107 w 860"/>
                <a:gd name="T51" fmla="*/ 148 h 858"/>
                <a:gd name="T52" fmla="*/ 110 w 860"/>
                <a:gd name="T53" fmla="*/ 140 h 858"/>
                <a:gd name="T54" fmla="*/ 110 w 860"/>
                <a:gd name="T55" fmla="*/ 135 h 858"/>
                <a:gd name="T56" fmla="*/ 105 w 860"/>
                <a:gd name="T57" fmla="*/ 129 h 858"/>
                <a:gd name="T58" fmla="*/ 99 w 860"/>
                <a:gd name="T59" fmla="*/ 123 h 858"/>
                <a:gd name="T60" fmla="*/ 94 w 860"/>
                <a:gd name="T61" fmla="*/ 122 h 858"/>
                <a:gd name="T62" fmla="*/ 87 w 860"/>
                <a:gd name="T63" fmla="*/ 123 h 858"/>
                <a:gd name="T64" fmla="*/ 78 w 860"/>
                <a:gd name="T65" fmla="*/ 123 h 858"/>
                <a:gd name="T66" fmla="*/ 74 w 860"/>
                <a:gd name="T67" fmla="*/ 124 h 858"/>
                <a:gd name="T68" fmla="*/ 70 w 860"/>
                <a:gd name="T69" fmla="*/ 134 h 858"/>
                <a:gd name="T70" fmla="*/ 66 w 860"/>
                <a:gd name="T71" fmla="*/ 145 h 858"/>
                <a:gd name="T72" fmla="*/ 60 w 860"/>
                <a:gd name="T73" fmla="*/ 152 h 858"/>
                <a:gd name="T74" fmla="*/ 53 w 860"/>
                <a:gd name="T75" fmla="*/ 163 h 858"/>
                <a:gd name="T76" fmla="*/ 46 w 860"/>
                <a:gd name="T77" fmla="*/ 169 h 858"/>
                <a:gd name="T78" fmla="*/ 41 w 860"/>
                <a:gd name="T79" fmla="*/ 172 h 858"/>
                <a:gd name="T80" fmla="*/ 34 w 860"/>
                <a:gd name="T81" fmla="*/ 167 h 858"/>
                <a:gd name="T82" fmla="*/ 14 w 860"/>
                <a:gd name="T83" fmla="*/ 147 h 858"/>
                <a:gd name="T84" fmla="*/ 5 w 860"/>
                <a:gd name="T85" fmla="*/ 127 h 858"/>
                <a:gd name="T86" fmla="*/ 7 w 860"/>
                <a:gd name="T87" fmla="*/ 101 h 858"/>
                <a:gd name="T88" fmla="*/ 3 w 860"/>
                <a:gd name="T89" fmla="*/ 79 h 858"/>
                <a:gd name="T90" fmla="*/ 21 w 860"/>
                <a:gd name="T91" fmla="*/ 80 h 858"/>
                <a:gd name="T92" fmla="*/ 43 w 860"/>
                <a:gd name="T93" fmla="*/ 78 h 858"/>
                <a:gd name="T94" fmla="*/ 69 w 860"/>
                <a:gd name="T95" fmla="*/ 53 h 858"/>
                <a:gd name="T96" fmla="*/ 94 w 860"/>
                <a:gd name="T97" fmla="*/ 44 h 858"/>
                <a:gd name="T98" fmla="*/ 108 w 860"/>
                <a:gd name="T99" fmla="*/ 37 h 858"/>
                <a:gd name="T100" fmla="*/ 131 w 860"/>
                <a:gd name="T101" fmla="*/ 12 h 858"/>
                <a:gd name="T102" fmla="*/ 149 w 860"/>
                <a:gd name="T103" fmla="*/ 6 h 858"/>
                <a:gd name="T104" fmla="*/ 182 w 860"/>
                <a:gd name="T105" fmla="*/ 30 h 858"/>
                <a:gd name="T106" fmla="*/ 194 w 860"/>
                <a:gd name="T107" fmla="*/ 60 h 858"/>
                <a:gd name="T108" fmla="*/ 215 w 860"/>
                <a:gd name="T109" fmla="*/ 101 h 858"/>
                <a:gd name="T110" fmla="*/ 183 w 860"/>
                <a:gd name="T111" fmla="*/ 134 h 8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60"/>
                <a:gd name="T169" fmla="*/ 0 h 858"/>
                <a:gd name="T170" fmla="*/ 860 w 860"/>
                <a:gd name="T171" fmla="*/ 858 h 85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60" h="858">
                  <a:moveTo>
                    <a:pt x="725" y="575"/>
                  </a:moveTo>
                  <a:lnTo>
                    <a:pt x="725" y="579"/>
                  </a:lnTo>
                  <a:lnTo>
                    <a:pt x="719" y="585"/>
                  </a:lnTo>
                  <a:lnTo>
                    <a:pt x="713" y="594"/>
                  </a:lnTo>
                  <a:lnTo>
                    <a:pt x="705" y="604"/>
                  </a:lnTo>
                  <a:lnTo>
                    <a:pt x="695" y="608"/>
                  </a:lnTo>
                  <a:lnTo>
                    <a:pt x="681" y="610"/>
                  </a:lnTo>
                  <a:lnTo>
                    <a:pt x="664" y="614"/>
                  </a:lnTo>
                  <a:lnTo>
                    <a:pt x="642" y="618"/>
                  </a:lnTo>
                  <a:lnTo>
                    <a:pt x="622" y="626"/>
                  </a:lnTo>
                  <a:lnTo>
                    <a:pt x="607" y="638"/>
                  </a:lnTo>
                  <a:lnTo>
                    <a:pt x="593" y="651"/>
                  </a:lnTo>
                  <a:lnTo>
                    <a:pt x="577" y="665"/>
                  </a:lnTo>
                  <a:lnTo>
                    <a:pt x="559" y="679"/>
                  </a:lnTo>
                  <a:lnTo>
                    <a:pt x="544" y="693"/>
                  </a:lnTo>
                  <a:lnTo>
                    <a:pt x="530" y="703"/>
                  </a:lnTo>
                  <a:lnTo>
                    <a:pt x="522" y="711"/>
                  </a:lnTo>
                  <a:lnTo>
                    <a:pt x="514" y="718"/>
                  </a:lnTo>
                  <a:lnTo>
                    <a:pt x="502" y="730"/>
                  </a:lnTo>
                  <a:lnTo>
                    <a:pt x="492" y="744"/>
                  </a:lnTo>
                  <a:lnTo>
                    <a:pt x="481" y="760"/>
                  </a:lnTo>
                  <a:lnTo>
                    <a:pt x="475" y="774"/>
                  </a:lnTo>
                  <a:lnTo>
                    <a:pt x="465" y="789"/>
                  </a:lnTo>
                  <a:lnTo>
                    <a:pt x="451" y="801"/>
                  </a:lnTo>
                  <a:lnTo>
                    <a:pt x="437" y="809"/>
                  </a:lnTo>
                  <a:lnTo>
                    <a:pt x="427" y="815"/>
                  </a:lnTo>
                  <a:lnTo>
                    <a:pt x="422" y="823"/>
                  </a:lnTo>
                  <a:lnTo>
                    <a:pt x="410" y="831"/>
                  </a:lnTo>
                  <a:lnTo>
                    <a:pt x="394" y="840"/>
                  </a:lnTo>
                  <a:lnTo>
                    <a:pt x="380" y="850"/>
                  </a:lnTo>
                  <a:lnTo>
                    <a:pt x="364" y="856"/>
                  </a:lnTo>
                  <a:lnTo>
                    <a:pt x="355" y="858"/>
                  </a:lnTo>
                  <a:lnTo>
                    <a:pt x="349" y="854"/>
                  </a:lnTo>
                  <a:lnTo>
                    <a:pt x="349" y="838"/>
                  </a:lnTo>
                  <a:lnTo>
                    <a:pt x="355" y="827"/>
                  </a:lnTo>
                  <a:lnTo>
                    <a:pt x="366" y="815"/>
                  </a:lnTo>
                  <a:lnTo>
                    <a:pt x="380" y="801"/>
                  </a:lnTo>
                  <a:lnTo>
                    <a:pt x="392" y="789"/>
                  </a:lnTo>
                  <a:lnTo>
                    <a:pt x="404" y="775"/>
                  </a:lnTo>
                  <a:lnTo>
                    <a:pt x="410" y="764"/>
                  </a:lnTo>
                  <a:lnTo>
                    <a:pt x="410" y="754"/>
                  </a:lnTo>
                  <a:lnTo>
                    <a:pt x="404" y="748"/>
                  </a:lnTo>
                  <a:lnTo>
                    <a:pt x="392" y="742"/>
                  </a:lnTo>
                  <a:lnTo>
                    <a:pt x="380" y="734"/>
                  </a:lnTo>
                  <a:lnTo>
                    <a:pt x="370" y="726"/>
                  </a:lnTo>
                  <a:lnTo>
                    <a:pt x="364" y="716"/>
                  </a:lnTo>
                  <a:lnTo>
                    <a:pt x="364" y="699"/>
                  </a:lnTo>
                  <a:lnTo>
                    <a:pt x="372" y="679"/>
                  </a:lnTo>
                  <a:lnTo>
                    <a:pt x="382" y="661"/>
                  </a:lnTo>
                  <a:lnTo>
                    <a:pt x="400" y="636"/>
                  </a:lnTo>
                  <a:lnTo>
                    <a:pt x="418" y="608"/>
                  </a:lnTo>
                  <a:lnTo>
                    <a:pt x="425" y="592"/>
                  </a:lnTo>
                  <a:lnTo>
                    <a:pt x="433" y="575"/>
                  </a:lnTo>
                  <a:lnTo>
                    <a:pt x="441" y="559"/>
                  </a:lnTo>
                  <a:lnTo>
                    <a:pt x="443" y="547"/>
                  </a:lnTo>
                  <a:lnTo>
                    <a:pt x="439" y="537"/>
                  </a:lnTo>
                  <a:lnTo>
                    <a:pt x="429" y="526"/>
                  </a:lnTo>
                  <a:lnTo>
                    <a:pt x="418" y="514"/>
                  </a:lnTo>
                  <a:lnTo>
                    <a:pt x="404" y="502"/>
                  </a:lnTo>
                  <a:lnTo>
                    <a:pt x="394" y="494"/>
                  </a:lnTo>
                  <a:lnTo>
                    <a:pt x="384" y="490"/>
                  </a:lnTo>
                  <a:lnTo>
                    <a:pt x="374" y="490"/>
                  </a:lnTo>
                  <a:lnTo>
                    <a:pt x="362" y="492"/>
                  </a:lnTo>
                  <a:lnTo>
                    <a:pt x="345" y="494"/>
                  </a:lnTo>
                  <a:lnTo>
                    <a:pt x="325" y="494"/>
                  </a:lnTo>
                  <a:lnTo>
                    <a:pt x="311" y="492"/>
                  </a:lnTo>
                  <a:lnTo>
                    <a:pt x="301" y="492"/>
                  </a:lnTo>
                  <a:lnTo>
                    <a:pt x="294" y="498"/>
                  </a:lnTo>
                  <a:lnTo>
                    <a:pt x="286" y="512"/>
                  </a:lnTo>
                  <a:lnTo>
                    <a:pt x="280" y="533"/>
                  </a:lnTo>
                  <a:lnTo>
                    <a:pt x="272" y="557"/>
                  </a:lnTo>
                  <a:lnTo>
                    <a:pt x="264" y="577"/>
                  </a:lnTo>
                  <a:lnTo>
                    <a:pt x="254" y="592"/>
                  </a:lnTo>
                  <a:lnTo>
                    <a:pt x="242" y="608"/>
                  </a:lnTo>
                  <a:lnTo>
                    <a:pt x="227" y="630"/>
                  </a:lnTo>
                  <a:lnTo>
                    <a:pt x="211" y="650"/>
                  </a:lnTo>
                  <a:lnTo>
                    <a:pt x="197" y="663"/>
                  </a:lnTo>
                  <a:lnTo>
                    <a:pt x="183" y="673"/>
                  </a:lnTo>
                  <a:lnTo>
                    <a:pt x="172" y="681"/>
                  </a:lnTo>
                  <a:lnTo>
                    <a:pt x="162" y="687"/>
                  </a:lnTo>
                  <a:lnTo>
                    <a:pt x="158" y="691"/>
                  </a:lnTo>
                  <a:lnTo>
                    <a:pt x="134" y="667"/>
                  </a:lnTo>
                  <a:lnTo>
                    <a:pt x="103" y="620"/>
                  </a:lnTo>
                  <a:lnTo>
                    <a:pt x="55" y="587"/>
                  </a:lnTo>
                  <a:lnTo>
                    <a:pt x="0" y="569"/>
                  </a:lnTo>
                  <a:lnTo>
                    <a:pt x="20" y="510"/>
                  </a:lnTo>
                  <a:lnTo>
                    <a:pt x="53" y="457"/>
                  </a:lnTo>
                  <a:lnTo>
                    <a:pt x="30" y="402"/>
                  </a:lnTo>
                  <a:lnTo>
                    <a:pt x="30" y="337"/>
                  </a:lnTo>
                  <a:lnTo>
                    <a:pt x="10" y="315"/>
                  </a:lnTo>
                  <a:lnTo>
                    <a:pt x="40" y="285"/>
                  </a:lnTo>
                  <a:lnTo>
                    <a:pt x="81" y="317"/>
                  </a:lnTo>
                  <a:lnTo>
                    <a:pt x="126" y="382"/>
                  </a:lnTo>
                  <a:lnTo>
                    <a:pt x="170" y="311"/>
                  </a:lnTo>
                  <a:lnTo>
                    <a:pt x="215" y="274"/>
                  </a:lnTo>
                  <a:lnTo>
                    <a:pt x="274" y="209"/>
                  </a:lnTo>
                  <a:lnTo>
                    <a:pt x="349" y="189"/>
                  </a:lnTo>
                  <a:lnTo>
                    <a:pt x="376" y="173"/>
                  </a:lnTo>
                  <a:lnTo>
                    <a:pt x="380" y="134"/>
                  </a:lnTo>
                  <a:lnTo>
                    <a:pt x="431" y="146"/>
                  </a:lnTo>
                  <a:lnTo>
                    <a:pt x="475" y="108"/>
                  </a:lnTo>
                  <a:lnTo>
                    <a:pt x="524" y="47"/>
                  </a:lnTo>
                  <a:lnTo>
                    <a:pt x="524" y="0"/>
                  </a:lnTo>
                  <a:lnTo>
                    <a:pt x="595" y="22"/>
                  </a:lnTo>
                  <a:lnTo>
                    <a:pt x="679" y="45"/>
                  </a:lnTo>
                  <a:lnTo>
                    <a:pt x="725" y="120"/>
                  </a:lnTo>
                  <a:lnTo>
                    <a:pt x="784" y="187"/>
                  </a:lnTo>
                  <a:lnTo>
                    <a:pt x="774" y="240"/>
                  </a:lnTo>
                  <a:lnTo>
                    <a:pt x="860" y="317"/>
                  </a:lnTo>
                  <a:lnTo>
                    <a:pt x="860" y="402"/>
                  </a:lnTo>
                  <a:lnTo>
                    <a:pt x="815" y="425"/>
                  </a:lnTo>
                  <a:lnTo>
                    <a:pt x="731" y="533"/>
                  </a:lnTo>
                  <a:lnTo>
                    <a:pt x="725" y="575"/>
                  </a:lnTo>
                </a:path>
              </a:pathLst>
            </a:custGeom>
            <a:solidFill>
              <a:schemeClr val="bg1">
                <a:lumMod val="65000"/>
              </a:schemeClr>
            </a:solidFill>
            <a:ln w="6350">
              <a:solidFill>
                <a:schemeClr val="tx1">
                  <a:lumMod val="85000"/>
                  <a:lumOff val="15000"/>
                </a:schemeClr>
              </a:solidFill>
              <a:prstDash val="solid"/>
              <a:round/>
              <a:headEnd/>
              <a:tailEnd/>
            </a:ln>
          </p:spPr>
          <p:txBody>
            <a:bodyPr/>
            <a:lstStyle/>
            <a:p>
              <a:endParaRPr lang="zh-CN" altLang="en-US"/>
            </a:p>
          </p:txBody>
        </p:sp>
        <p:sp>
          <p:nvSpPr>
            <p:cNvPr id="37" name="Freeform 101"/>
            <p:cNvSpPr>
              <a:spLocks/>
            </p:cNvSpPr>
            <p:nvPr/>
          </p:nvSpPr>
          <p:spPr bwMode="gray">
            <a:xfrm>
              <a:off x="3738" y="1458"/>
              <a:ext cx="630" cy="431"/>
            </a:xfrm>
            <a:custGeom>
              <a:avLst/>
              <a:gdLst>
                <a:gd name="T0" fmla="*/ 315 w 1260"/>
                <a:gd name="T1" fmla="*/ 87 h 862"/>
                <a:gd name="T2" fmla="*/ 309 w 1260"/>
                <a:gd name="T3" fmla="*/ 91 h 862"/>
                <a:gd name="T4" fmla="*/ 299 w 1260"/>
                <a:gd name="T5" fmla="*/ 98 h 862"/>
                <a:gd name="T6" fmla="*/ 293 w 1260"/>
                <a:gd name="T7" fmla="*/ 101 h 862"/>
                <a:gd name="T8" fmla="*/ 287 w 1260"/>
                <a:gd name="T9" fmla="*/ 98 h 862"/>
                <a:gd name="T10" fmla="*/ 279 w 1260"/>
                <a:gd name="T11" fmla="*/ 94 h 862"/>
                <a:gd name="T12" fmla="*/ 277 w 1260"/>
                <a:gd name="T13" fmla="*/ 106 h 862"/>
                <a:gd name="T14" fmla="*/ 274 w 1260"/>
                <a:gd name="T15" fmla="*/ 119 h 862"/>
                <a:gd name="T16" fmla="*/ 265 w 1260"/>
                <a:gd name="T17" fmla="*/ 127 h 862"/>
                <a:gd name="T18" fmla="*/ 263 w 1260"/>
                <a:gd name="T19" fmla="*/ 136 h 862"/>
                <a:gd name="T20" fmla="*/ 254 w 1260"/>
                <a:gd name="T21" fmla="*/ 143 h 862"/>
                <a:gd name="T22" fmla="*/ 241 w 1260"/>
                <a:gd name="T23" fmla="*/ 147 h 862"/>
                <a:gd name="T24" fmla="*/ 233 w 1260"/>
                <a:gd name="T25" fmla="*/ 149 h 862"/>
                <a:gd name="T26" fmla="*/ 236 w 1260"/>
                <a:gd name="T27" fmla="*/ 157 h 862"/>
                <a:gd name="T28" fmla="*/ 244 w 1260"/>
                <a:gd name="T29" fmla="*/ 167 h 862"/>
                <a:gd name="T30" fmla="*/ 241 w 1260"/>
                <a:gd name="T31" fmla="*/ 175 h 862"/>
                <a:gd name="T32" fmla="*/ 226 w 1260"/>
                <a:gd name="T33" fmla="*/ 177 h 862"/>
                <a:gd name="T34" fmla="*/ 216 w 1260"/>
                <a:gd name="T35" fmla="*/ 177 h 862"/>
                <a:gd name="T36" fmla="*/ 207 w 1260"/>
                <a:gd name="T37" fmla="*/ 177 h 862"/>
                <a:gd name="T38" fmla="*/ 202 w 1260"/>
                <a:gd name="T39" fmla="*/ 172 h 862"/>
                <a:gd name="T40" fmla="*/ 196 w 1260"/>
                <a:gd name="T41" fmla="*/ 170 h 862"/>
                <a:gd name="T42" fmla="*/ 191 w 1260"/>
                <a:gd name="T43" fmla="*/ 183 h 862"/>
                <a:gd name="T44" fmla="*/ 185 w 1260"/>
                <a:gd name="T45" fmla="*/ 199 h 862"/>
                <a:gd name="T46" fmla="*/ 178 w 1260"/>
                <a:gd name="T47" fmla="*/ 213 h 862"/>
                <a:gd name="T48" fmla="*/ 169 w 1260"/>
                <a:gd name="T49" fmla="*/ 216 h 862"/>
                <a:gd name="T50" fmla="*/ 147 w 1260"/>
                <a:gd name="T51" fmla="*/ 181 h 862"/>
                <a:gd name="T52" fmla="*/ 122 w 1260"/>
                <a:gd name="T53" fmla="*/ 132 h 862"/>
                <a:gd name="T54" fmla="*/ 66 w 1260"/>
                <a:gd name="T55" fmla="*/ 99 h 862"/>
                <a:gd name="T56" fmla="*/ 28 w 1260"/>
                <a:gd name="T57" fmla="*/ 96 h 862"/>
                <a:gd name="T58" fmla="*/ 21 w 1260"/>
                <a:gd name="T59" fmla="*/ 55 h 862"/>
                <a:gd name="T60" fmla="*/ 6 w 1260"/>
                <a:gd name="T61" fmla="*/ 26 h 862"/>
                <a:gd name="T62" fmla="*/ 33 w 1260"/>
                <a:gd name="T63" fmla="*/ 29 h 862"/>
                <a:gd name="T64" fmla="*/ 64 w 1260"/>
                <a:gd name="T65" fmla="*/ 0 h 862"/>
                <a:gd name="T66" fmla="*/ 101 w 1260"/>
                <a:gd name="T67" fmla="*/ 27 h 862"/>
                <a:gd name="T68" fmla="*/ 133 w 1260"/>
                <a:gd name="T69" fmla="*/ 34 h 862"/>
                <a:gd name="T70" fmla="*/ 172 w 1260"/>
                <a:gd name="T71" fmla="*/ 48 h 862"/>
                <a:gd name="T72" fmla="*/ 206 w 1260"/>
                <a:gd name="T73" fmla="*/ 62 h 862"/>
                <a:gd name="T74" fmla="*/ 214 w 1260"/>
                <a:gd name="T75" fmla="*/ 42 h 862"/>
                <a:gd name="T76" fmla="*/ 217 w 1260"/>
                <a:gd name="T77" fmla="*/ 53 h 862"/>
                <a:gd name="T78" fmla="*/ 219 w 1260"/>
                <a:gd name="T79" fmla="*/ 58 h 862"/>
                <a:gd name="T80" fmla="*/ 227 w 1260"/>
                <a:gd name="T81" fmla="*/ 65 h 862"/>
                <a:gd name="T82" fmla="*/ 243 w 1260"/>
                <a:gd name="T83" fmla="*/ 80 h 862"/>
                <a:gd name="T84" fmla="*/ 265 w 1260"/>
                <a:gd name="T85" fmla="*/ 51 h 862"/>
                <a:gd name="T86" fmla="*/ 312 w 1260"/>
                <a:gd name="T87" fmla="*/ 62 h 86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60"/>
                <a:gd name="T133" fmla="*/ 0 h 862"/>
                <a:gd name="T134" fmla="*/ 1260 w 1260"/>
                <a:gd name="T135" fmla="*/ 862 h 86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60" h="862">
                  <a:moveTo>
                    <a:pt x="1246" y="248"/>
                  </a:moveTo>
                  <a:lnTo>
                    <a:pt x="1260" y="267"/>
                  </a:lnTo>
                  <a:lnTo>
                    <a:pt x="1258" y="348"/>
                  </a:lnTo>
                  <a:lnTo>
                    <a:pt x="1254" y="350"/>
                  </a:lnTo>
                  <a:lnTo>
                    <a:pt x="1246" y="356"/>
                  </a:lnTo>
                  <a:lnTo>
                    <a:pt x="1233" y="364"/>
                  </a:lnTo>
                  <a:lnTo>
                    <a:pt x="1219" y="374"/>
                  </a:lnTo>
                  <a:lnTo>
                    <a:pt x="1205" y="382"/>
                  </a:lnTo>
                  <a:lnTo>
                    <a:pt x="1195" y="390"/>
                  </a:lnTo>
                  <a:lnTo>
                    <a:pt x="1187" y="395"/>
                  </a:lnTo>
                  <a:lnTo>
                    <a:pt x="1179" y="399"/>
                  </a:lnTo>
                  <a:lnTo>
                    <a:pt x="1170" y="401"/>
                  </a:lnTo>
                  <a:lnTo>
                    <a:pt x="1160" y="401"/>
                  </a:lnTo>
                  <a:lnTo>
                    <a:pt x="1154" y="395"/>
                  </a:lnTo>
                  <a:lnTo>
                    <a:pt x="1146" y="390"/>
                  </a:lnTo>
                  <a:lnTo>
                    <a:pt x="1136" y="380"/>
                  </a:lnTo>
                  <a:lnTo>
                    <a:pt x="1124" y="376"/>
                  </a:lnTo>
                  <a:lnTo>
                    <a:pt x="1114" y="376"/>
                  </a:lnTo>
                  <a:lnTo>
                    <a:pt x="1110" y="384"/>
                  </a:lnTo>
                  <a:lnTo>
                    <a:pt x="1107" y="401"/>
                  </a:lnTo>
                  <a:lnTo>
                    <a:pt x="1105" y="423"/>
                  </a:lnTo>
                  <a:lnTo>
                    <a:pt x="1103" y="443"/>
                  </a:lnTo>
                  <a:lnTo>
                    <a:pt x="1101" y="460"/>
                  </a:lnTo>
                  <a:lnTo>
                    <a:pt x="1095" y="476"/>
                  </a:lnTo>
                  <a:lnTo>
                    <a:pt x="1085" y="490"/>
                  </a:lnTo>
                  <a:lnTo>
                    <a:pt x="1069" y="500"/>
                  </a:lnTo>
                  <a:lnTo>
                    <a:pt x="1059" y="508"/>
                  </a:lnTo>
                  <a:lnTo>
                    <a:pt x="1055" y="519"/>
                  </a:lnTo>
                  <a:lnTo>
                    <a:pt x="1053" y="531"/>
                  </a:lnTo>
                  <a:lnTo>
                    <a:pt x="1051" y="541"/>
                  </a:lnTo>
                  <a:lnTo>
                    <a:pt x="1045" y="551"/>
                  </a:lnTo>
                  <a:lnTo>
                    <a:pt x="1032" y="559"/>
                  </a:lnTo>
                  <a:lnTo>
                    <a:pt x="1016" y="569"/>
                  </a:lnTo>
                  <a:lnTo>
                    <a:pt x="996" y="576"/>
                  </a:lnTo>
                  <a:lnTo>
                    <a:pt x="979" y="584"/>
                  </a:lnTo>
                  <a:lnTo>
                    <a:pt x="965" y="588"/>
                  </a:lnTo>
                  <a:lnTo>
                    <a:pt x="951" y="590"/>
                  </a:lnTo>
                  <a:lnTo>
                    <a:pt x="941" y="592"/>
                  </a:lnTo>
                  <a:lnTo>
                    <a:pt x="933" y="596"/>
                  </a:lnTo>
                  <a:lnTo>
                    <a:pt x="929" y="604"/>
                  </a:lnTo>
                  <a:lnTo>
                    <a:pt x="933" y="614"/>
                  </a:lnTo>
                  <a:lnTo>
                    <a:pt x="943" y="628"/>
                  </a:lnTo>
                  <a:lnTo>
                    <a:pt x="955" y="641"/>
                  </a:lnTo>
                  <a:lnTo>
                    <a:pt x="967" y="651"/>
                  </a:lnTo>
                  <a:lnTo>
                    <a:pt x="977" y="665"/>
                  </a:lnTo>
                  <a:lnTo>
                    <a:pt x="981" y="677"/>
                  </a:lnTo>
                  <a:lnTo>
                    <a:pt x="975" y="691"/>
                  </a:lnTo>
                  <a:lnTo>
                    <a:pt x="963" y="699"/>
                  </a:lnTo>
                  <a:lnTo>
                    <a:pt x="943" y="702"/>
                  </a:lnTo>
                  <a:lnTo>
                    <a:pt x="923" y="704"/>
                  </a:lnTo>
                  <a:lnTo>
                    <a:pt x="906" y="706"/>
                  </a:lnTo>
                  <a:lnTo>
                    <a:pt x="892" y="708"/>
                  </a:lnTo>
                  <a:lnTo>
                    <a:pt x="880" y="708"/>
                  </a:lnTo>
                  <a:lnTo>
                    <a:pt x="864" y="708"/>
                  </a:lnTo>
                  <a:lnTo>
                    <a:pt x="847" y="706"/>
                  </a:lnTo>
                  <a:lnTo>
                    <a:pt x="833" y="706"/>
                  </a:lnTo>
                  <a:lnTo>
                    <a:pt x="827" y="706"/>
                  </a:lnTo>
                  <a:lnTo>
                    <a:pt x="825" y="702"/>
                  </a:lnTo>
                  <a:lnTo>
                    <a:pt x="819" y="697"/>
                  </a:lnTo>
                  <a:lnTo>
                    <a:pt x="809" y="687"/>
                  </a:lnTo>
                  <a:lnTo>
                    <a:pt x="799" y="679"/>
                  </a:lnTo>
                  <a:lnTo>
                    <a:pt x="792" y="675"/>
                  </a:lnTo>
                  <a:lnTo>
                    <a:pt x="786" y="679"/>
                  </a:lnTo>
                  <a:lnTo>
                    <a:pt x="780" y="691"/>
                  </a:lnTo>
                  <a:lnTo>
                    <a:pt x="774" y="708"/>
                  </a:lnTo>
                  <a:lnTo>
                    <a:pt x="766" y="732"/>
                  </a:lnTo>
                  <a:lnTo>
                    <a:pt x="756" y="756"/>
                  </a:lnTo>
                  <a:lnTo>
                    <a:pt x="748" y="777"/>
                  </a:lnTo>
                  <a:lnTo>
                    <a:pt x="742" y="795"/>
                  </a:lnTo>
                  <a:lnTo>
                    <a:pt x="733" y="821"/>
                  </a:lnTo>
                  <a:lnTo>
                    <a:pt x="723" y="838"/>
                  </a:lnTo>
                  <a:lnTo>
                    <a:pt x="711" y="850"/>
                  </a:lnTo>
                  <a:lnTo>
                    <a:pt x="699" y="854"/>
                  </a:lnTo>
                  <a:lnTo>
                    <a:pt x="687" y="858"/>
                  </a:lnTo>
                  <a:lnTo>
                    <a:pt x="677" y="862"/>
                  </a:lnTo>
                  <a:lnTo>
                    <a:pt x="671" y="862"/>
                  </a:lnTo>
                  <a:lnTo>
                    <a:pt x="671" y="799"/>
                  </a:lnTo>
                  <a:lnTo>
                    <a:pt x="585" y="722"/>
                  </a:lnTo>
                  <a:lnTo>
                    <a:pt x="595" y="669"/>
                  </a:lnTo>
                  <a:lnTo>
                    <a:pt x="536" y="602"/>
                  </a:lnTo>
                  <a:lnTo>
                    <a:pt x="490" y="527"/>
                  </a:lnTo>
                  <a:lnTo>
                    <a:pt x="335" y="482"/>
                  </a:lnTo>
                  <a:lnTo>
                    <a:pt x="297" y="460"/>
                  </a:lnTo>
                  <a:lnTo>
                    <a:pt x="262" y="393"/>
                  </a:lnTo>
                  <a:lnTo>
                    <a:pt x="223" y="327"/>
                  </a:lnTo>
                  <a:lnTo>
                    <a:pt x="144" y="388"/>
                  </a:lnTo>
                  <a:lnTo>
                    <a:pt x="114" y="382"/>
                  </a:lnTo>
                  <a:lnTo>
                    <a:pt x="112" y="352"/>
                  </a:lnTo>
                  <a:lnTo>
                    <a:pt x="77" y="303"/>
                  </a:lnTo>
                  <a:lnTo>
                    <a:pt x="83" y="220"/>
                  </a:lnTo>
                  <a:lnTo>
                    <a:pt x="42" y="165"/>
                  </a:lnTo>
                  <a:lnTo>
                    <a:pt x="0" y="157"/>
                  </a:lnTo>
                  <a:lnTo>
                    <a:pt x="24" y="102"/>
                  </a:lnTo>
                  <a:lnTo>
                    <a:pt x="67" y="116"/>
                  </a:lnTo>
                  <a:lnTo>
                    <a:pt x="83" y="96"/>
                  </a:lnTo>
                  <a:lnTo>
                    <a:pt x="132" y="118"/>
                  </a:lnTo>
                  <a:lnTo>
                    <a:pt x="124" y="53"/>
                  </a:lnTo>
                  <a:lnTo>
                    <a:pt x="160" y="23"/>
                  </a:lnTo>
                  <a:lnTo>
                    <a:pt x="256" y="0"/>
                  </a:lnTo>
                  <a:lnTo>
                    <a:pt x="280" y="63"/>
                  </a:lnTo>
                  <a:lnTo>
                    <a:pt x="343" y="132"/>
                  </a:lnTo>
                  <a:lnTo>
                    <a:pt x="406" y="110"/>
                  </a:lnTo>
                  <a:lnTo>
                    <a:pt x="453" y="114"/>
                  </a:lnTo>
                  <a:lnTo>
                    <a:pt x="488" y="81"/>
                  </a:lnTo>
                  <a:lnTo>
                    <a:pt x="530" y="134"/>
                  </a:lnTo>
                  <a:lnTo>
                    <a:pt x="650" y="110"/>
                  </a:lnTo>
                  <a:lnTo>
                    <a:pt x="673" y="142"/>
                  </a:lnTo>
                  <a:lnTo>
                    <a:pt x="689" y="191"/>
                  </a:lnTo>
                  <a:lnTo>
                    <a:pt x="742" y="177"/>
                  </a:lnTo>
                  <a:lnTo>
                    <a:pt x="790" y="250"/>
                  </a:lnTo>
                  <a:lnTo>
                    <a:pt x="823" y="248"/>
                  </a:lnTo>
                  <a:lnTo>
                    <a:pt x="813" y="167"/>
                  </a:lnTo>
                  <a:lnTo>
                    <a:pt x="853" y="161"/>
                  </a:lnTo>
                  <a:lnTo>
                    <a:pt x="855" y="167"/>
                  </a:lnTo>
                  <a:lnTo>
                    <a:pt x="858" y="179"/>
                  </a:lnTo>
                  <a:lnTo>
                    <a:pt x="864" y="195"/>
                  </a:lnTo>
                  <a:lnTo>
                    <a:pt x="868" y="212"/>
                  </a:lnTo>
                  <a:lnTo>
                    <a:pt x="872" y="224"/>
                  </a:lnTo>
                  <a:lnTo>
                    <a:pt x="874" y="232"/>
                  </a:lnTo>
                  <a:lnTo>
                    <a:pt x="878" y="234"/>
                  </a:lnTo>
                  <a:lnTo>
                    <a:pt x="886" y="242"/>
                  </a:lnTo>
                  <a:lnTo>
                    <a:pt x="896" y="250"/>
                  </a:lnTo>
                  <a:lnTo>
                    <a:pt x="908" y="258"/>
                  </a:lnTo>
                  <a:lnTo>
                    <a:pt x="916" y="262"/>
                  </a:lnTo>
                  <a:lnTo>
                    <a:pt x="920" y="266"/>
                  </a:lnTo>
                  <a:lnTo>
                    <a:pt x="971" y="319"/>
                  </a:lnTo>
                  <a:lnTo>
                    <a:pt x="994" y="293"/>
                  </a:lnTo>
                  <a:lnTo>
                    <a:pt x="1010" y="238"/>
                  </a:lnTo>
                  <a:lnTo>
                    <a:pt x="1059" y="201"/>
                  </a:lnTo>
                  <a:lnTo>
                    <a:pt x="1126" y="226"/>
                  </a:lnTo>
                  <a:lnTo>
                    <a:pt x="1203" y="252"/>
                  </a:lnTo>
                  <a:lnTo>
                    <a:pt x="1246" y="248"/>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38" name="Freeform 102"/>
            <p:cNvSpPr>
              <a:spLocks/>
            </p:cNvSpPr>
            <p:nvPr/>
          </p:nvSpPr>
          <p:spPr bwMode="gray">
            <a:xfrm>
              <a:off x="3738" y="1458"/>
              <a:ext cx="630" cy="431"/>
            </a:xfrm>
            <a:custGeom>
              <a:avLst/>
              <a:gdLst>
                <a:gd name="T0" fmla="*/ 315 w 1260"/>
                <a:gd name="T1" fmla="*/ 87 h 862"/>
                <a:gd name="T2" fmla="*/ 309 w 1260"/>
                <a:gd name="T3" fmla="*/ 91 h 862"/>
                <a:gd name="T4" fmla="*/ 299 w 1260"/>
                <a:gd name="T5" fmla="*/ 98 h 862"/>
                <a:gd name="T6" fmla="*/ 293 w 1260"/>
                <a:gd name="T7" fmla="*/ 101 h 862"/>
                <a:gd name="T8" fmla="*/ 287 w 1260"/>
                <a:gd name="T9" fmla="*/ 98 h 862"/>
                <a:gd name="T10" fmla="*/ 279 w 1260"/>
                <a:gd name="T11" fmla="*/ 94 h 862"/>
                <a:gd name="T12" fmla="*/ 277 w 1260"/>
                <a:gd name="T13" fmla="*/ 106 h 862"/>
                <a:gd name="T14" fmla="*/ 274 w 1260"/>
                <a:gd name="T15" fmla="*/ 119 h 862"/>
                <a:gd name="T16" fmla="*/ 265 w 1260"/>
                <a:gd name="T17" fmla="*/ 127 h 862"/>
                <a:gd name="T18" fmla="*/ 263 w 1260"/>
                <a:gd name="T19" fmla="*/ 136 h 862"/>
                <a:gd name="T20" fmla="*/ 254 w 1260"/>
                <a:gd name="T21" fmla="*/ 143 h 862"/>
                <a:gd name="T22" fmla="*/ 241 w 1260"/>
                <a:gd name="T23" fmla="*/ 147 h 862"/>
                <a:gd name="T24" fmla="*/ 233 w 1260"/>
                <a:gd name="T25" fmla="*/ 149 h 862"/>
                <a:gd name="T26" fmla="*/ 236 w 1260"/>
                <a:gd name="T27" fmla="*/ 157 h 862"/>
                <a:gd name="T28" fmla="*/ 244 w 1260"/>
                <a:gd name="T29" fmla="*/ 167 h 862"/>
                <a:gd name="T30" fmla="*/ 241 w 1260"/>
                <a:gd name="T31" fmla="*/ 175 h 862"/>
                <a:gd name="T32" fmla="*/ 226 w 1260"/>
                <a:gd name="T33" fmla="*/ 177 h 862"/>
                <a:gd name="T34" fmla="*/ 216 w 1260"/>
                <a:gd name="T35" fmla="*/ 177 h 862"/>
                <a:gd name="T36" fmla="*/ 207 w 1260"/>
                <a:gd name="T37" fmla="*/ 177 h 862"/>
                <a:gd name="T38" fmla="*/ 202 w 1260"/>
                <a:gd name="T39" fmla="*/ 172 h 862"/>
                <a:gd name="T40" fmla="*/ 196 w 1260"/>
                <a:gd name="T41" fmla="*/ 170 h 862"/>
                <a:gd name="T42" fmla="*/ 191 w 1260"/>
                <a:gd name="T43" fmla="*/ 183 h 862"/>
                <a:gd name="T44" fmla="*/ 185 w 1260"/>
                <a:gd name="T45" fmla="*/ 199 h 862"/>
                <a:gd name="T46" fmla="*/ 178 w 1260"/>
                <a:gd name="T47" fmla="*/ 213 h 862"/>
                <a:gd name="T48" fmla="*/ 169 w 1260"/>
                <a:gd name="T49" fmla="*/ 216 h 862"/>
                <a:gd name="T50" fmla="*/ 147 w 1260"/>
                <a:gd name="T51" fmla="*/ 181 h 862"/>
                <a:gd name="T52" fmla="*/ 122 w 1260"/>
                <a:gd name="T53" fmla="*/ 132 h 862"/>
                <a:gd name="T54" fmla="*/ 66 w 1260"/>
                <a:gd name="T55" fmla="*/ 99 h 862"/>
                <a:gd name="T56" fmla="*/ 28 w 1260"/>
                <a:gd name="T57" fmla="*/ 96 h 862"/>
                <a:gd name="T58" fmla="*/ 21 w 1260"/>
                <a:gd name="T59" fmla="*/ 55 h 862"/>
                <a:gd name="T60" fmla="*/ 6 w 1260"/>
                <a:gd name="T61" fmla="*/ 26 h 862"/>
                <a:gd name="T62" fmla="*/ 33 w 1260"/>
                <a:gd name="T63" fmla="*/ 29 h 862"/>
                <a:gd name="T64" fmla="*/ 64 w 1260"/>
                <a:gd name="T65" fmla="*/ 0 h 862"/>
                <a:gd name="T66" fmla="*/ 101 w 1260"/>
                <a:gd name="T67" fmla="*/ 27 h 862"/>
                <a:gd name="T68" fmla="*/ 133 w 1260"/>
                <a:gd name="T69" fmla="*/ 34 h 862"/>
                <a:gd name="T70" fmla="*/ 172 w 1260"/>
                <a:gd name="T71" fmla="*/ 48 h 862"/>
                <a:gd name="T72" fmla="*/ 206 w 1260"/>
                <a:gd name="T73" fmla="*/ 62 h 862"/>
                <a:gd name="T74" fmla="*/ 214 w 1260"/>
                <a:gd name="T75" fmla="*/ 42 h 862"/>
                <a:gd name="T76" fmla="*/ 217 w 1260"/>
                <a:gd name="T77" fmla="*/ 53 h 862"/>
                <a:gd name="T78" fmla="*/ 219 w 1260"/>
                <a:gd name="T79" fmla="*/ 58 h 862"/>
                <a:gd name="T80" fmla="*/ 227 w 1260"/>
                <a:gd name="T81" fmla="*/ 65 h 862"/>
                <a:gd name="T82" fmla="*/ 243 w 1260"/>
                <a:gd name="T83" fmla="*/ 80 h 862"/>
                <a:gd name="T84" fmla="*/ 265 w 1260"/>
                <a:gd name="T85" fmla="*/ 51 h 862"/>
                <a:gd name="T86" fmla="*/ 312 w 1260"/>
                <a:gd name="T87" fmla="*/ 62 h 86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60"/>
                <a:gd name="T133" fmla="*/ 0 h 862"/>
                <a:gd name="T134" fmla="*/ 1260 w 1260"/>
                <a:gd name="T135" fmla="*/ 862 h 86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60" h="862">
                  <a:moveTo>
                    <a:pt x="1246" y="248"/>
                  </a:moveTo>
                  <a:lnTo>
                    <a:pt x="1260" y="267"/>
                  </a:lnTo>
                  <a:lnTo>
                    <a:pt x="1258" y="348"/>
                  </a:lnTo>
                  <a:lnTo>
                    <a:pt x="1254" y="350"/>
                  </a:lnTo>
                  <a:lnTo>
                    <a:pt x="1246" y="356"/>
                  </a:lnTo>
                  <a:lnTo>
                    <a:pt x="1233" y="364"/>
                  </a:lnTo>
                  <a:lnTo>
                    <a:pt x="1219" y="374"/>
                  </a:lnTo>
                  <a:lnTo>
                    <a:pt x="1205" y="382"/>
                  </a:lnTo>
                  <a:lnTo>
                    <a:pt x="1195" y="390"/>
                  </a:lnTo>
                  <a:lnTo>
                    <a:pt x="1187" y="395"/>
                  </a:lnTo>
                  <a:lnTo>
                    <a:pt x="1179" y="399"/>
                  </a:lnTo>
                  <a:lnTo>
                    <a:pt x="1170" y="401"/>
                  </a:lnTo>
                  <a:lnTo>
                    <a:pt x="1160" y="401"/>
                  </a:lnTo>
                  <a:lnTo>
                    <a:pt x="1154" y="395"/>
                  </a:lnTo>
                  <a:lnTo>
                    <a:pt x="1146" y="390"/>
                  </a:lnTo>
                  <a:lnTo>
                    <a:pt x="1136" y="380"/>
                  </a:lnTo>
                  <a:lnTo>
                    <a:pt x="1124" y="376"/>
                  </a:lnTo>
                  <a:lnTo>
                    <a:pt x="1114" y="376"/>
                  </a:lnTo>
                  <a:lnTo>
                    <a:pt x="1110" y="384"/>
                  </a:lnTo>
                  <a:lnTo>
                    <a:pt x="1107" y="401"/>
                  </a:lnTo>
                  <a:lnTo>
                    <a:pt x="1105" y="423"/>
                  </a:lnTo>
                  <a:lnTo>
                    <a:pt x="1103" y="443"/>
                  </a:lnTo>
                  <a:lnTo>
                    <a:pt x="1101" y="460"/>
                  </a:lnTo>
                  <a:lnTo>
                    <a:pt x="1095" y="476"/>
                  </a:lnTo>
                  <a:lnTo>
                    <a:pt x="1085" y="490"/>
                  </a:lnTo>
                  <a:lnTo>
                    <a:pt x="1069" y="500"/>
                  </a:lnTo>
                  <a:lnTo>
                    <a:pt x="1059" y="508"/>
                  </a:lnTo>
                  <a:lnTo>
                    <a:pt x="1055" y="519"/>
                  </a:lnTo>
                  <a:lnTo>
                    <a:pt x="1053" y="531"/>
                  </a:lnTo>
                  <a:lnTo>
                    <a:pt x="1051" y="541"/>
                  </a:lnTo>
                  <a:lnTo>
                    <a:pt x="1045" y="551"/>
                  </a:lnTo>
                  <a:lnTo>
                    <a:pt x="1032" y="559"/>
                  </a:lnTo>
                  <a:lnTo>
                    <a:pt x="1016" y="569"/>
                  </a:lnTo>
                  <a:lnTo>
                    <a:pt x="996" y="576"/>
                  </a:lnTo>
                  <a:lnTo>
                    <a:pt x="979" y="584"/>
                  </a:lnTo>
                  <a:lnTo>
                    <a:pt x="965" y="588"/>
                  </a:lnTo>
                  <a:lnTo>
                    <a:pt x="951" y="590"/>
                  </a:lnTo>
                  <a:lnTo>
                    <a:pt x="941" y="592"/>
                  </a:lnTo>
                  <a:lnTo>
                    <a:pt x="933" y="596"/>
                  </a:lnTo>
                  <a:lnTo>
                    <a:pt x="929" y="604"/>
                  </a:lnTo>
                  <a:lnTo>
                    <a:pt x="933" y="614"/>
                  </a:lnTo>
                  <a:lnTo>
                    <a:pt x="943" y="628"/>
                  </a:lnTo>
                  <a:lnTo>
                    <a:pt x="955" y="641"/>
                  </a:lnTo>
                  <a:lnTo>
                    <a:pt x="967" y="651"/>
                  </a:lnTo>
                  <a:lnTo>
                    <a:pt x="977" y="665"/>
                  </a:lnTo>
                  <a:lnTo>
                    <a:pt x="981" y="677"/>
                  </a:lnTo>
                  <a:lnTo>
                    <a:pt x="975" y="691"/>
                  </a:lnTo>
                  <a:lnTo>
                    <a:pt x="963" y="699"/>
                  </a:lnTo>
                  <a:lnTo>
                    <a:pt x="943" y="702"/>
                  </a:lnTo>
                  <a:lnTo>
                    <a:pt x="923" y="704"/>
                  </a:lnTo>
                  <a:lnTo>
                    <a:pt x="906" y="706"/>
                  </a:lnTo>
                  <a:lnTo>
                    <a:pt x="892" y="708"/>
                  </a:lnTo>
                  <a:lnTo>
                    <a:pt x="880" y="708"/>
                  </a:lnTo>
                  <a:lnTo>
                    <a:pt x="864" y="708"/>
                  </a:lnTo>
                  <a:lnTo>
                    <a:pt x="847" y="706"/>
                  </a:lnTo>
                  <a:lnTo>
                    <a:pt x="833" y="706"/>
                  </a:lnTo>
                  <a:lnTo>
                    <a:pt x="827" y="706"/>
                  </a:lnTo>
                  <a:lnTo>
                    <a:pt x="825" y="702"/>
                  </a:lnTo>
                  <a:lnTo>
                    <a:pt x="819" y="697"/>
                  </a:lnTo>
                  <a:lnTo>
                    <a:pt x="809" y="687"/>
                  </a:lnTo>
                  <a:lnTo>
                    <a:pt x="799" y="679"/>
                  </a:lnTo>
                  <a:lnTo>
                    <a:pt x="792" y="675"/>
                  </a:lnTo>
                  <a:lnTo>
                    <a:pt x="786" y="679"/>
                  </a:lnTo>
                  <a:lnTo>
                    <a:pt x="780" y="691"/>
                  </a:lnTo>
                  <a:lnTo>
                    <a:pt x="774" y="708"/>
                  </a:lnTo>
                  <a:lnTo>
                    <a:pt x="766" y="732"/>
                  </a:lnTo>
                  <a:lnTo>
                    <a:pt x="756" y="756"/>
                  </a:lnTo>
                  <a:lnTo>
                    <a:pt x="748" y="777"/>
                  </a:lnTo>
                  <a:lnTo>
                    <a:pt x="742" y="795"/>
                  </a:lnTo>
                  <a:lnTo>
                    <a:pt x="733" y="821"/>
                  </a:lnTo>
                  <a:lnTo>
                    <a:pt x="723" y="838"/>
                  </a:lnTo>
                  <a:lnTo>
                    <a:pt x="711" y="850"/>
                  </a:lnTo>
                  <a:lnTo>
                    <a:pt x="699" y="854"/>
                  </a:lnTo>
                  <a:lnTo>
                    <a:pt x="687" y="858"/>
                  </a:lnTo>
                  <a:lnTo>
                    <a:pt x="677" y="862"/>
                  </a:lnTo>
                  <a:lnTo>
                    <a:pt x="671" y="862"/>
                  </a:lnTo>
                  <a:lnTo>
                    <a:pt x="671" y="799"/>
                  </a:lnTo>
                  <a:lnTo>
                    <a:pt x="585" y="722"/>
                  </a:lnTo>
                  <a:lnTo>
                    <a:pt x="595" y="669"/>
                  </a:lnTo>
                  <a:lnTo>
                    <a:pt x="536" y="602"/>
                  </a:lnTo>
                  <a:lnTo>
                    <a:pt x="490" y="527"/>
                  </a:lnTo>
                  <a:lnTo>
                    <a:pt x="335" y="482"/>
                  </a:lnTo>
                  <a:lnTo>
                    <a:pt x="297" y="460"/>
                  </a:lnTo>
                  <a:lnTo>
                    <a:pt x="262" y="393"/>
                  </a:lnTo>
                  <a:lnTo>
                    <a:pt x="223" y="327"/>
                  </a:lnTo>
                  <a:lnTo>
                    <a:pt x="144" y="388"/>
                  </a:lnTo>
                  <a:lnTo>
                    <a:pt x="114" y="382"/>
                  </a:lnTo>
                  <a:lnTo>
                    <a:pt x="112" y="352"/>
                  </a:lnTo>
                  <a:lnTo>
                    <a:pt x="77" y="303"/>
                  </a:lnTo>
                  <a:lnTo>
                    <a:pt x="83" y="220"/>
                  </a:lnTo>
                  <a:lnTo>
                    <a:pt x="42" y="165"/>
                  </a:lnTo>
                  <a:lnTo>
                    <a:pt x="0" y="157"/>
                  </a:lnTo>
                  <a:lnTo>
                    <a:pt x="24" y="102"/>
                  </a:lnTo>
                  <a:lnTo>
                    <a:pt x="67" y="116"/>
                  </a:lnTo>
                  <a:lnTo>
                    <a:pt x="83" y="96"/>
                  </a:lnTo>
                  <a:lnTo>
                    <a:pt x="132" y="118"/>
                  </a:lnTo>
                  <a:lnTo>
                    <a:pt x="124" y="53"/>
                  </a:lnTo>
                  <a:lnTo>
                    <a:pt x="160" y="23"/>
                  </a:lnTo>
                  <a:lnTo>
                    <a:pt x="256" y="0"/>
                  </a:lnTo>
                  <a:lnTo>
                    <a:pt x="280" y="63"/>
                  </a:lnTo>
                  <a:lnTo>
                    <a:pt x="343" y="132"/>
                  </a:lnTo>
                  <a:lnTo>
                    <a:pt x="406" y="110"/>
                  </a:lnTo>
                  <a:lnTo>
                    <a:pt x="453" y="114"/>
                  </a:lnTo>
                  <a:lnTo>
                    <a:pt x="488" y="81"/>
                  </a:lnTo>
                  <a:lnTo>
                    <a:pt x="530" y="134"/>
                  </a:lnTo>
                  <a:lnTo>
                    <a:pt x="650" y="110"/>
                  </a:lnTo>
                  <a:lnTo>
                    <a:pt x="673" y="142"/>
                  </a:lnTo>
                  <a:lnTo>
                    <a:pt x="689" y="191"/>
                  </a:lnTo>
                  <a:lnTo>
                    <a:pt x="742" y="177"/>
                  </a:lnTo>
                  <a:lnTo>
                    <a:pt x="790" y="250"/>
                  </a:lnTo>
                  <a:lnTo>
                    <a:pt x="823" y="248"/>
                  </a:lnTo>
                  <a:lnTo>
                    <a:pt x="813" y="167"/>
                  </a:lnTo>
                  <a:lnTo>
                    <a:pt x="853" y="161"/>
                  </a:lnTo>
                  <a:lnTo>
                    <a:pt x="855" y="167"/>
                  </a:lnTo>
                  <a:lnTo>
                    <a:pt x="858" y="179"/>
                  </a:lnTo>
                  <a:lnTo>
                    <a:pt x="864" y="195"/>
                  </a:lnTo>
                  <a:lnTo>
                    <a:pt x="868" y="212"/>
                  </a:lnTo>
                  <a:lnTo>
                    <a:pt x="872" y="224"/>
                  </a:lnTo>
                  <a:lnTo>
                    <a:pt x="874" y="232"/>
                  </a:lnTo>
                  <a:lnTo>
                    <a:pt x="878" y="234"/>
                  </a:lnTo>
                  <a:lnTo>
                    <a:pt x="886" y="242"/>
                  </a:lnTo>
                  <a:lnTo>
                    <a:pt x="896" y="250"/>
                  </a:lnTo>
                  <a:lnTo>
                    <a:pt x="908" y="258"/>
                  </a:lnTo>
                  <a:lnTo>
                    <a:pt x="916" y="262"/>
                  </a:lnTo>
                  <a:lnTo>
                    <a:pt x="920" y="266"/>
                  </a:lnTo>
                  <a:lnTo>
                    <a:pt x="971" y="319"/>
                  </a:lnTo>
                  <a:lnTo>
                    <a:pt x="994" y="293"/>
                  </a:lnTo>
                  <a:lnTo>
                    <a:pt x="1010" y="238"/>
                  </a:lnTo>
                  <a:lnTo>
                    <a:pt x="1059" y="201"/>
                  </a:lnTo>
                  <a:lnTo>
                    <a:pt x="1126" y="226"/>
                  </a:lnTo>
                  <a:lnTo>
                    <a:pt x="1203" y="252"/>
                  </a:lnTo>
                  <a:lnTo>
                    <a:pt x="1246" y="248"/>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39" name="Freeform 103"/>
            <p:cNvSpPr>
              <a:spLocks/>
            </p:cNvSpPr>
            <p:nvPr/>
          </p:nvSpPr>
          <p:spPr bwMode="gray">
            <a:xfrm>
              <a:off x="3599" y="839"/>
              <a:ext cx="861" cy="778"/>
            </a:xfrm>
            <a:custGeom>
              <a:avLst/>
              <a:gdLst>
                <a:gd name="T0" fmla="*/ 419 w 1722"/>
                <a:gd name="T1" fmla="*/ 147 h 1557"/>
                <a:gd name="T2" fmla="*/ 423 w 1722"/>
                <a:gd name="T3" fmla="*/ 159 h 1557"/>
                <a:gd name="T4" fmla="*/ 428 w 1722"/>
                <a:gd name="T5" fmla="*/ 173 h 1557"/>
                <a:gd name="T6" fmla="*/ 419 w 1722"/>
                <a:gd name="T7" fmla="*/ 185 h 1557"/>
                <a:gd name="T8" fmla="*/ 421 w 1722"/>
                <a:gd name="T9" fmla="*/ 196 h 1557"/>
                <a:gd name="T10" fmla="*/ 431 w 1722"/>
                <a:gd name="T11" fmla="*/ 209 h 1557"/>
                <a:gd name="T12" fmla="*/ 429 w 1722"/>
                <a:gd name="T13" fmla="*/ 233 h 1557"/>
                <a:gd name="T14" fmla="*/ 425 w 1722"/>
                <a:gd name="T15" fmla="*/ 256 h 1557"/>
                <a:gd name="T16" fmla="*/ 417 w 1722"/>
                <a:gd name="T17" fmla="*/ 278 h 1557"/>
                <a:gd name="T18" fmla="*/ 418 w 1722"/>
                <a:gd name="T19" fmla="*/ 290 h 1557"/>
                <a:gd name="T20" fmla="*/ 404 w 1722"/>
                <a:gd name="T21" fmla="*/ 293 h 1557"/>
                <a:gd name="T22" fmla="*/ 383 w 1722"/>
                <a:gd name="T23" fmla="*/ 292 h 1557"/>
                <a:gd name="T24" fmla="*/ 374 w 1722"/>
                <a:gd name="T25" fmla="*/ 295 h 1557"/>
                <a:gd name="T26" fmla="*/ 367 w 1722"/>
                <a:gd name="T27" fmla="*/ 309 h 1557"/>
                <a:gd name="T28" fmla="*/ 358 w 1722"/>
                <a:gd name="T29" fmla="*/ 318 h 1557"/>
                <a:gd name="T30" fmla="*/ 368 w 1722"/>
                <a:gd name="T31" fmla="*/ 333 h 1557"/>
                <a:gd name="T32" fmla="*/ 375 w 1722"/>
                <a:gd name="T33" fmla="*/ 350 h 1557"/>
                <a:gd name="T34" fmla="*/ 380 w 1722"/>
                <a:gd name="T35" fmla="*/ 367 h 1557"/>
                <a:gd name="T36" fmla="*/ 334 w 1722"/>
                <a:gd name="T37" fmla="*/ 359 h 1557"/>
                <a:gd name="T38" fmla="*/ 299 w 1722"/>
                <a:gd name="T39" fmla="*/ 376 h 1557"/>
                <a:gd name="T40" fmla="*/ 275 w 1722"/>
                <a:gd name="T41" fmla="*/ 371 h 1557"/>
                <a:gd name="T42" fmla="*/ 237 w 1722"/>
                <a:gd name="T43" fmla="*/ 345 h 1557"/>
                <a:gd name="T44" fmla="*/ 183 w 1722"/>
                <a:gd name="T45" fmla="*/ 338 h 1557"/>
                <a:gd name="T46" fmla="*/ 134 w 1722"/>
                <a:gd name="T47" fmla="*/ 309 h 1557"/>
                <a:gd name="T48" fmla="*/ 93 w 1722"/>
                <a:gd name="T49" fmla="*/ 288 h 1557"/>
                <a:gd name="T50" fmla="*/ 118 w 1722"/>
                <a:gd name="T51" fmla="*/ 211 h 1557"/>
                <a:gd name="T52" fmla="*/ 133 w 1722"/>
                <a:gd name="T53" fmla="*/ 147 h 1557"/>
                <a:gd name="T54" fmla="*/ 106 w 1722"/>
                <a:gd name="T55" fmla="*/ 89 h 1557"/>
                <a:gd name="T56" fmla="*/ 45 w 1722"/>
                <a:gd name="T57" fmla="*/ 63 h 1557"/>
                <a:gd name="T58" fmla="*/ 12 w 1722"/>
                <a:gd name="T59" fmla="*/ 35 h 1557"/>
                <a:gd name="T60" fmla="*/ 9 w 1722"/>
                <a:gd name="T61" fmla="*/ 18 h 1557"/>
                <a:gd name="T62" fmla="*/ 25 w 1722"/>
                <a:gd name="T63" fmla="*/ 11 h 1557"/>
                <a:gd name="T64" fmla="*/ 45 w 1722"/>
                <a:gd name="T65" fmla="*/ 4 h 1557"/>
                <a:gd name="T66" fmla="*/ 61 w 1722"/>
                <a:gd name="T67" fmla="*/ 1 h 1557"/>
                <a:gd name="T68" fmla="*/ 82 w 1722"/>
                <a:gd name="T69" fmla="*/ 11 h 1557"/>
                <a:gd name="T70" fmla="*/ 94 w 1722"/>
                <a:gd name="T71" fmla="*/ 8 h 1557"/>
                <a:gd name="T72" fmla="*/ 104 w 1722"/>
                <a:gd name="T73" fmla="*/ 6 h 1557"/>
                <a:gd name="T74" fmla="*/ 127 w 1722"/>
                <a:gd name="T75" fmla="*/ 24 h 1557"/>
                <a:gd name="T76" fmla="*/ 146 w 1722"/>
                <a:gd name="T77" fmla="*/ 46 h 1557"/>
                <a:gd name="T78" fmla="*/ 160 w 1722"/>
                <a:gd name="T79" fmla="*/ 69 h 1557"/>
                <a:gd name="T80" fmla="*/ 175 w 1722"/>
                <a:gd name="T81" fmla="*/ 92 h 1557"/>
                <a:gd name="T82" fmla="*/ 184 w 1722"/>
                <a:gd name="T83" fmla="*/ 101 h 1557"/>
                <a:gd name="T84" fmla="*/ 194 w 1722"/>
                <a:gd name="T85" fmla="*/ 123 h 1557"/>
                <a:gd name="T86" fmla="*/ 206 w 1722"/>
                <a:gd name="T87" fmla="*/ 138 h 1557"/>
                <a:gd name="T88" fmla="*/ 225 w 1722"/>
                <a:gd name="T89" fmla="*/ 141 h 1557"/>
                <a:gd name="T90" fmla="*/ 245 w 1722"/>
                <a:gd name="T91" fmla="*/ 137 h 1557"/>
                <a:gd name="T92" fmla="*/ 267 w 1722"/>
                <a:gd name="T93" fmla="*/ 143 h 1557"/>
                <a:gd name="T94" fmla="*/ 281 w 1722"/>
                <a:gd name="T95" fmla="*/ 152 h 1557"/>
                <a:gd name="T96" fmla="*/ 293 w 1722"/>
                <a:gd name="T97" fmla="*/ 154 h 1557"/>
                <a:gd name="T98" fmla="*/ 298 w 1722"/>
                <a:gd name="T99" fmla="*/ 154 h 1557"/>
                <a:gd name="T100" fmla="*/ 300 w 1722"/>
                <a:gd name="T101" fmla="*/ 160 h 1557"/>
                <a:gd name="T102" fmla="*/ 308 w 1722"/>
                <a:gd name="T103" fmla="*/ 175 h 1557"/>
                <a:gd name="T104" fmla="*/ 317 w 1722"/>
                <a:gd name="T105" fmla="*/ 191 h 1557"/>
                <a:gd name="T106" fmla="*/ 329 w 1722"/>
                <a:gd name="T107" fmla="*/ 197 h 1557"/>
                <a:gd name="T108" fmla="*/ 350 w 1722"/>
                <a:gd name="T109" fmla="*/ 191 h 1557"/>
                <a:gd name="T110" fmla="*/ 368 w 1722"/>
                <a:gd name="T111" fmla="*/ 175 h 1557"/>
                <a:gd name="T112" fmla="*/ 382 w 1722"/>
                <a:gd name="T113" fmla="*/ 160 h 1557"/>
                <a:gd name="T114" fmla="*/ 396 w 1722"/>
                <a:gd name="T115" fmla="*/ 148 h 1557"/>
                <a:gd name="T116" fmla="*/ 414 w 1722"/>
                <a:gd name="T117" fmla="*/ 140 h 155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22"/>
                <a:gd name="T178" fmla="*/ 0 h 1557"/>
                <a:gd name="T179" fmla="*/ 1722 w 1722"/>
                <a:gd name="T180" fmla="*/ 1557 h 155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22" h="1557">
                  <a:moveTo>
                    <a:pt x="1673" y="557"/>
                  </a:moveTo>
                  <a:lnTo>
                    <a:pt x="1673" y="561"/>
                  </a:lnTo>
                  <a:lnTo>
                    <a:pt x="1673" y="575"/>
                  </a:lnTo>
                  <a:lnTo>
                    <a:pt x="1675" y="590"/>
                  </a:lnTo>
                  <a:lnTo>
                    <a:pt x="1675" y="606"/>
                  </a:lnTo>
                  <a:lnTo>
                    <a:pt x="1675" y="618"/>
                  </a:lnTo>
                  <a:lnTo>
                    <a:pt x="1681" y="628"/>
                  </a:lnTo>
                  <a:lnTo>
                    <a:pt x="1691" y="639"/>
                  </a:lnTo>
                  <a:lnTo>
                    <a:pt x="1702" y="649"/>
                  </a:lnTo>
                  <a:lnTo>
                    <a:pt x="1712" y="661"/>
                  </a:lnTo>
                  <a:lnTo>
                    <a:pt x="1714" y="673"/>
                  </a:lnTo>
                  <a:lnTo>
                    <a:pt x="1710" y="693"/>
                  </a:lnTo>
                  <a:lnTo>
                    <a:pt x="1698" y="712"/>
                  </a:lnTo>
                  <a:lnTo>
                    <a:pt x="1687" y="728"/>
                  </a:lnTo>
                  <a:lnTo>
                    <a:pt x="1681" y="736"/>
                  </a:lnTo>
                  <a:lnTo>
                    <a:pt x="1673" y="742"/>
                  </a:lnTo>
                  <a:lnTo>
                    <a:pt x="1669" y="752"/>
                  </a:lnTo>
                  <a:lnTo>
                    <a:pt x="1667" y="762"/>
                  </a:lnTo>
                  <a:lnTo>
                    <a:pt x="1673" y="773"/>
                  </a:lnTo>
                  <a:lnTo>
                    <a:pt x="1683" y="787"/>
                  </a:lnTo>
                  <a:lnTo>
                    <a:pt x="1697" y="799"/>
                  </a:lnTo>
                  <a:lnTo>
                    <a:pt x="1708" y="811"/>
                  </a:lnTo>
                  <a:lnTo>
                    <a:pt x="1718" y="823"/>
                  </a:lnTo>
                  <a:lnTo>
                    <a:pt x="1722" y="836"/>
                  </a:lnTo>
                  <a:lnTo>
                    <a:pt x="1720" y="852"/>
                  </a:lnTo>
                  <a:lnTo>
                    <a:pt x="1720" y="876"/>
                  </a:lnTo>
                  <a:lnTo>
                    <a:pt x="1718" y="905"/>
                  </a:lnTo>
                  <a:lnTo>
                    <a:pt x="1716" y="935"/>
                  </a:lnTo>
                  <a:lnTo>
                    <a:pt x="1714" y="964"/>
                  </a:lnTo>
                  <a:lnTo>
                    <a:pt x="1712" y="988"/>
                  </a:lnTo>
                  <a:lnTo>
                    <a:pt x="1708" y="1002"/>
                  </a:lnTo>
                  <a:lnTo>
                    <a:pt x="1697" y="1025"/>
                  </a:lnTo>
                  <a:lnTo>
                    <a:pt x="1687" y="1051"/>
                  </a:lnTo>
                  <a:lnTo>
                    <a:pt x="1675" y="1074"/>
                  </a:lnTo>
                  <a:lnTo>
                    <a:pt x="1667" y="1096"/>
                  </a:lnTo>
                  <a:lnTo>
                    <a:pt x="1667" y="1114"/>
                  </a:lnTo>
                  <a:lnTo>
                    <a:pt x="1667" y="1130"/>
                  </a:lnTo>
                  <a:lnTo>
                    <a:pt x="1669" y="1139"/>
                  </a:lnTo>
                  <a:lnTo>
                    <a:pt x="1671" y="1151"/>
                  </a:lnTo>
                  <a:lnTo>
                    <a:pt x="1671" y="1163"/>
                  </a:lnTo>
                  <a:lnTo>
                    <a:pt x="1667" y="1171"/>
                  </a:lnTo>
                  <a:lnTo>
                    <a:pt x="1655" y="1175"/>
                  </a:lnTo>
                  <a:lnTo>
                    <a:pt x="1639" y="1175"/>
                  </a:lnTo>
                  <a:lnTo>
                    <a:pt x="1614" y="1175"/>
                  </a:lnTo>
                  <a:lnTo>
                    <a:pt x="1586" y="1175"/>
                  </a:lnTo>
                  <a:lnTo>
                    <a:pt x="1561" y="1173"/>
                  </a:lnTo>
                  <a:lnTo>
                    <a:pt x="1539" y="1171"/>
                  </a:lnTo>
                  <a:lnTo>
                    <a:pt x="1529" y="1169"/>
                  </a:lnTo>
                  <a:lnTo>
                    <a:pt x="1521" y="1169"/>
                  </a:lnTo>
                  <a:lnTo>
                    <a:pt x="1511" y="1171"/>
                  </a:lnTo>
                  <a:lnTo>
                    <a:pt x="1502" y="1177"/>
                  </a:lnTo>
                  <a:lnTo>
                    <a:pt x="1496" y="1183"/>
                  </a:lnTo>
                  <a:lnTo>
                    <a:pt x="1492" y="1193"/>
                  </a:lnTo>
                  <a:lnTo>
                    <a:pt x="1486" y="1206"/>
                  </a:lnTo>
                  <a:lnTo>
                    <a:pt x="1478" y="1222"/>
                  </a:lnTo>
                  <a:lnTo>
                    <a:pt x="1468" y="1238"/>
                  </a:lnTo>
                  <a:lnTo>
                    <a:pt x="1458" y="1246"/>
                  </a:lnTo>
                  <a:lnTo>
                    <a:pt x="1445" y="1254"/>
                  </a:lnTo>
                  <a:lnTo>
                    <a:pt x="1435" y="1261"/>
                  </a:lnTo>
                  <a:lnTo>
                    <a:pt x="1429" y="1273"/>
                  </a:lnTo>
                  <a:lnTo>
                    <a:pt x="1433" y="1285"/>
                  </a:lnTo>
                  <a:lnTo>
                    <a:pt x="1443" y="1297"/>
                  </a:lnTo>
                  <a:lnTo>
                    <a:pt x="1456" y="1313"/>
                  </a:lnTo>
                  <a:lnTo>
                    <a:pt x="1470" y="1332"/>
                  </a:lnTo>
                  <a:lnTo>
                    <a:pt x="1480" y="1350"/>
                  </a:lnTo>
                  <a:lnTo>
                    <a:pt x="1486" y="1364"/>
                  </a:lnTo>
                  <a:lnTo>
                    <a:pt x="1492" y="1381"/>
                  </a:lnTo>
                  <a:lnTo>
                    <a:pt x="1498" y="1401"/>
                  </a:lnTo>
                  <a:lnTo>
                    <a:pt x="1504" y="1423"/>
                  </a:lnTo>
                  <a:lnTo>
                    <a:pt x="1510" y="1441"/>
                  </a:lnTo>
                  <a:lnTo>
                    <a:pt x="1513" y="1454"/>
                  </a:lnTo>
                  <a:lnTo>
                    <a:pt x="1517" y="1470"/>
                  </a:lnTo>
                  <a:lnTo>
                    <a:pt x="1521" y="1482"/>
                  </a:lnTo>
                  <a:lnTo>
                    <a:pt x="1523" y="1486"/>
                  </a:lnTo>
                  <a:lnTo>
                    <a:pt x="1480" y="1490"/>
                  </a:lnTo>
                  <a:lnTo>
                    <a:pt x="1336" y="1439"/>
                  </a:lnTo>
                  <a:lnTo>
                    <a:pt x="1287" y="1476"/>
                  </a:lnTo>
                  <a:lnTo>
                    <a:pt x="1271" y="1531"/>
                  </a:lnTo>
                  <a:lnTo>
                    <a:pt x="1248" y="1557"/>
                  </a:lnTo>
                  <a:lnTo>
                    <a:pt x="1195" y="1504"/>
                  </a:lnTo>
                  <a:lnTo>
                    <a:pt x="1151" y="1472"/>
                  </a:lnTo>
                  <a:lnTo>
                    <a:pt x="1130" y="1399"/>
                  </a:lnTo>
                  <a:lnTo>
                    <a:pt x="1090" y="1405"/>
                  </a:lnTo>
                  <a:lnTo>
                    <a:pt x="1100" y="1486"/>
                  </a:lnTo>
                  <a:lnTo>
                    <a:pt x="1067" y="1488"/>
                  </a:lnTo>
                  <a:lnTo>
                    <a:pt x="1019" y="1415"/>
                  </a:lnTo>
                  <a:lnTo>
                    <a:pt x="966" y="1429"/>
                  </a:lnTo>
                  <a:lnTo>
                    <a:pt x="950" y="1380"/>
                  </a:lnTo>
                  <a:lnTo>
                    <a:pt x="927" y="1348"/>
                  </a:lnTo>
                  <a:lnTo>
                    <a:pt x="807" y="1372"/>
                  </a:lnTo>
                  <a:lnTo>
                    <a:pt x="765" y="1322"/>
                  </a:lnTo>
                  <a:lnTo>
                    <a:pt x="730" y="1352"/>
                  </a:lnTo>
                  <a:lnTo>
                    <a:pt x="683" y="1348"/>
                  </a:lnTo>
                  <a:lnTo>
                    <a:pt x="620" y="1370"/>
                  </a:lnTo>
                  <a:lnTo>
                    <a:pt x="557" y="1301"/>
                  </a:lnTo>
                  <a:lnTo>
                    <a:pt x="533" y="1238"/>
                  </a:lnTo>
                  <a:lnTo>
                    <a:pt x="437" y="1261"/>
                  </a:lnTo>
                  <a:lnTo>
                    <a:pt x="401" y="1291"/>
                  </a:lnTo>
                  <a:lnTo>
                    <a:pt x="413" y="1208"/>
                  </a:lnTo>
                  <a:lnTo>
                    <a:pt x="372" y="1153"/>
                  </a:lnTo>
                  <a:lnTo>
                    <a:pt x="317" y="1094"/>
                  </a:lnTo>
                  <a:lnTo>
                    <a:pt x="332" y="1047"/>
                  </a:lnTo>
                  <a:lnTo>
                    <a:pt x="415" y="956"/>
                  </a:lnTo>
                  <a:lnTo>
                    <a:pt x="472" y="844"/>
                  </a:lnTo>
                  <a:lnTo>
                    <a:pt x="521" y="791"/>
                  </a:lnTo>
                  <a:lnTo>
                    <a:pt x="529" y="722"/>
                  </a:lnTo>
                  <a:lnTo>
                    <a:pt x="563" y="708"/>
                  </a:lnTo>
                  <a:lnTo>
                    <a:pt x="531" y="590"/>
                  </a:lnTo>
                  <a:lnTo>
                    <a:pt x="561" y="480"/>
                  </a:lnTo>
                  <a:lnTo>
                    <a:pt x="580" y="376"/>
                  </a:lnTo>
                  <a:lnTo>
                    <a:pt x="468" y="297"/>
                  </a:lnTo>
                  <a:lnTo>
                    <a:pt x="421" y="358"/>
                  </a:lnTo>
                  <a:lnTo>
                    <a:pt x="313" y="393"/>
                  </a:lnTo>
                  <a:lnTo>
                    <a:pt x="210" y="393"/>
                  </a:lnTo>
                  <a:lnTo>
                    <a:pt x="183" y="321"/>
                  </a:lnTo>
                  <a:lnTo>
                    <a:pt x="179" y="254"/>
                  </a:lnTo>
                  <a:lnTo>
                    <a:pt x="112" y="226"/>
                  </a:lnTo>
                  <a:lnTo>
                    <a:pt x="88" y="273"/>
                  </a:lnTo>
                  <a:lnTo>
                    <a:pt x="0" y="222"/>
                  </a:lnTo>
                  <a:lnTo>
                    <a:pt x="45" y="140"/>
                  </a:lnTo>
                  <a:lnTo>
                    <a:pt x="6" y="90"/>
                  </a:lnTo>
                  <a:lnTo>
                    <a:pt x="10" y="88"/>
                  </a:lnTo>
                  <a:lnTo>
                    <a:pt x="19" y="83"/>
                  </a:lnTo>
                  <a:lnTo>
                    <a:pt x="33" y="75"/>
                  </a:lnTo>
                  <a:lnTo>
                    <a:pt x="51" y="65"/>
                  </a:lnTo>
                  <a:lnTo>
                    <a:pt x="69" y="57"/>
                  </a:lnTo>
                  <a:lnTo>
                    <a:pt x="84" y="49"/>
                  </a:lnTo>
                  <a:lnTo>
                    <a:pt x="98" y="45"/>
                  </a:lnTo>
                  <a:lnTo>
                    <a:pt x="112" y="41"/>
                  </a:lnTo>
                  <a:lnTo>
                    <a:pt x="134" y="35"/>
                  </a:lnTo>
                  <a:lnTo>
                    <a:pt x="155" y="25"/>
                  </a:lnTo>
                  <a:lnTo>
                    <a:pt x="179" y="18"/>
                  </a:lnTo>
                  <a:lnTo>
                    <a:pt x="197" y="8"/>
                  </a:lnTo>
                  <a:lnTo>
                    <a:pt x="208" y="4"/>
                  </a:lnTo>
                  <a:lnTo>
                    <a:pt x="224" y="0"/>
                  </a:lnTo>
                  <a:lnTo>
                    <a:pt x="244" y="4"/>
                  </a:lnTo>
                  <a:lnTo>
                    <a:pt x="267" y="14"/>
                  </a:lnTo>
                  <a:lnTo>
                    <a:pt x="293" y="25"/>
                  </a:lnTo>
                  <a:lnTo>
                    <a:pt x="313" y="39"/>
                  </a:lnTo>
                  <a:lnTo>
                    <a:pt x="328" y="47"/>
                  </a:lnTo>
                  <a:lnTo>
                    <a:pt x="344" y="51"/>
                  </a:lnTo>
                  <a:lnTo>
                    <a:pt x="358" y="49"/>
                  </a:lnTo>
                  <a:lnTo>
                    <a:pt x="366" y="43"/>
                  </a:lnTo>
                  <a:lnTo>
                    <a:pt x="374" y="35"/>
                  </a:lnTo>
                  <a:lnTo>
                    <a:pt x="380" y="27"/>
                  </a:lnTo>
                  <a:lnTo>
                    <a:pt x="387" y="21"/>
                  </a:lnTo>
                  <a:lnTo>
                    <a:pt x="397" y="21"/>
                  </a:lnTo>
                  <a:lnTo>
                    <a:pt x="413" y="25"/>
                  </a:lnTo>
                  <a:lnTo>
                    <a:pt x="447" y="39"/>
                  </a:lnTo>
                  <a:lnTo>
                    <a:pt x="472" y="53"/>
                  </a:lnTo>
                  <a:lnTo>
                    <a:pt x="492" y="73"/>
                  </a:lnTo>
                  <a:lnTo>
                    <a:pt x="510" y="96"/>
                  </a:lnTo>
                  <a:lnTo>
                    <a:pt x="531" y="118"/>
                  </a:lnTo>
                  <a:lnTo>
                    <a:pt x="551" y="142"/>
                  </a:lnTo>
                  <a:lnTo>
                    <a:pt x="567" y="163"/>
                  </a:lnTo>
                  <a:lnTo>
                    <a:pt x="582" y="187"/>
                  </a:lnTo>
                  <a:lnTo>
                    <a:pt x="598" y="212"/>
                  </a:lnTo>
                  <a:lnTo>
                    <a:pt x="610" y="232"/>
                  </a:lnTo>
                  <a:lnTo>
                    <a:pt x="622" y="256"/>
                  </a:lnTo>
                  <a:lnTo>
                    <a:pt x="637" y="279"/>
                  </a:lnTo>
                  <a:lnTo>
                    <a:pt x="655" y="303"/>
                  </a:lnTo>
                  <a:lnTo>
                    <a:pt x="673" y="325"/>
                  </a:lnTo>
                  <a:lnTo>
                    <a:pt x="689" y="348"/>
                  </a:lnTo>
                  <a:lnTo>
                    <a:pt x="698" y="368"/>
                  </a:lnTo>
                  <a:lnTo>
                    <a:pt x="704" y="378"/>
                  </a:lnTo>
                  <a:lnTo>
                    <a:pt x="714" y="386"/>
                  </a:lnTo>
                  <a:lnTo>
                    <a:pt x="726" y="393"/>
                  </a:lnTo>
                  <a:lnTo>
                    <a:pt x="736" y="405"/>
                  </a:lnTo>
                  <a:lnTo>
                    <a:pt x="742" y="417"/>
                  </a:lnTo>
                  <a:lnTo>
                    <a:pt x="750" y="445"/>
                  </a:lnTo>
                  <a:lnTo>
                    <a:pt x="761" y="470"/>
                  </a:lnTo>
                  <a:lnTo>
                    <a:pt x="773" y="492"/>
                  </a:lnTo>
                  <a:lnTo>
                    <a:pt x="783" y="508"/>
                  </a:lnTo>
                  <a:lnTo>
                    <a:pt x="795" y="527"/>
                  </a:lnTo>
                  <a:lnTo>
                    <a:pt x="809" y="543"/>
                  </a:lnTo>
                  <a:lnTo>
                    <a:pt x="824" y="555"/>
                  </a:lnTo>
                  <a:lnTo>
                    <a:pt x="840" y="561"/>
                  </a:lnTo>
                  <a:lnTo>
                    <a:pt x="862" y="567"/>
                  </a:lnTo>
                  <a:lnTo>
                    <a:pt x="882" y="569"/>
                  </a:lnTo>
                  <a:lnTo>
                    <a:pt x="901" y="565"/>
                  </a:lnTo>
                  <a:lnTo>
                    <a:pt x="919" y="559"/>
                  </a:lnTo>
                  <a:lnTo>
                    <a:pt x="941" y="553"/>
                  </a:lnTo>
                  <a:lnTo>
                    <a:pt x="960" y="549"/>
                  </a:lnTo>
                  <a:lnTo>
                    <a:pt x="982" y="551"/>
                  </a:lnTo>
                  <a:lnTo>
                    <a:pt x="1004" y="559"/>
                  </a:lnTo>
                  <a:lnTo>
                    <a:pt x="1029" y="563"/>
                  </a:lnTo>
                  <a:lnTo>
                    <a:pt x="1051" y="569"/>
                  </a:lnTo>
                  <a:lnTo>
                    <a:pt x="1065" y="575"/>
                  </a:lnTo>
                  <a:lnTo>
                    <a:pt x="1073" y="580"/>
                  </a:lnTo>
                  <a:lnTo>
                    <a:pt x="1086" y="588"/>
                  </a:lnTo>
                  <a:lnTo>
                    <a:pt x="1104" y="598"/>
                  </a:lnTo>
                  <a:lnTo>
                    <a:pt x="1122" y="608"/>
                  </a:lnTo>
                  <a:lnTo>
                    <a:pt x="1139" y="616"/>
                  </a:lnTo>
                  <a:lnTo>
                    <a:pt x="1155" y="620"/>
                  </a:lnTo>
                  <a:lnTo>
                    <a:pt x="1167" y="620"/>
                  </a:lnTo>
                  <a:lnTo>
                    <a:pt x="1171" y="618"/>
                  </a:lnTo>
                  <a:lnTo>
                    <a:pt x="1177" y="614"/>
                  </a:lnTo>
                  <a:lnTo>
                    <a:pt x="1181" y="614"/>
                  </a:lnTo>
                  <a:lnTo>
                    <a:pt x="1185" y="614"/>
                  </a:lnTo>
                  <a:lnTo>
                    <a:pt x="1189" y="616"/>
                  </a:lnTo>
                  <a:lnTo>
                    <a:pt x="1191" y="618"/>
                  </a:lnTo>
                  <a:lnTo>
                    <a:pt x="1193" y="624"/>
                  </a:lnTo>
                  <a:lnTo>
                    <a:pt x="1195" y="632"/>
                  </a:lnTo>
                  <a:lnTo>
                    <a:pt x="1197" y="641"/>
                  </a:lnTo>
                  <a:lnTo>
                    <a:pt x="1202" y="659"/>
                  </a:lnTo>
                  <a:lnTo>
                    <a:pt x="1212" y="675"/>
                  </a:lnTo>
                  <a:lnTo>
                    <a:pt x="1224" y="687"/>
                  </a:lnTo>
                  <a:lnTo>
                    <a:pt x="1232" y="701"/>
                  </a:lnTo>
                  <a:lnTo>
                    <a:pt x="1238" y="714"/>
                  </a:lnTo>
                  <a:lnTo>
                    <a:pt x="1244" y="734"/>
                  </a:lnTo>
                  <a:lnTo>
                    <a:pt x="1254" y="754"/>
                  </a:lnTo>
                  <a:lnTo>
                    <a:pt x="1265" y="767"/>
                  </a:lnTo>
                  <a:lnTo>
                    <a:pt x="1277" y="775"/>
                  </a:lnTo>
                  <a:lnTo>
                    <a:pt x="1289" y="779"/>
                  </a:lnTo>
                  <a:lnTo>
                    <a:pt x="1299" y="785"/>
                  </a:lnTo>
                  <a:lnTo>
                    <a:pt x="1313" y="789"/>
                  </a:lnTo>
                  <a:lnTo>
                    <a:pt x="1328" y="785"/>
                  </a:lnTo>
                  <a:lnTo>
                    <a:pt x="1348" y="777"/>
                  </a:lnTo>
                  <a:lnTo>
                    <a:pt x="1374" y="773"/>
                  </a:lnTo>
                  <a:lnTo>
                    <a:pt x="1399" y="767"/>
                  </a:lnTo>
                  <a:lnTo>
                    <a:pt x="1423" y="760"/>
                  </a:lnTo>
                  <a:lnTo>
                    <a:pt x="1447" y="742"/>
                  </a:lnTo>
                  <a:lnTo>
                    <a:pt x="1462" y="722"/>
                  </a:lnTo>
                  <a:lnTo>
                    <a:pt x="1472" y="701"/>
                  </a:lnTo>
                  <a:lnTo>
                    <a:pt x="1480" y="689"/>
                  </a:lnTo>
                  <a:lnTo>
                    <a:pt x="1494" y="675"/>
                  </a:lnTo>
                  <a:lnTo>
                    <a:pt x="1510" y="659"/>
                  </a:lnTo>
                  <a:lnTo>
                    <a:pt x="1527" y="643"/>
                  </a:lnTo>
                  <a:lnTo>
                    <a:pt x="1543" y="628"/>
                  </a:lnTo>
                  <a:lnTo>
                    <a:pt x="1557" y="616"/>
                  </a:lnTo>
                  <a:lnTo>
                    <a:pt x="1572" y="604"/>
                  </a:lnTo>
                  <a:lnTo>
                    <a:pt x="1584" y="594"/>
                  </a:lnTo>
                  <a:lnTo>
                    <a:pt x="1598" y="586"/>
                  </a:lnTo>
                  <a:lnTo>
                    <a:pt x="1614" y="577"/>
                  </a:lnTo>
                  <a:lnTo>
                    <a:pt x="1634" y="567"/>
                  </a:lnTo>
                  <a:lnTo>
                    <a:pt x="1653" y="561"/>
                  </a:lnTo>
                  <a:lnTo>
                    <a:pt x="1667" y="557"/>
                  </a:lnTo>
                  <a:lnTo>
                    <a:pt x="1673" y="557"/>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40" name="Freeform 104"/>
            <p:cNvSpPr>
              <a:spLocks/>
            </p:cNvSpPr>
            <p:nvPr/>
          </p:nvSpPr>
          <p:spPr bwMode="gray">
            <a:xfrm>
              <a:off x="3599" y="839"/>
              <a:ext cx="861" cy="778"/>
            </a:xfrm>
            <a:custGeom>
              <a:avLst/>
              <a:gdLst>
                <a:gd name="T0" fmla="*/ 419 w 1722"/>
                <a:gd name="T1" fmla="*/ 147 h 1557"/>
                <a:gd name="T2" fmla="*/ 423 w 1722"/>
                <a:gd name="T3" fmla="*/ 159 h 1557"/>
                <a:gd name="T4" fmla="*/ 428 w 1722"/>
                <a:gd name="T5" fmla="*/ 173 h 1557"/>
                <a:gd name="T6" fmla="*/ 419 w 1722"/>
                <a:gd name="T7" fmla="*/ 185 h 1557"/>
                <a:gd name="T8" fmla="*/ 421 w 1722"/>
                <a:gd name="T9" fmla="*/ 196 h 1557"/>
                <a:gd name="T10" fmla="*/ 431 w 1722"/>
                <a:gd name="T11" fmla="*/ 209 h 1557"/>
                <a:gd name="T12" fmla="*/ 429 w 1722"/>
                <a:gd name="T13" fmla="*/ 233 h 1557"/>
                <a:gd name="T14" fmla="*/ 425 w 1722"/>
                <a:gd name="T15" fmla="*/ 256 h 1557"/>
                <a:gd name="T16" fmla="*/ 417 w 1722"/>
                <a:gd name="T17" fmla="*/ 278 h 1557"/>
                <a:gd name="T18" fmla="*/ 418 w 1722"/>
                <a:gd name="T19" fmla="*/ 290 h 1557"/>
                <a:gd name="T20" fmla="*/ 404 w 1722"/>
                <a:gd name="T21" fmla="*/ 293 h 1557"/>
                <a:gd name="T22" fmla="*/ 383 w 1722"/>
                <a:gd name="T23" fmla="*/ 292 h 1557"/>
                <a:gd name="T24" fmla="*/ 374 w 1722"/>
                <a:gd name="T25" fmla="*/ 295 h 1557"/>
                <a:gd name="T26" fmla="*/ 367 w 1722"/>
                <a:gd name="T27" fmla="*/ 309 h 1557"/>
                <a:gd name="T28" fmla="*/ 358 w 1722"/>
                <a:gd name="T29" fmla="*/ 318 h 1557"/>
                <a:gd name="T30" fmla="*/ 368 w 1722"/>
                <a:gd name="T31" fmla="*/ 333 h 1557"/>
                <a:gd name="T32" fmla="*/ 375 w 1722"/>
                <a:gd name="T33" fmla="*/ 350 h 1557"/>
                <a:gd name="T34" fmla="*/ 380 w 1722"/>
                <a:gd name="T35" fmla="*/ 367 h 1557"/>
                <a:gd name="T36" fmla="*/ 334 w 1722"/>
                <a:gd name="T37" fmla="*/ 359 h 1557"/>
                <a:gd name="T38" fmla="*/ 299 w 1722"/>
                <a:gd name="T39" fmla="*/ 376 h 1557"/>
                <a:gd name="T40" fmla="*/ 275 w 1722"/>
                <a:gd name="T41" fmla="*/ 371 h 1557"/>
                <a:gd name="T42" fmla="*/ 237 w 1722"/>
                <a:gd name="T43" fmla="*/ 345 h 1557"/>
                <a:gd name="T44" fmla="*/ 183 w 1722"/>
                <a:gd name="T45" fmla="*/ 338 h 1557"/>
                <a:gd name="T46" fmla="*/ 134 w 1722"/>
                <a:gd name="T47" fmla="*/ 309 h 1557"/>
                <a:gd name="T48" fmla="*/ 93 w 1722"/>
                <a:gd name="T49" fmla="*/ 288 h 1557"/>
                <a:gd name="T50" fmla="*/ 118 w 1722"/>
                <a:gd name="T51" fmla="*/ 211 h 1557"/>
                <a:gd name="T52" fmla="*/ 133 w 1722"/>
                <a:gd name="T53" fmla="*/ 147 h 1557"/>
                <a:gd name="T54" fmla="*/ 106 w 1722"/>
                <a:gd name="T55" fmla="*/ 89 h 1557"/>
                <a:gd name="T56" fmla="*/ 45 w 1722"/>
                <a:gd name="T57" fmla="*/ 63 h 1557"/>
                <a:gd name="T58" fmla="*/ 12 w 1722"/>
                <a:gd name="T59" fmla="*/ 35 h 1557"/>
                <a:gd name="T60" fmla="*/ 9 w 1722"/>
                <a:gd name="T61" fmla="*/ 18 h 1557"/>
                <a:gd name="T62" fmla="*/ 25 w 1722"/>
                <a:gd name="T63" fmla="*/ 11 h 1557"/>
                <a:gd name="T64" fmla="*/ 45 w 1722"/>
                <a:gd name="T65" fmla="*/ 4 h 1557"/>
                <a:gd name="T66" fmla="*/ 61 w 1722"/>
                <a:gd name="T67" fmla="*/ 1 h 1557"/>
                <a:gd name="T68" fmla="*/ 82 w 1722"/>
                <a:gd name="T69" fmla="*/ 11 h 1557"/>
                <a:gd name="T70" fmla="*/ 94 w 1722"/>
                <a:gd name="T71" fmla="*/ 8 h 1557"/>
                <a:gd name="T72" fmla="*/ 104 w 1722"/>
                <a:gd name="T73" fmla="*/ 6 h 1557"/>
                <a:gd name="T74" fmla="*/ 127 w 1722"/>
                <a:gd name="T75" fmla="*/ 24 h 1557"/>
                <a:gd name="T76" fmla="*/ 146 w 1722"/>
                <a:gd name="T77" fmla="*/ 46 h 1557"/>
                <a:gd name="T78" fmla="*/ 160 w 1722"/>
                <a:gd name="T79" fmla="*/ 69 h 1557"/>
                <a:gd name="T80" fmla="*/ 175 w 1722"/>
                <a:gd name="T81" fmla="*/ 92 h 1557"/>
                <a:gd name="T82" fmla="*/ 184 w 1722"/>
                <a:gd name="T83" fmla="*/ 101 h 1557"/>
                <a:gd name="T84" fmla="*/ 194 w 1722"/>
                <a:gd name="T85" fmla="*/ 123 h 1557"/>
                <a:gd name="T86" fmla="*/ 206 w 1722"/>
                <a:gd name="T87" fmla="*/ 138 h 1557"/>
                <a:gd name="T88" fmla="*/ 225 w 1722"/>
                <a:gd name="T89" fmla="*/ 141 h 1557"/>
                <a:gd name="T90" fmla="*/ 245 w 1722"/>
                <a:gd name="T91" fmla="*/ 137 h 1557"/>
                <a:gd name="T92" fmla="*/ 267 w 1722"/>
                <a:gd name="T93" fmla="*/ 143 h 1557"/>
                <a:gd name="T94" fmla="*/ 281 w 1722"/>
                <a:gd name="T95" fmla="*/ 152 h 1557"/>
                <a:gd name="T96" fmla="*/ 293 w 1722"/>
                <a:gd name="T97" fmla="*/ 154 h 1557"/>
                <a:gd name="T98" fmla="*/ 298 w 1722"/>
                <a:gd name="T99" fmla="*/ 154 h 1557"/>
                <a:gd name="T100" fmla="*/ 300 w 1722"/>
                <a:gd name="T101" fmla="*/ 160 h 1557"/>
                <a:gd name="T102" fmla="*/ 308 w 1722"/>
                <a:gd name="T103" fmla="*/ 175 h 1557"/>
                <a:gd name="T104" fmla="*/ 317 w 1722"/>
                <a:gd name="T105" fmla="*/ 191 h 1557"/>
                <a:gd name="T106" fmla="*/ 329 w 1722"/>
                <a:gd name="T107" fmla="*/ 197 h 1557"/>
                <a:gd name="T108" fmla="*/ 350 w 1722"/>
                <a:gd name="T109" fmla="*/ 191 h 1557"/>
                <a:gd name="T110" fmla="*/ 368 w 1722"/>
                <a:gd name="T111" fmla="*/ 175 h 1557"/>
                <a:gd name="T112" fmla="*/ 382 w 1722"/>
                <a:gd name="T113" fmla="*/ 160 h 1557"/>
                <a:gd name="T114" fmla="*/ 396 w 1722"/>
                <a:gd name="T115" fmla="*/ 148 h 1557"/>
                <a:gd name="T116" fmla="*/ 414 w 1722"/>
                <a:gd name="T117" fmla="*/ 140 h 155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22"/>
                <a:gd name="T178" fmla="*/ 0 h 1557"/>
                <a:gd name="T179" fmla="*/ 1722 w 1722"/>
                <a:gd name="T180" fmla="*/ 1557 h 155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22" h="1557">
                  <a:moveTo>
                    <a:pt x="1673" y="557"/>
                  </a:moveTo>
                  <a:lnTo>
                    <a:pt x="1673" y="561"/>
                  </a:lnTo>
                  <a:lnTo>
                    <a:pt x="1673" y="575"/>
                  </a:lnTo>
                  <a:lnTo>
                    <a:pt x="1675" y="590"/>
                  </a:lnTo>
                  <a:lnTo>
                    <a:pt x="1675" y="606"/>
                  </a:lnTo>
                  <a:lnTo>
                    <a:pt x="1675" y="618"/>
                  </a:lnTo>
                  <a:lnTo>
                    <a:pt x="1681" y="628"/>
                  </a:lnTo>
                  <a:lnTo>
                    <a:pt x="1691" y="639"/>
                  </a:lnTo>
                  <a:lnTo>
                    <a:pt x="1702" y="649"/>
                  </a:lnTo>
                  <a:lnTo>
                    <a:pt x="1712" y="661"/>
                  </a:lnTo>
                  <a:lnTo>
                    <a:pt x="1714" y="673"/>
                  </a:lnTo>
                  <a:lnTo>
                    <a:pt x="1710" y="693"/>
                  </a:lnTo>
                  <a:lnTo>
                    <a:pt x="1698" y="712"/>
                  </a:lnTo>
                  <a:lnTo>
                    <a:pt x="1687" y="728"/>
                  </a:lnTo>
                  <a:lnTo>
                    <a:pt x="1681" y="736"/>
                  </a:lnTo>
                  <a:lnTo>
                    <a:pt x="1673" y="742"/>
                  </a:lnTo>
                  <a:lnTo>
                    <a:pt x="1669" y="752"/>
                  </a:lnTo>
                  <a:lnTo>
                    <a:pt x="1667" y="762"/>
                  </a:lnTo>
                  <a:lnTo>
                    <a:pt x="1673" y="773"/>
                  </a:lnTo>
                  <a:lnTo>
                    <a:pt x="1683" y="787"/>
                  </a:lnTo>
                  <a:lnTo>
                    <a:pt x="1697" y="799"/>
                  </a:lnTo>
                  <a:lnTo>
                    <a:pt x="1708" y="811"/>
                  </a:lnTo>
                  <a:lnTo>
                    <a:pt x="1718" y="823"/>
                  </a:lnTo>
                  <a:lnTo>
                    <a:pt x="1722" y="836"/>
                  </a:lnTo>
                  <a:lnTo>
                    <a:pt x="1720" y="852"/>
                  </a:lnTo>
                  <a:lnTo>
                    <a:pt x="1720" y="876"/>
                  </a:lnTo>
                  <a:lnTo>
                    <a:pt x="1718" y="905"/>
                  </a:lnTo>
                  <a:lnTo>
                    <a:pt x="1716" y="935"/>
                  </a:lnTo>
                  <a:lnTo>
                    <a:pt x="1714" y="964"/>
                  </a:lnTo>
                  <a:lnTo>
                    <a:pt x="1712" y="988"/>
                  </a:lnTo>
                  <a:lnTo>
                    <a:pt x="1708" y="1002"/>
                  </a:lnTo>
                  <a:lnTo>
                    <a:pt x="1697" y="1025"/>
                  </a:lnTo>
                  <a:lnTo>
                    <a:pt x="1687" y="1051"/>
                  </a:lnTo>
                  <a:lnTo>
                    <a:pt x="1675" y="1074"/>
                  </a:lnTo>
                  <a:lnTo>
                    <a:pt x="1667" y="1096"/>
                  </a:lnTo>
                  <a:lnTo>
                    <a:pt x="1667" y="1114"/>
                  </a:lnTo>
                  <a:lnTo>
                    <a:pt x="1667" y="1130"/>
                  </a:lnTo>
                  <a:lnTo>
                    <a:pt x="1669" y="1139"/>
                  </a:lnTo>
                  <a:lnTo>
                    <a:pt x="1671" y="1151"/>
                  </a:lnTo>
                  <a:lnTo>
                    <a:pt x="1671" y="1163"/>
                  </a:lnTo>
                  <a:lnTo>
                    <a:pt x="1667" y="1171"/>
                  </a:lnTo>
                  <a:lnTo>
                    <a:pt x="1655" y="1175"/>
                  </a:lnTo>
                  <a:lnTo>
                    <a:pt x="1639" y="1175"/>
                  </a:lnTo>
                  <a:lnTo>
                    <a:pt x="1614" y="1175"/>
                  </a:lnTo>
                  <a:lnTo>
                    <a:pt x="1586" y="1175"/>
                  </a:lnTo>
                  <a:lnTo>
                    <a:pt x="1561" y="1173"/>
                  </a:lnTo>
                  <a:lnTo>
                    <a:pt x="1539" y="1171"/>
                  </a:lnTo>
                  <a:lnTo>
                    <a:pt x="1529" y="1169"/>
                  </a:lnTo>
                  <a:lnTo>
                    <a:pt x="1521" y="1169"/>
                  </a:lnTo>
                  <a:lnTo>
                    <a:pt x="1511" y="1171"/>
                  </a:lnTo>
                  <a:lnTo>
                    <a:pt x="1502" y="1177"/>
                  </a:lnTo>
                  <a:lnTo>
                    <a:pt x="1496" y="1183"/>
                  </a:lnTo>
                  <a:lnTo>
                    <a:pt x="1492" y="1193"/>
                  </a:lnTo>
                  <a:lnTo>
                    <a:pt x="1486" y="1206"/>
                  </a:lnTo>
                  <a:lnTo>
                    <a:pt x="1478" y="1222"/>
                  </a:lnTo>
                  <a:lnTo>
                    <a:pt x="1468" y="1238"/>
                  </a:lnTo>
                  <a:lnTo>
                    <a:pt x="1458" y="1246"/>
                  </a:lnTo>
                  <a:lnTo>
                    <a:pt x="1445" y="1254"/>
                  </a:lnTo>
                  <a:lnTo>
                    <a:pt x="1435" y="1261"/>
                  </a:lnTo>
                  <a:lnTo>
                    <a:pt x="1429" y="1273"/>
                  </a:lnTo>
                  <a:lnTo>
                    <a:pt x="1433" y="1285"/>
                  </a:lnTo>
                  <a:lnTo>
                    <a:pt x="1443" y="1297"/>
                  </a:lnTo>
                  <a:lnTo>
                    <a:pt x="1456" y="1313"/>
                  </a:lnTo>
                  <a:lnTo>
                    <a:pt x="1470" y="1332"/>
                  </a:lnTo>
                  <a:lnTo>
                    <a:pt x="1480" y="1350"/>
                  </a:lnTo>
                  <a:lnTo>
                    <a:pt x="1486" y="1364"/>
                  </a:lnTo>
                  <a:lnTo>
                    <a:pt x="1492" y="1381"/>
                  </a:lnTo>
                  <a:lnTo>
                    <a:pt x="1498" y="1401"/>
                  </a:lnTo>
                  <a:lnTo>
                    <a:pt x="1504" y="1423"/>
                  </a:lnTo>
                  <a:lnTo>
                    <a:pt x="1510" y="1441"/>
                  </a:lnTo>
                  <a:lnTo>
                    <a:pt x="1513" y="1454"/>
                  </a:lnTo>
                  <a:lnTo>
                    <a:pt x="1517" y="1470"/>
                  </a:lnTo>
                  <a:lnTo>
                    <a:pt x="1521" y="1482"/>
                  </a:lnTo>
                  <a:lnTo>
                    <a:pt x="1523" y="1486"/>
                  </a:lnTo>
                  <a:lnTo>
                    <a:pt x="1480" y="1490"/>
                  </a:lnTo>
                  <a:lnTo>
                    <a:pt x="1336" y="1439"/>
                  </a:lnTo>
                  <a:lnTo>
                    <a:pt x="1287" y="1476"/>
                  </a:lnTo>
                  <a:lnTo>
                    <a:pt x="1271" y="1531"/>
                  </a:lnTo>
                  <a:lnTo>
                    <a:pt x="1248" y="1557"/>
                  </a:lnTo>
                  <a:lnTo>
                    <a:pt x="1195" y="1504"/>
                  </a:lnTo>
                  <a:lnTo>
                    <a:pt x="1151" y="1472"/>
                  </a:lnTo>
                  <a:lnTo>
                    <a:pt x="1130" y="1399"/>
                  </a:lnTo>
                  <a:lnTo>
                    <a:pt x="1090" y="1405"/>
                  </a:lnTo>
                  <a:lnTo>
                    <a:pt x="1100" y="1486"/>
                  </a:lnTo>
                  <a:lnTo>
                    <a:pt x="1067" y="1488"/>
                  </a:lnTo>
                  <a:lnTo>
                    <a:pt x="1019" y="1415"/>
                  </a:lnTo>
                  <a:lnTo>
                    <a:pt x="966" y="1429"/>
                  </a:lnTo>
                  <a:lnTo>
                    <a:pt x="950" y="1380"/>
                  </a:lnTo>
                  <a:lnTo>
                    <a:pt x="927" y="1348"/>
                  </a:lnTo>
                  <a:lnTo>
                    <a:pt x="807" y="1372"/>
                  </a:lnTo>
                  <a:lnTo>
                    <a:pt x="765" y="1322"/>
                  </a:lnTo>
                  <a:lnTo>
                    <a:pt x="730" y="1352"/>
                  </a:lnTo>
                  <a:lnTo>
                    <a:pt x="683" y="1348"/>
                  </a:lnTo>
                  <a:lnTo>
                    <a:pt x="620" y="1370"/>
                  </a:lnTo>
                  <a:lnTo>
                    <a:pt x="557" y="1301"/>
                  </a:lnTo>
                  <a:lnTo>
                    <a:pt x="533" y="1238"/>
                  </a:lnTo>
                  <a:lnTo>
                    <a:pt x="437" y="1261"/>
                  </a:lnTo>
                  <a:lnTo>
                    <a:pt x="401" y="1291"/>
                  </a:lnTo>
                  <a:lnTo>
                    <a:pt x="413" y="1208"/>
                  </a:lnTo>
                  <a:lnTo>
                    <a:pt x="372" y="1153"/>
                  </a:lnTo>
                  <a:lnTo>
                    <a:pt x="317" y="1094"/>
                  </a:lnTo>
                  <a:lnTo>
                    <a:pt x="332" y="1047"/>
                  </a:lnTo>
                  <a:lnTo>
                    <a:pt x="415" y="956"/>
                  </a:lnTo>
                  <a:lnTo>
                    <a:pt x="472" y="844"/>
                  </a:lnTo>
                  <a:lnTo>
                    <a:pt x="521" y="791"/>
                  </a:lnTo>
                  <a:lnTo>
                    <a:pt x="529" y="722"/>
                  </a:lnTo>
                  <a:lnTo>
                    <a:pt x="563" y="708"/>
                  </a:lnTo>
                  <a:lnTo>
                    <a:pt x="531" y="590"/>
                  </a:lnTo>
                  <a:lnTo>
                    <a:pt x="561" y="480"/>
                  </a:lnTo>
                  <a:lnTo>
                    <a:pt x="580" y="376"/>
                  </a:lnTo>
                  <a:lnTo>
                    <a:pt x="468" y="297"/>
                  </a:lnTo>
                  <a:lnTo>
                    <a:pt x="421" y="358"/>
                  </a:lnTo>
                  <a:lnTo>
                    <a:pt x="313" y="393"/>
                  </a:lnTo>
                  <a:lnTo>
                    <a:pt x="210" y="393"/>
                  </a:lnTo>
                  <a:lnTo>
                    <a:pt x="183" y="321"/>
                  </a:lnTo>
                  <a:lnTo>
                    <a:pt x="179" y="254"/>
                  </a:lnTo>
                  <a:lnTo>
                    <a:pt x="112" y="226"/>
                  </a:lnTo>
                  <a:lnTo>
                    <a:pt x="88" y="273"/>
                  </a:lnTo>
                  <a:lnTo>
                    <a:pt x="0" y="222"/>
                  </a:lnTo>
                  <a:lnTo>
                    <a:pt x="45" y="140"/>
                  </a:lnTo>
                  <a:lnTo>
                    <a:pt x="6" y="90"/>
                  </a:lnTo>
                  <a:lnTo>
                    <a:pt x="10" y="88"/>
                  </a:lnTo>
                  <a:lnTo>
                    <a:pt x="19" y="83"/>
                  </a:lnTo>
                  <a:lnTo>
                    <a:pt x="33" y="75"/>
                  </a:lnTo>
                  <a:lnTo>
                    <a:pt x="51" y="65"/>
                  </a:lnTo>
                  <a:lnTo>
                    <a:pt x="69" y="57"/>
                  </a:lnTo>
                  <a:lnTo>
                    <a:pt x="84" y="49"/>
                  </a:lnTo>
                  <a:lnTo>
                    <a:pt x="98" y="45"/>
                  </a:lnTo>
                  <a:lnTo>
                    <a:pt x="112" y="41"/>
                  </a:lnTo>
                  <a:lnTo>
                    <a:pt x="134" y="35"/>
                  </a:lnTo>
                  <a:lnTo>
                    <a:pt x="155" y="25"/>
                  </a:lnTo>
                  <a:lnTo>
                    <a:pt x="179" y="18"/>
                  </a:lnTo>
                  <a:lnTo>
                    <a:pt x="197" y="8"/>
                  </a:lnTo>
                  <a:lnTo>
                    <a:pt x="208" y="4"/>
                  </a:lnTo>
                  <a:lnTo>
                    <a:pt x="224" y="0"/>
                  </a:lnTo>
                  <a:lnTo>
                    <a:pt x="244" y="4"/>
                  </a:lnTo>
                  <a:lnTo>
                    <a:pt x="267" y="14"/>
                  </a:lnTo>
                  <a:lnTo>
                    <a:pt x="293" y="25"/>
                  </a:lnTo>
                  <a:lnTo>
                    <a:pt x="313" y="39"/>
                  </a:lnTo>
                  <a:lnTo>
                    <a:pt x="328" y="47"/>
                  </a:lnTo>
                  <a:lnTo>
                    <a:pt x="344" y="51"/>
                  </a:lnTo>
                  <a:lnTo>
                    <a:pt x="358" y="49"/>
                  </a:lnTo>
                  <a:lnTo>
                    <a:pt x="366" y="43"/>
                  </a:lnTo>
                  <a:lnTo>
                    <a:pt x="374" y="35"/>
                  </a:lnTo>
                  <a:lnTo>
                    <a:pt x="380" y="27"/>
                  </a:lnTo>
                  <a:lnTo>
                    <a:pt x="387" y="21"/>
                  </a:lnTo>
                  <a:lnTo>
                    <a:pt x="397" y="21"/>
                  </a:lnTo>
                  <a:lnTo>
                    <a:pt x="413" y="25"/>
                  </a:lnTo>
                  <a:lnTo>
                    <a:pt x="447" y="39"/>
                  </a:lnTo>
                  <a:lnTo>
                    <a:pt x="472" y="53"/>
                  </a:lnTo>
                  <a:lnTo>
                    <a:pt x="492" y="73"/>
                  </a:lnTo>
                  <a:lnTo>
                    <a:pt x="510" y="96"/>
                  </a:lnTo>
                  <a:lnTo>
                    <a:pt x="531" y="118"/>
                  </a:lnTo>
                  <a:lnTo>
                    <a:pt x="551" y="142"/>
                  </a:lnTo>
                  <a:lnTo>
                    <a:pt x="567" y="163"/>
                  </a:lnTo>
                  <a:lnTo>
                    <a:pt x="582" y="187"/>
                  </a:lnTo>
                  <a:lnTo>
                    <a:pt x="598" y="212"/>
                  </a:lnTo>
                  <a:lnTo>
                    <a:pt x="610" y="232"/>
                  </a:lnTo>
                  <a:lnTo>
                    <a:pt x="622" y="256"/>
                  </a:lnTo>
                  <a:lnTo>
                    <a:pt x="637" y="279"/>
                  </a:lnTo>
                  <a:lnTo>
                    <a:pt x="655" y="303"/>
                  </a:lnTo>
                  <a:lnTo>
                    <a:pt x="673" y="325"/>
                  </a:lnTo>
                  <a:lnTo>
                    <a:pt x="689" y="348"/>
                  </a:lnTo>
                  <a:lnTo>
                    <a:pt x="698" y="368"/>
                  </a:lnTo>
                  <a:lnTo>
                    <a:pt x="704" y="378"/>
                  </a:lnTo>
                  <a:lnTo>
                    <a:pt x="714" y="386"/>
                  </a:lnTo>
                  <a:lnTo>
                    <a:pt x="726" y="393"/>
                  </a:lnTo>
                  <a:lnTo>
                    <a:pt x="736" y="405"/>
                  </a:lnTo>
                  <a:lnTo>
                    <a:pt x="742" y="417"/>
                  </a:lnTo>
                  <a:lnTo>
                    <a:pt x="750" y="445"/>
                  </a:lnTo>
                  <a:lnTo>
                    <a:pt x="761" y="470"/>
                  </a:lnTo>
                  <a:lnTo>
                    <a:pt x="773" y="492"/>
                  </a:lnTo>
                  <a:lnTo>
                    <a:pt x="783" y="508"/>
                  </a:lnTo>
                  <a:lnTo>
                    <a:pt x="795" y="527"/>
                  </a:lnTo>
                  <a:lnTo>
                    <a:pt x="809" y="543"/>
                  </a:lnTo>
                  <a:lnTo>
                    <a:pt x="824" y="555"/>
                  </a:lnTo>
                  <a:lnTo>
                    <a:pt x="840" y="561"/>
                  </a:lnTo>
                  <a:lnTo>
                    <a:pt x="862" y="567"/>
                  </a:lnTo>
                  <a:lnTo>
                    <a:pt x="882" y="569"/>
                  </a:lnTo>
                  <a:lnTo>
                    <a:pt x="901" y="565"/>
                  </a:lnTo>
                  <a:lnTo>
                    <a:pt x="919" y="559"/>
                  </a:lnTo>
                  <a:lnTo>
                    <a:pt x="941" y="553"/>
                  </a:lnTo>
                  <a:lnTo>
                    <a:pt x="960" y="549"/>
                  </a:lnTo>
                  <a:lnTo>
                    <a:pt x="982" y="551"/>
                  </a:lnTo>
                  <a:lnTo>
                    <a:pt x="1004" y="559"/>
                  </a:lnTo>
                  <a:lnTo>
                    <a:pt x="1029" y="563"/>
                  </a:lnTo>
                  <a:lnTo>
                    <a:pt x="1051" y="569"/>
                  </a:lnTo>
                  <a:lnTo>
                    <a:pt x="1065" y="575"/>
                  </a:lnTo>
                  <a:lnTo>
                    <a:pt x="1073" y="580"/>
                  </a:lnTo>
                  <a:lnTo>
                    <a:pt x="1086" y="588"/>
                  </a:lnTo>
                  <a:lnTo>
                    <a:pt x="1104" y="598"/>
                  </a:lnTo>
                  <a:lnTo>
                    <a:pt x="1122" y="608"/>
                  </a:lnTo>
                  <a:lnTo>
                    <a:pt x="1139" y="616"/>
                  </a:lnTo>
                  <a:lnTo>
                    <a:pt x="1155" y="620"/>
                  </a:lnTo>
                  <a:lnTo>
                    <a:pt x="1167" y="620"/>
                  </a:lnTo>
                  <a:lnTo>
                    <a:pt x="1171" y="618"/>
                  </a:lnTo>
                  <a:lnTo>
                    <a:pt x="1177" y="614"/>
                  </a:lnTo>
                  <a:lnTo>
                    <a:pt x="1181" y="614"/>
                  </a:lnTo>
                  <a:lnTo>
                    <a:pt x="1185" y="614"/>
                  </a:lnTo>
                  <a:lnTo>
                    <a:pt x="1189" y="616"/>
                  </a:lnTo>
                  <a:lnTo>
                    <a:pt x="1191" y="618"/>
                  </a:lnTo>
                  <a:lnTo>
                    <a:pt x="1193" y="624"/>
                  </a:lnTo>
                  <a:lnTo>
                    <a:pt x="1195" y="632"/>
                  </a:lnTo>
                  <a:lnTo>
                    <a:pt x="1197" y="641"/>
                  </a:lnTo>
                  <a:lnTo>
                    <a:pt x="1202" y="659"/>
                  </a:lnTo>
                  <a:lnTo>
                    <a:pt x="1212" y="675"/>
                  </a:lnTo>
                  <a:lnTo>
                    <a:pt x="1224" y="687"/>
                  </a:lnTo>
                  <a:lnTo>
                    <a:pt x="1232" y="701"/>
                  </a:lnTo>
                  <a:lnTo>
                    <a:pt x="1238" y="714"/>
                  </a:lnTo>
                  <a:lnTo>
                    <a:pt x="1244" y="734"/>
                  </a:lnTo>
                  <a:lnTo>
                    <a:pt x="1254" y="754"/>
                  </a:lnTo>
                  <a:lnTo>
                    <a:pt x="1265" y="767"/>
                  </a:lnTo>
                  <a:lnTo>
                    <a:pt x="1277" y="775"/>
                  </a:lnTo>
                  <a:lnTo>
                    <a:pt x="1289" y="779"/>
                  </a:lnTo>
                  <a:lnTo>
                    <a:pt x="1299" y="785"/>
                  </a:lnTo>
                  <a:lnTo>
                    <a:pt x="1313" y="789"/>
                  </a:lnTo>
                  <a:lnTo>
                    <a:pt x="1328" y="785"/>
                  </a:lnTo>
                  <a:lnTo>
                    <a:pt x="1348" y="777"/>
                  </a:lnTo>
                  <a:lnTo>
                    <a:pt x="1374" y="773"/>
                  </a:lnTo>
                  <a:lnTo>
                    <a:pt x="1399" y="767"/>
                  </a:lnTo>
                  <a:lnTo>
                    <a:pt x="1423" y="760"/>
                  </a:lnTo>
                  <a:lnTo>
                    <a:pt x="1447" y="742"/>
                  </a:lnTo>
                  <a:lnTo>
                    <a:pt x="1462" y="722"/>
                  </a:lnTo>
                  <a:lnTo>
                    <a:pt x="1472" y="701"/>
                  </a:lnTo>
                  <a:lnTo>
                    <a:pt x="1480" y="689"/>
                  </a:lnTo>
                  <a:lnTo>
                    <a:pt x="1494" y="675"/>
                  </a:lnTo>
                  <a:lnTo>
                    <a:pt x="1510" y="659"/>
                  </a:lnTo>
                  <a:lnTo>
                    <a:pt x="1527" y="643"/>
                  </a:lnTo>
                  <a:lnTo>
                    <a:pt x="1543" y="628"/>
                  </a:lnTo>
                  <a:lnTo>
                    <a:pt x="1557" y="616"/>
                  </a:lnTo>
                  <a:lnTo>
                    <a:pt x="1572" y="604"/>
                  </a:lnTo>
                  <a:lnTo>
                    <a:pt x="1584" y="594"/>
                  </a:lnTo>
                  <a:lnTo>
                    <a:pt x="1598" y="586"/>
                  </a:lnTo>
                  <a:lnTo>
                    <a:pt x="1614" y="577"/>
                  </a:lnTo>
                  <a:lnTo>
                    <a:pt x="1634" y="567"/>
                  </a:lnTo>
                  <a:lnTo>
                    <a:pt x="1653" y="561"/>
                  </a:lnTo>
                  <a:lnTo>
                    <a:pt x="1667" y="557"/>
                  </a:lnTo>
                  <a:lnTo>
                    <a:pt x="1673" y="557"/>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41" name="Freeform 105"/>
            <p:cNvSpPr>
              <a:spLocks/>
            </p:cNvSpPr>
            <p:nvPr/>
          </p:nvSpPr>
          <p:spPr bwMode="gray">
            <a:xfrm>
              <a:off x="2264" y="884"/>
              <a:ext cx="1641" cy="1473"/>
            </a:xfrm>
            <a:custGeom>
              <a:avLst/>
              <a:gdLst>
                <a:gd name="T0" fmla="*/ 651 w 3282"/>
                <a:gd name="T1" fmla="*/ 10 h 2947"/>
                <a:gd name="T2" fmla="*/ 669 w 3282"/>
                <a:gd name="T3" fmla="*/ 0 h 2947"/>
                <a:gd name="T4" fmla="*/ 720 w 3282"/>
                <a:gd name="T5" fmla="*/ 75 h 2947"/>
                <a:gd name="T6" fmla="*/ 808 w 3282"/>
                <a:gd name="T7" fmla="*/ 154 h 2947"/>
                <a:gd name="T8" fmla="*/ 761 w 3282"/>
                <a:gd name="T9" fmla="*/ 265 h 2947"/>
                <a:gd name="T10" fmla="*/ 737 w 3282"/>
                <a:gd name="T11" fmla="*/ 326 h 2947"/>
                <a:gd name="T12" fmla="*/ 793 w 3282"/>
                <a:gd name="T13" fmla="*/ 368 h 2947"/>
                <a:gd name="T14" fmla="*/ 785 w 3282"/>
                <a:gd name="T15" fmla="*/ 441 h 2947"/>
                <a:gd name="T16" fmla="*/ 710 w 3282"/>
                <a:gd name="T17" fmla="*/ 486 h 2947"/>
                <a:gd name="T18" fmla="*/ 693 w 3282"/>
                <a:gd name="T19" fmla="*/ 529 h 2947"/>
                <a:gd name="T20" fmla="*/ 634 w 3282"/>
                <a:gd name="T21" fmla="*/ 485 h 2947"/>
                <a:gd name="T22" fmla="*/ 587 w 3282"/>
                <a:gd name="T23" fmla="*/ 518 h 2947"/>
                <a:gd name="T24" fmla="*/ 530 w 3282"/>
                <a:gd name="T25" fmla="*/ 545 h 2947"/>
                <a:gd name="T26" fmla="*/ 470 w 3282"/>
                <a:gd name="T27" fmla="*/ 631 h 2947"/>
                <a:gd name="T28" fmla="*/ 376 w 3282"/>
                <a:gd name="T29" fmla="*/ 713 h 2947"/>
                <a:gd name="T30" fmla="*/ 309 w 3282"/>
                <a:gd name="T31" fmla="*/ 676 h 2947"/>
                <a:gd name="T32" fmla="*/ 235 w 3282"/>
                <a:gd name="T33" fmla="*/ 736 h 2947"/>
                <a:gd name="T34" fmla="*/ 189 w 3282"/>
                <a:gd name="T35" fmla="*/ 655 h 2947"/>
                <a:gd name="T36" fmla="*/ 88 w 3282"/>
                <a:gd name="T37" fmla="*/ 617 h 2947"/>
                <a:gd name="T38" fmla="*/ 9 w 3282"/>
                <a:gd name="T39" fmla="*/ 583 h 2947"/>
                <a:gd name="T40" fmla="*/ 20 w 3282"/>
                <a:gd name="T41" fmla="*/ 515 h 2947"/>
                <a:gd name="T42" fmla="*/ 70 w 3282"/>
                <a:gd name="T43" fmla="*/ 522 h 2947"/>
                <a:gd name="T44" fmla="*/ 103 w 3282"/>
                <a:gd name="T45" fmla="*/ 518 h 2947"/>
                <a:gd name="T46" fmla="*/ 144 w 3282"/>
                <a:gd name="T47" fmla="*/ 526 h 2947"/>
                <a:gd name="T48" fmla="*/ 178 w 3282"/>
                <a:gd name="T49" fmla="*/ 545 h 2947"/>
                <a:gd name="T50" fmla="*/ 223 w 3282"/>
                <a:gd name="T51" fmla="*/ 550 h 2947"/>
                <a:gd name="T52" fmla="*/ 246 w 3282"/>
                <a:gd name="T53" fmla="*/ 558 h 2947"/>
                <a:gd name="T54" fmla="*/ 291 w 3282"/>
                <a:gd name="T55" fmla="*/ 532 h 2947"/>
                <a:gd name="T56" fmla="*/ 341 w 3282"/>
                <a:gd name="T57" fmla="*/ 519 h 2947"/>
                <a:gd name="T58" fmla="*/ 375 w 3282"/>
                <a:gd name="T59" fmla="*/ 517 h 2947"/>
                <a:gd name="T60" fmla="*/ 398 w 3282"/>
                <a:gd name="T61" fmla="*/ 506 h 2947"/>
                <a:gd name="T62" fmla="*/ 420 w 3282"/>
                <a:gd name="T63" fmla="*/ 485 h 2947"/>
                <a:gd name="T64" fmla="*/ 443 w 3282"/>
                <a:gd name="T65" fmla="*/ 466 h 2947"/>
                <a:gd name="T66" fmla="*/ 459 w 3282"/>
                <a:gd name="T67" fmla="*/ 452 h 2947"/>
                <a:gd name="T68" fmla="*/ 443 w 3282"/>
                <a:gd name="T69" fmla="*/ 419 h 2947"/>
                <a:gd name="T70" fmla="*/ 466 w 3282"/>
                <a:gd name="T71" fmla="*/ 396 h 2947"/>
                <a:gd name="T72" fmla="*/ 505 w 3282"/>
                <a:gd name="T73" fmla="*/ 403 h 2947"/>
                <a:gd name="T74" fmla="*/ 530 w 3282"/>
                <a:gd name="T75" fmla="*/ 375 h 2947"/>
                <a:gd name="T76" fmla="*/ 561 w 3282"/>
                <a:gd name="T77" fmla="*/ 369 h 2947"/>
                <a:gd name="T78" fmla="*/ 579 w 3282"/>
                <a:gd name="T79" fmla="*/ 341 h 2947"/>
                <a:gd name="T80" fmla="*/ 607 w 3282"/>
                <a:gd name="T81" fmla="*/ 315 h 2947"/>
                <a:gd name="T82" fmla="*/ 634 w 3282"/>
                <a:gd name="T83" fmla="*/ 298 h 2947"/>
                <a:gd name="T84" fmla="*/ 672 w 3282"/>
                <a:gd name="T85" fmla="*/ 300 h 2947"/>
                <a:gd name="T86" fmla="*/ 671 w 3282"/>
                <a:gd name="T87" fmla="*/ 277 h 2947"/>
                <a:gd name="T88" fmla="*/ 631 w 3282"/>
                <a:gd name="T89" fmla="*/ 249 h 2947"/>
                <a:gd name="T90" fmla="*/ 607 w 3282"/>
                <a:gd name="T91" fmla="*/ 260 h 2947"/>
                <a:gd name="T92" fmla="*/ 576 w 3282"/>
                <a:gd name="T93" fmla="*/ 258 h 2947"/>
                <a:gd name="T94" fmla="*/ 553 w 3282"/>
                <a:gd name="T95" fmla="*/ 268 h 2947"/>
                <a:gd name="T96" fmla="*/ 549 w 3282"/>
                <a:gd name="T97" fmla="*/ 245 h 2947"/>
                <a:gd name="T98" fmla="*/ 560 w 3282"/>
                <a:gd name="T99" fmla="*/ 195 h 2947"/>
                <a:gd name="T100" fmla="*/ 583 w 3282"/>
                <a:gd name="T101" fmla="*/ 179 h 2947"/>
                <a:gd name="T102" fmla="*/ 611 w 3282"/>
                <a:gd name="T103" fmla="*/ 168 h 2947"/>
                <a:gd name="T104" fmla="*/ 635 w 3282"/>
                <a:gd name="T105" fmla="*/ 152 h 2947"/>
                <a:gd name="T106" fmla="*/ 636 w 3282"/>
                <a:gd name="T107" fmla="*/ 124 h 2947"/>
                <a:gd name="T108" fmla="*/ 647 w 3282"/>
                <a:gd name="T109" fmla="*/ 84 h 2947"/>
                <a:gd name="T110" fmla="*/ 659 w 3282"/>
                <a:gd name="T111" fmla="*/ 61 h 2947"/>
                <a:gd name="T112" fmla="*/ 652 w 3282"/>
                <a:gd name="T113" fmla="*/ 37 h 2947"/>
                <a:gd name="T114" fmla="*/ 637 w 3282"/>
                <a:gd name="T115" fmla="*/ 31 h 294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282"/>
                <a:gd name="T175" fmla="*/ 0 h 2947"/>
                <a:gd name="T176" fmla="*/ 3282 w 3282"/>
                <a:gd name="T177" fmla="*/ 2947 h 294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282" h="2947">
                  <a:moveTo>
                    <a:pt x="2552" y="115"/>
                  </a:moveTo>
                  <a:lnTo>
                    <a:pt x="2554" y="111"/>
                  </a:lnTo>
                  <a:lnTo>
                    <a:pt x="2559" y="101"/>
                  </a:lnTo>
                  <a:lnTo>
                    <a:pt x="2569" y="87"/>
                  </a:lnTo>
                  <a:lnTo>
                    <a:pt x="2579" y="73"/>
                  </a:lnTo>
                  <a:lnTo>
                    <a:pt x="2589" y="55"/>
                  </a:lnTo>
                  <a:lnTo>
                    <a:pt x="2601" y="42"/>
                  </a:lnTo>
                  <a:lnTo>
                    <a:pt x="2609" y="28"/>
                  </a:lnTo>
                  <a:lnTo>
                    <a:pt x="2617" y="20"/>
                  </a:lnTo>
                  <a:lnTo>
                    <a:pt x="2628" y="12"/>
                  </a:lnTo>
                  <a:lnTo>
                    <a:pt x="2642" y="6"/>
                  </a:lnTo>
                  <a:lnTo>
                    <a:pt x="2658" y="2"/>
                  </a:lnTo>
                  <a:lnTo>
                    <a:pt x="2670" y="0"/>
                  </a:lnTo>
                  <a:lnTo>
                    <a:pt x="2676" y="0"/>
                  </a:lnTo>
                  <a:lnTo>
                    <a:pt x="2715" y="50"/>
                  </a:lnTo>
                  <a:lnTo>
                    <a:pt x="2670" y="132"/>
                  </a:lnTo>
                  <a:lnTo>
                    <a:pt x="2758" y="183"/>
                  </a:lnTo>
                  <a:lnTo>
                    <a:pt x="2782" y="142"/>
                  </a:lnTo>
                  <a:lnTo>
                    <a:pt x="2849" y="164"/>
                  </a:lnTo>
                  <a:lnTo>
                    <a:pt x="2853" y="231"/>
                  </a:lnTo>
                  <a:lnTo>
                    <a:pt x="2880" y="303"/>
                  </a:lnTo>
                  <a:lnTo>
                    <a:pt x="2983" y="303"/>
                  </a:lnTo>
                  <a:lnTo>
                    <a:pt x="3091" y="268"/>
                  </a:lnTo>
                  <a:lnTo>
                    <a:pt x="3138" y="207"/>
                  </a:lnTo>
                  <a:lnTo>
                    <a:pt x="3250" y="286"/>
                  </a:lnTo>
                  <a:lnTo>
                    <a:pt x="3231" y="386"/>
                  </a:lnTo>
                  <a:lnTo>
                    <a:pt x="3201" y="500"/>
                  </a:lnTo>
                  <a:lnTo>
                    <a:pt x="3231" y="616"/>
                  </a:lnTo>
                  <a:lnTo>
                    <a:pt x="3199" y="632"/>
                  </a:lnTo>
                  <a:lnTo>
                    <a:pt x="3191" y="701"/>
                  </a:lnTo>
                  <a:lnTo>
                    <a:pt x="3140" y="756"/>
                  </a:lnTo>
                  <a:lnTo>
                    <a:pt x="3085" y="866"/>
                  </a:lnTo>
                  <a:lnTo>
                    <a:pt x="3002" y="957"/>
                  </a:lnTo>
                  <a:lnTo>
                    <a:pt x="2987" y="1004"/>
                  </a:lnTo>
                  <a:lnTo>
                    <a:pt x="3042" y="1063"/>
                  </a:lnTo>
                  <a:lnTo>
                    <a:pt x="3083" y="1120"/>
                  </a:lnTo>
                  <a:lnTo>
                    <a:pt x="3071" y="1201"/>
                  </a:lnTo>
                  <a:lnTo>
                    <a:pt x="3079" y="1266"/>
                  </a:lnTo>
                  <a:lnTo>
                    <a:pt x="3030" y="1244"/>
                  </a:lnTo>
                  <a:lnTo>
                    <a:pt x="3014" y="1264"/>
                  </a:lnTo>
                  <a:lnTo>
                    <a:pt x="2971" y="1250"/>
                  </a:lnTo>
                  <a:lnTo>
                    <a:pt x="2947" y="1305"/>
                  </a:lnTo>
                  <a:lnTo>
                    <a:pt x="2989" y="1313"/>
                  </a:lnTo>
                  <a:lnTo>
                    <a:pt x="3030" y="1368"/>
                  </a:lnTo>
                  <a:lnTo>
                    <a:pt x="3024" y="1451"/>
                  </a:lnTo>
                  <a:lnTo>
                    <a:pt x="3059" y="1500"/>
                  </a:lnTo>
                  <a:lnTo>
                    <a:pt x="3061" y="1530"/>
                  </a:lnTo>
                  <a:lnTo>
                    <a:pt x="3091" y="1536"/>
                  </a:lnTo>
                  <a:lnTo>
                    <a:pt x="3170" y="1475"/>
                  </a:lnTo>
                  <a:lnTo>
                    <a:pt x="3209" y="1541"/>
                  </a:lnTo>
                  <a:lnTo>
                    <a:pt x="3244" y="1608"/>
                  </a:lnTo>
                  <a:lnTo>
                    <a:pt x="3282" y="1630"/>
                  </a:lnTo>
                  <a:lnTo>
                    <a:pt x="3282" y="1677"/>
                  </a:lnTo>
                  <a:lnTo>
                    <a:pt x="3239" y="1728"/>
                  </a:lnTo>
                  <a:lnTo>
                    <a:pt x="3189" y="1776"/>
                  </a:lnTo>
                  <a:lnTo>
                    <a:pt x="3138" y="1766"/>
                  </a:lnTo>
                  <a:lnTo>
                    <a:pt x="3134" y="1803"/>
                  </a:lnTo>
                  <a:lnTo>
                    <a:pt x="3101" y="1819"/>
                  </a:lnTo>
                  <a:lnTo>
                    <a:pt x="3032" y="1839"/>
                  </a:lnTo>
                  <a:lnTo>
                    <a:pt x="2981" y="1898"/>
                  </a:lnTo>
                  <a:lnTo>
                    <a:pt x="2928" y="1941"/>
                  </a:lnTo>
                  <a:lnTo>
                    <a:pt x="2884" y="2012"/>
                  </a:lnTo>
                  <a:lnTo>
                    <a:pt x="2839" y="1947"/>
                  </a:lnTo>
                  <a:lnTo>
                    <a:pt x="2798" y="1917"/>
                  </a:lnTo>
                  <a:lnTo>
                    <a:pt x="2768" y="1945"/>
                  </a:lnTo>
                  <a:lnTo>
                    <a:pt x="2788" y="1967"/>
                  </a:lnTo>
                  <a:lnTo>
                    <a:pt x="2788" y="2032"/>
                  </a:lnTo>
                  <a:lnTo>
                    <a:pt x="2811" y="2087"/>
                  </a:lnTo>
                  <a:lnTo>
                    <a:pt x="2778" y="2140"/>
                  </a:lnTo>
                  <a:lnTo>
                    <a:pt x="2770" y="2118"/>
                  </a:lnTo>
                  <a:lnTo>
                    <a:pt x="2703" y="2116"/>
                  </a:lnTo>
                  <a:lnTo>
                    <a:pt x="2656" y="2073"/>
                  </a:lnTo>
                  <a:lnTo>
                    <a:pt x="2640" y="2012"/>
                  </a:lnTo>
                  <a:lnTo>
                    <a:pt x="2607" y="1971"/>
                  </a:lnTo>
                  <a:lnTo>
                    <a:pt x="2581" y="1925"/>
                  </a:lnTo>
                  <a:lnTo>
                    <a:pt x="2556" y="1911"/>
                  </a:lnTo>
                  <a:lnTo>
                    <a:pt x="2536" y="1941"/>
                  </a:lnTo>
                  <a:lnTo>
                    <a:pt x="2506" y="1943"/>
                  </a:lnTo>
                  <a:lnTo>
                    <a:pt x="2469" y="1967"/>
                  </a:lnTo>
                  <a:lnTo>
                    <a:pt x="2479" y="2035"/>
                  </a:lnTo>
                  <a:lnTo>
                    <a:pt x="2441" y="2049"/>
                  </a:lnTo>
                  <a:lnTo>
                    <a:pt x="2414" y="2039"/>
                  </a:lnTo>
                  <a:lnTo>
                    <a:pt x="2386" y="2075"/>
                  </a:lnTo>
                  <a:lnTo>
                    <a:pt x="2347" y="2073"/>
                  </a:lnTo>
                  <a:lnTo>
                    <a:pt x="2296" y="2128"/>
                  </a:lnTo>
                  <a:lnTo>
                    <a:pt x="2248" y="2132"/>
                  </a:lnTo>
                  <a:lnTo>
                    <a:pt x="2231" y="2055"/>
                  </a:lnTo>
                  <a:lnTo>
                    <a:pt x="2183" y="2051"/>
                  </a:lnTo>
                  <a:lnTo>
                    <a:pt x="2158" y="2093"/>
                  </a:lnTo>
                  <a:lnTo>
                    <a:pt x="2152" y="2142"/>
                  </a:lnTo>
                  <a:lnTo>
                    <a:pt x="2120" y="2181"/>
                  </a:lnTo>
                  <a:lnTo>
                    <a:pt x="2132" y="2222"/>
                  </a:lnTo>
                  <a:lnTo>
                    <a:pt x="2117" y="2246"/>
                  </a:lnTo>
                  <a:lnTo>
                    <a:pt x="2185" y="2333"/>
                  </a:lnTo>
                  <a:lnTo>
                    <a:pt x="2075" y="2376"/>
                  </a:lnTo>
                  <a:lnTo>
                    <a:pt x="2014" y="2376"/>
                  </a:lnTo>
                  <a:lnTo>
                    <a:pt x="1928" y="2407"/>
                  </a:lnTo>
                  <a:lnTo>
                    <a:pt x="1880" y="2526"/>
                  </a:lnTo>
                  <a:lnTo>
                    <a:pt x="1802" y="2555"/>
                  </a:lnTo>
                  <a:lnTo>
                    <a:pt x="1766" y="2539"/>
                  </a:lnTo>
                  <a:lnTo>
                    <a:pt x="1731" y="2598"/>
                  </a:lnTo>
                  <a:lnTo>
                    <a:pt x="1674" y="2579"/>
                  </a:lnTo>
                  <a:lnTo>
                    <a:pt x="1621" y="2638"/>
                  </a:lnTo>
                  <a:lnTo>
                    <a:pt x="1601" y="2718"/>
                  </a:lnTo>
                  <a:lnTo>
                    <a:pt x="1502" y="2852"/>
                  </a:lnTo>
                  <a:lnTo>
                    <a:pt x="1459" y="2888"/>
                  </a:lnTo>
                  <a:lnTo>
                    <a:pt x="1430" y="2860"/>
                  </a:lnTo>
                  <a:lnTo>
                    <a:pt x="1339" y="2876"/>
                  </a:lnTo>
                  <a:lnTo>
                    <a:pt x="1298" y="2823"/>
                  </a:lnTo>
                  <a:lnTo>
                    <a:pt x="1239" y="2821"/>
                  </a:lnTo>
                  <a:lnTo>
                    <a:pt x="1195" y="2781"/>
                  </a:lnTo>
                  <a:lnTo>
                    <a:pt x="1233" y="2707"/>
                  </a:lnTo>
                  <a:lnTo>
                    <a:pt x="1248" y="2659"/>
                  </a:lnTo>
                  <a:lnTo>
                    <a:pt x="1215" y="2612"/>
                  </a:lnTo>
                  <a:lnTo>
                    <a:pt x="1150" y="2630"/>
                  </a:lnTo>
                  <a:lnTo>
                    <a:pt x="1115" y="2709"/>
                  </a:lnTo>
                  <a:lnTo>
                    <a:pt x="1101" y="2846"/>
                  </a:lnTo>
                  <a:lnTo>
                    <a:pt x="1052" y="2901"/>
                  </a:lnTo>
                  <a:lnTo>
                    <a:pt x="939" y="2947"/>
                  </a:lnTo>
                  <a:lnTo>
                    <a:pt x="869" y="2941"/>
                  </a:lnTo>
                  <a:lnTo>
                    <a:pt x="810" y="2886"/>
                  </a:lnTo>
                  <a:lnTo>
                    <a:pt x="817" y="2795"/>
                  </a:lnTo>
                  <a:lnTo>
                    <a:pt x="874" y="2764"/>
                  </a:lnTo>
                  <a:lnTo>
                    <a:pt x="874" y="2657"/>
                  </a:lnTo>
                  <a:lnTo>
                    <a:pt x="829" y="2618"/>
                  </a:lnTo>
                  <a:lnTo>
                    <a:pt x="754" y="2620"/>
                  </a:lnTo>
                  <a:lnTo>
                    <a:pt x="658" y="2714"/>
                  </a:lnTo>
                  <a:lnTo>
                    <a:pt x="524" y="2714"/>
                  </a:lnTo>
                  <a:lnTo>
                    <a:pt x="441" y="2671"/>
                  </a:lnTo>
                  <a:lnTo>
                    <a:pt x="445" y="2610"/>
                  </a:lnTo>
                  <a:lnTo>
                    <a:pt x="378" y="2606"/>
                  </a:lnTo>
                  <a:lnTo>
                    <a:pt x="302" y="2539"/>
                  </a:lnTo>
                  <a:lnTo>
                    <a:pt x="351" y="2470"/>
                  </a:lnTo>
                  <a:lnTo>
                    <a:pt x="396" y="2457"/>
                  </a:lnTo>
                  <a:lnTo>
                    <a:pt x="376" y="2390"/>
                  </a:lnTo>
                  <a:lnTo>
                    <a:pt x="296" y="2362"/>
                  </a:lnTo>
                  <a:lnTo>
                    <a:pt x="203" y="2374"/>
                  </a:lnTo>
                  <a:lnTo>
                    <a:pt x="156" y="2429"/>
                  </a:lnTo>
                  <a:lnTo>
                    <a:pt x="111" y="2423"/>
                  </a:lnTo>
                  <a:lnTo>
                    <a:pt x="34" y="2333"/>
                  </a:lnTo>
                  <a:lnTo>
                    <a:pt x="0" y="2236"/>
                  </a:lnTo>
                  <a:lnTo>
                    <a:pt x="18" y="2179"/>
                  </a:lnTo>
                  <a:lnTo>
                    <a:pt x="10" y="2055"/>
                  </a:lnTo>
                  <a:lnTo>
                    <a:pt x="14" y="2057"/>
                  </a:lnTo>
                  <a:lnTo>
                    <a:pt x="30" y="2057"/>
                  </a:lnTo>
                  <a:lnTo>
                    <a:pt x="52" y="2059"/>
                  </a:lnTo>
                  <a:lnTo>
                    <a:pt x="79" y="2063"/>
                  </a:lnTo>
                  <a:lnTo>
                    <a:pt x="109" y="2065"/>
                  </a:lnTo>
                  <a:lnTo>
                    <a:pt x="138" y="2069"/>
                  </a:lnTo>
                  <a:lnTo>
                    <a:pt x="166" y="2073"/>
                  </a:lnTo>
                  <a:lnTo>
                    <a:pt x="189" y="2077"/>
                  </a:lnTo>
                  <a:lnTo>
                    <a:pt x="207" y="2081"/>
                  </a:lnTo>
                  <a:lnTo>
                    <a:pt x="243" y="2089"/>
                  </a:lnTo>
                  <a:lnTo>
                    <a:pt x="278" y="2089"/>
                  </a:lnTo>
                  <a:lnTo>
                    <a:pt x="308" y="2081"/>
                  </a:lnTo>
                  <a:lnTo>
                    <a:pt x="323" y="2075"/>
                  </a:lnTo>
                  <a:lnTo>
                    <a:pt x="337" y="2069"/>
                  </a:lnTo>
                  <a:lnTo>
                    <a:pt x="351" y="2067"/>
                  </a:lnTo>
                  <a:lnTo>
                    <a:pt x="367" y="2065"/>
                  </a:lnTo>
                  <a:lnTo>
                    <a:pt x="386" y="2069"/>
                  </a:lnTo>
                  <a:lnTo>
                    <a:pt x="412" y="2075"/>
                  </a:lnTo>
                  <a:lnTo>
                    <a:pt x="441" y="2079"/>
                  </a:lnTo>
                  <a:lnTo>
                    <a:pt x="473" y="2083"/>
                  </a:lnTo>
                  <a:lnTo>
                    <a:pt x="498" y="2087"/>
                  </a:lnTo>
                  <a:lnTo>
                    <a:pt x="518" y="2087"/>
                  </a:lnTo>
                  <a:lnTo>
                    <a:pt x="542" y="2089"/>
                  </a:lnTo>
                  <a:lnTo>
                    <a:pt x="560" y="2095"/>
                  </a:lnTo>
                  <a:lnTo>
                    <a:pt x="575" y="2104"/>
                  </a:lnTo>
                  <a:lnTo>
                    <a:pt x="589" y="2118"/>
                  </a:lnTo>
                  <a:lnTo>
                    <a:pt x="607" y="2134"/>
                  </a:lnTo>
                  <a:lnTo>
                    <a:pt x="626" y="2148"/>
                  </a:lnTo>
                  <a:lnTo>
                    <a:pt x="646" y="2156"/>
                  </a:lnTo>
                  <a:lnTo>
                    <a:pt x="666" y="2163"/>
                  </a:lnTo>
                  <a:lnTo>
                    <a:pt x="685" y="2173"/>
                  </a:lnTo>
                  <a:lnTo>
                    <a:pt x="709" y="2183"/>
                  </a:lnTo>
                  <a:lnTo>
                    <a:pt x="739" y="2193"/>
                  </a:lnTo>
                  <a:lnTo>
                    <a:pt x="762" y="2197"/>
                  </a:lnTo>
                  <a:lnTo>
                    <a:pt x="792" y="2199"/>
                  </a:lnTo>
                  <a:lnTo>
                    <a:pt x="821" y="2201"/>
                  </a:lnTo>
                  <a:lnTo>
                    <a:pt x="851" y="2201"/>
                  </a:lnTo>
                  <a:lnTo>
                    <a:pt x="874" y="2201"/>
                  </a:lnTo>
                  <a:lnTo>
                    <a:pt x="892" y="2203"/>
                  </a:lnTo>
                  <a:lnTo>
                    <a:pt x="904" y="2207"/>
                  </a:lnTo>
                  <a:lnTo>
                    <a:pt x="914" y="2215"/>
                  </a:lnTo>
                  <a:lnTo>
                    <a:pt x="924" y="2224"/>
                  </a:lnTo>
                  <a:lnTo>
                    <a:pt x="935" y="2232"/>
                  </a:lnTo>
                  <a:lnTo>
                    <a:pt x="947" y="2236"/>
                  </a:lnTo>
                  <a:lnTo>
                    <a:pt x="965" y="2238"/>
                  </a:lnTo>
                  <a:lnTo>
                    <a:pt x="985" y="2234"/>
                  </a:lnTo>
                  <a:lnTo>
                    <a:pt x="1002" y="2224"/>
                  </a:lnTo>
                  <a:lnTo>
                    <a:pt x="1024" y="2207"/>
                  </a:lnTo>
                  <a:lnTo>
                    <a:pt x="1048" y="2187"/>
                  </a:lnTo>
                  <a:lnTo>
                    <a:pt x="1073" y="2171"/>
                  </a:lnTo>
                  <a:lnTo>
                    <a:pt x="1103" y="2157"/>
                  </a:lnTo>
                  <a:lnTo>
                    <a:pt x="1134" y="2144"/>
                  </a:lnTo>
                  <a:lnTo>
                    <a:pt x="1164" y="2130"/>
                  </a:lnTo>
                  <a:lnTo>
                    <a:pt x="1199" y="2114"/>
                  </a:lnTo>
                  <a:lnTo>
                    <a:pt x="1241" y="2098"/>
                  </a:lnTo>
                  <a:lnTo>
                    <a:pt x="1282" y="2087"/>
                  </a:lnTo>
                  <a:lnTo>
                    <a:pt x="1325" y="2079"/>
                  </a:lnTo>
                  <a:lnTo>
                    <a:pt x="1345" y="2077"/>
                  </a:lnTo>
                  <a:lnTo>
                    <a:pt x="1357" y="2077"/>
                  </a:lnTo>
                  <a:lnTo>
                    <a:pt x="1363" y="2079"/>
                  </a:lnTo>
                  <a:lnTo>
                    <a:pt x="1367" y="2079"/>
                  </a:lnTo>
                  <a:lnTo>
                    <a:pt x="1371" y="2081"/>
                  </a:lnTo>
                  <a:lnTo>
                    <a:pt x="1378" y="2081"/>
                  </a:lnTo>
                  <a:lnTo>
                    <a:pt x="1392" y="2081"/>
                  </a:lnTo>
                  <a:lnTo>
                    <a:pt x="1418" y="2079"/>
                  </a:lnTo>
                  <a:lnTo>
                    <a:pt x="1463" y="2075"/>
                  </a:lnTo>
                  <a:lnTo>
                    <a:pt x="1498" y="2071"/>
                  </a:lnTo>
                  <a:lnTo>
                    <a:pt x="1526" y="2065"/>
                  </a:lnTo>
                  <a:lnTo>
                    <a:pt x="1548" y="2059"/>
                  </a:lnTo>
                  <a:lnTo>
                    <a:pt x="1561" y="2053"/>
                  </a:lnTo>
                  <a:lnTo>
                    <a:pt x="1571" y="2045"/>
                  </a:lnTo>
                  <a:lnTo>
                    <a:pt x="1577" y="2035"/>
                  </a:lnTo>
                  <a:lnTo>
                    <a:pt x="1581" y="2030"/>
                  </a:lnTo>
                  <a:lnTo>
                    <a:pt x="1589" y="2024"/>
                  </a:lnTo>
                  <a:lnTo>
                    <a:pt x="1603" y="2018"/>
                  </a:lnTo>
                  <a:lnTo>
                    <a:pt x="1622" y="2014"/>
                  </a:lnTo>
                  <a:lnTo>
                    <a:pt x="1640" y="2006"/>
                  </a:lnTo>
                  <a:lnTo>
                    <a:pt x="1656" y="1994"/>
                  </a:lnTo>
                  <a:lnTo>
                    <a:pt x="1668" y="1974"/>
                  </a:lnTo>
                  <a:lnTo>
                    <a:pt x="1674" y="1957"/>
                  </a:lnTo>
                  <a:lnTo>
                    <a:pt x="1680" y="1941"/>
                  </a:lnTo>
                  <a:lnTo>
                    <a:pt x="1685" y="1927"/>
                  </a:lnTo>
                  <a:lnTo>
                    <a:pt x="1697" y="1913"/>
                  </a:lnTo>
                  <a:lnTo>
                    <a:pt x="1715" y="1900"/>
                  </a:lnTo>
                  <a:lnTo>
                    <a:pt x="1737" y="1888"/>
                  </a:lnTo>
                  <a:lnTo>
                    <a:pt x="1752" y="1878"/>
                  </a:lnTo>
                  <a:lnTo>
                    <a:pt x="1764" y="1872"/>
                  </a:lnTo>
                  <a:lnTo>
                    <a:pt x="1772" y="1866"/>
                  </a:lnTo>
                  <a:lnTo>
                    <a:pt x="1780" y="1860"/>
                  </a:lnTo>
                  <a:lnTo>
                    <a:pt x="1790" y="1854"/>
                  </a:lnTo>
                  <a:lnTo>
                    <a:pt x="1804" y="1848"/>
                  </a:lnTo>
                  <a:lnTo>
                    <a:pt x="1817" y="1841"/>
                  </a:lnTo>
                  <a:lnTo>
                    <a:pt x="1831" y="1831"/>
                  </a:lnTo>
                  <a:lnTo>
                    <a:pt x="1837" y="1821"/>
                  </a:lnTo>
                  <a:lnTo>
                    <a:pt x="1837" y="1811"/>
                  </a:lnTo>
                  <a:lnTo>
                    <a:pt x="1825" y="1795"/>
                  </a:lnTo>
                  <a:lnTo>
                    <a:pt x="1809" y="1780"/>
                  </a:lnTo>
                  <a:lnTo>
                    <a:pt x="1794" y="1762"/>
                  </a:lnTo>
                  <a:lnTo>
                    <a:pt x="1780" y="1744"/>
                  </a:lnTo>
                  <a:lnTo>
                    <a:pt x="1772" y="1726"/>
                  </a:lnTo>
                  <a:lnTo>
                    <a:pt x="1772" y="1707"/>
                  </a:lnTo>
                  <a:lnTo>
                    <a:pt x="1772" y="1679"/>
                  </a:lnTo>
                  <a:lnTo>
                    <a:pt x="1776" y="1652"/>
                  </a:lnTo>
                  <a:lnTo>
                    <a:pt x="1782" y="1628"/>
                  </a:lnTo>
                  <a:lnTo>
                    <a:pt x="1790" y="1608"/>
                  </a:lnTo>
                  <a:lnTo>
                    <a:pt x="1806" y="1593"/>
                  </a:lnTo>
                  <a:lnTo>
                    <a:pt x="1823" y="1585"/>
                  </a:lnTo>
                  <a:lnTo>
                    <a:pt x="1843" y="1581"/>
                  </a:lnTo>
                  <a:lnTo>
                    <a:pt x="1863" y="1585"/>
                  </a:lnTo>
                  <a:lnTo>
                    <a:pt x="1884" y="1597"/>
                  </a:lnTo>
                  <a:lnTo>
                    <a:pt x="1910" y="1606"/>
                  </a:lnTo>
                  <a:lnTo>
                    <a:pt x="1937" y="1614"/>
                  </a:lnTo>
                  <a:lnTo>
                    <a:pt x="1963" y="1616"/>
                  </a:lnTo>
                  <a:lnTo>
                    <a:pt x="1985" y="1614"/>
                  </a:lnTo>
                  <a:lnTo>
                    <a:pt x="2002" y="1614"/>
                  </a:lnTo>
                  <a:lnTo>
                    <a:pt x="2020" y="1612"/>
                  </a:lnTo>
                  <a:lnTo>
                    <a:pt x="2034" y="1608"/>
                  </a:lnTo>
                  <a:lnTo>
                    <a:pt x="2046" y="1597"/>
                  </a:lnTo>
                  <a:lnTo>
                    <a:pt x="2058" y="1581"/>
                  </a:lnTo>
                  <a:lnTo>
                    <a:pt x="2071" y="1561"/>
                  </a:lnTo>
                  <a:lnTo>
                    <a:pt x="2085" y="1538"/>
                  </a:lnTo>
                  <a:lnTo>
                    <a:pt x="2101" y="1518"/>
                  </a:lnTo>
                  <a:lnTo>
                    <a:pt x="2117" y="1502"/>
                  </a:lnTo>
                  <a:lnTo>
                    <a:pt x="2130" y="1494"/>
                  </a:lnTo>
                  <a:lnTo>
                    <a:pt x="2146" y="1490"/>
                  </a:lnTo>
                  <a:lnTo>
                    <a:pt x="2166" y="1488"/>
                  </a:lnTo>
                  <a:lnTo>
                    <a:pt x="2189" y="1486"/>
                  </a:lnTo>
                  <a:lnTo>
                    <a:pt x="2213" y="1484"/>
                  </a:lnTo>
                  <a:lnTo>
                    <a:pt x="2231" y="1482"/>
                  </a:lnTo>
                  <a:lnTo>
                    <a:pt x="2243" y="1477"/>
                  </a:lnTo>
                  <a:lnTo>
                    <a:pt x="2254" y="1469"/>
                  </a:lnTo>
                  <a:lnTo>
                    <a:pt x="2268" y="1455"/>
                  </a:lnTo>
                  <a:lnTo>
                    <a:pt x="2284" y="1437"/>
                  </a:lnTo>
                  <a:lnTo>
                    <a:pt x="2298" y="1421"/>
                  </a:lnTo>
                  <a:lnTo>
                    <a:pt x="2308" y="1408"/>
                  </a:lnTo>
                  <a:lnTo>
                    <a:pt x="2311" y="1388"/>
                  </a:lnTo>
                  <a:lnTo>
                    <a:pt x="2315" y="1364"/>
                  </a:lnTo>
                  <a:lnTo>
                    <a:pt x="2321" y="1343"/>
                  </a:lnTo>
                  <a:lnTo>
                    <a:pt x="2331" y="1323"/>
                  </a:lnTo>
                  <a:lnTo>
                    <a:pt x="2351" y="1303"/>
                  </a:lnTo>
                  <a:lnTo>
                    <a:pt x="2374" y="1286"/>
                  </a:lnTo>
                  <a:lnTo>
                    <a:pt x="2402" y="1276"/>
                  </a:lnTo>
                  <a:lnTo>
                    <a:pt x="2416" y="1270"/>
                  </a:lnTo>
                  <a:lnTo>
                    <a:pt x="2426" y="1262"/>
                  </a:lnTo>
                  <a:lnTo>
                    <a:pt x="2433" y="1250"/>
                  </a:lnTo>
                  <a:lnTo>
                    <a:pt x="2443" y="1240"/>
                  </a:lnTo>
                  <a:lnTo>
                    <a:pt x="2455" y="1232"/>
                  </a:lnTo>
                  <a:lnTo>
                    <a:pt x="2469" y="1227"/>
                  </a:lnTo>
                  <a:lnTo>
                    <a:pt x="2487" y="1217"/>
                  </a:lnTo>
                  <a:lnTo>
                    <a:pt x="2510" y="1205"/>
                  </a:lnTo>
                  <a:lnTo>
                    <a:pt x="2534" y="1195"/>
                  </a:lnTo>
                  <a:lnTo>
                    <a:pt x="2559" y="1189"/>
                  </a:lnTo>
                  <a:lnTo>
                    <a:pt x="2583" y="1187"/>
                  </a:lnTo>
                  <a:lnTo>
                    <a:pt x="2607" y="1189"/>
                  </a:lnTo>
                  <a:lnTo>
                    <a:pt x="2628" y="1195"/>
                  </a:lnTo>
                  <a:lnTo>
                    <a:pt x="2652" y="1199"/>
                  </a:lnTo>
                  <a:lnTo>
                    <a:pt x="2670" y="1203"/>
                  </a:lnTo>
                  <a:lnTo>
                    <a:pt x="2685" y="1203"/>
                  </a:lnTo>
                  <a:lnTo>
                    <a:pt x="2697" y="1197"/>
                  </a:lnTo>
                  <a:lnTo>
                    <a:pt x="2707" y="1183"/>
                  </a:lnTo>
                  <a:lnTo>
                    <a:pt x="2713" y="1171"/>
                  </a:lnTo>
                  <a:lnTo>
                    <a:pt x="2713" y="1158"/>
                  </a:lnTo>
                  <a:lnTo>
                    <a:pt x="2707" y="1140"/>
                  </a:lnTo>
                  <a:lnTo>
                    <a:pt x="2695" y="1126"/>
                  </a:lnTo>
                  <a:lnTo>
                    <a:pt x="2682" y="1108"/>
                  </a:lnTo>
                  <a:lnTo>
                    <a:pt x="2662" y="1089"/>
                  </a:lnTo>
                  <a:lnTo>
                    <a:pt x="2644" y="1071"/>
                  </a:lnTo>
                  <a:lnTo>
                    <a:pt x="2626" y="1055"/>
                  </a:lnTo>
                  <a:lnTo>
                    <a:pt x="2611" y="1042"/>
                  </a:lnTo>
                  <a:lnTo>
                    <a:pt x="2575" y="1016"/>
                  </a:lnTo>
                  <a:lnTo>
                    <a:pt x="2538" y="1004"/>
                  </a:lnTo>
                  <a:lnTo>
                    <a:pt x="2524" y="998"/>
                  </a:lnTo>
                  <a:lnTo>
                    <a:pt x="2510" y="990"/>
                  </a:lnTo>
                  <a:lnTo>
                    <a:pt x="2498" y="986"/>
                  </a:lnTo>
                  <a:lnTo>
                    <a:pt x="2485" y="984"/>
                  </a:lnTo>
                  <a:lnTo>
                    <a:pt x="2469" y="990"/>
                  </a:lnTo>
                  <a:lnTo>
                    <a:pt x="2453" y="1006"/>
                  </a:lnTo>
                  <a:lnTo>
                    <a:pt x="2439" y="1024"/>
                  </a:lnTo>
                  <a:lnTo>
                    <a:pt x="2426" y="1040"/>
                  </a:lnTo>
                  <a:lnTo>
                    <a:pt x="2408" y="1051"/>
                  </a:lnTo>
                  <a:lnTo>
                    <a:pt x="2394" y="1053"/>
                  </a:lnTo>
                  <a:lnTo>
                    <a:pt x="2376" y="1049"/>
                  </a:lnTo>
                  <a:lnTo>
                    <a:pt x="2357" y="1044"/>
                  </a:lnTo>
                  <a:lnTo>
                    <a:pt x="2337" y="1036"/>
                  </a:lnTo>
                  <a:lnTo>
                    <a:pt x="2317" y="1032"/>
                  </a:lnTo>
                  <a:lnTo>
                    <a:pt x="2304" y="1034"/>
                  </a:lnTo>
                  <a:lnTo>
                    <a:pt x="2292" y="1042"/>
                  </a:lnTo>
                  <a:lnTo>
                    <a:pt x="2282" y="1053"/>
                  </a:lnTo>
                  <a:lnTo>
                    <a:pt x="2272" y="1067"/>
                  </a:lnTo>
                  <a:lnTo>
                    <a:pt x="2260" y="1079"/>
                  </a:lnTo>
                  <a:lnTo>
                    <a:pt x="2248" y="1087"/>
                  </a:lnTo>
                  <a:lnTo>
                    <a:pt x="2235" y="1087"/>
                  </a:lnTo>
                  <a:lnTo>
                    <a:pt x="2211" y="1075"/>
                  </a:lnTo>
                  <a:lnTo>
                    <a:pt x="2189" y="1061"/>
                  </a:lnTo>
                  <a:lnTo>
                    <a:pt x="2174" y="1044"/>
                  </a:lnTo>
                  <a:lnTo>
                    <a:pt x="2168" y="1024"/>
                  </a:lnTo>
                  <a:lnTo>
                    <a:pt x="2170" y="1010"/>
                  </a:lnTo>
                  <a:lnTo>
                    <a:pt x="2178" y="1002"/>
                  </a:lnTo>
                  <a:lnTo>
                    <a:pt x="2185" y="992"/>
                  </a:lnTo>
                  <a:lnTo>
                    <a:pt x="2193" y="982"/>
                  </a:lnTo>
                  <a:lnTo>
                    <a:pt x="2197" y="965"/>
                  </a:lnTo>
                  <a:lnTo>
                    <a:pt x="2199" y="935"/>
                  </a:lnTo>
                  <a:lnTo>
                    <a:pt x="2201" y="902"/>
                  </a:lnTo>
                  <a:lnTo>
                    <a:pt x="2207" y="868"/>
                  </a:lnTo>
                  <a:lnTo>
                    <a:pt x="2217" y="839"/>
                  </a:lnTo>
                  <a:lnTo>
                    <a:pt x="2229" y="811"/>
                  </a:lnTo>
                  <a:lnTo>
                    <a:pt x="2239" y="782"/>
                  </a:lnTo>
                  <a:lnTo>
                    <a:pt x="2248" y="754"/>
                  </a:lnTo>
                  <a:lnTo>
                    <a:pt x="2254" y="735"/>
                  </a:lnTo>
                  <a:lnTo>
                    <a:pt x="2262" y="721"/>
                  </a:lnTo>
                  <a:lnTo>
                    <a:pt x="2276" y="713"/>
                  </a:lnTo>
                  <a:lnTo>
                    <a:pt x="2296" y="711"/>
                  </a:lnTo>
                  <a:lnTo>
                    <a:pt x="2317" y="713"/>
                  </a:lnTo>
                  <a:lnTo>
                    <a:pt x="2331" y="719"/>
                  </a:lnTo>
                  <a:lnTo>
                    <a:pt x="2349" y="725"/>
                  </a:lnTo>
                  <a:lnTo>
                    <a:pt x="2365" y="733"/>
                  </a:lnTo>
                  <a:lnTo>
                    <a:pt x="2380" y="736"/>
                  </a:lnTo>
                  <a:lnTo>
                    <a:pt x="2394" y="736"/>
                  </a:lnTo>
                  <a:lnTo>
                    <a:pt x="2406" y="729"/>
                  </a:lnTo>
                  <a:lnTo>
                    <a:pt x="2424" y="703"/>
                  </a:lnTo>
                  <a:lnTo>
                    <a:pt x="2443" y="675"/>
                  </a:lnTo>
                  <a:lnTo>
                    <a:pt x="2463" y="650"/>
                  </a:lnTo>
                  <a:lnTo>
                    <a:pt x="2477" y="640"/>
                  </a:lnTo>
                  <a:lnTo>
                    <a:pt x="2493" y="636"/>
                  </a:lnTo>
                  <a:lnTo>
                    <a:pt x="2506" y="634"/>
                  </a:lnTo>
                  <a:lnTo>
                    <a:pt x="2522" y="630"/>
                  </a:lnTo>
                  <a:lnTo>
                    <a:pt x="2534" y="622"/>
                  </a:lnTo>
                  <a:lnTo>
                    <a:pt x="2540" y="611"/>
                  </a:lnTo>
                  <a:lnTo>
                    <a:pt x="2542" y="595"/>
                  </a:lnTo>
                  <a:lnTo>
                    <a:pt x="2538" y="577"/>
                  </a:lnTo>
                  <a:lnTo>
                    <a:pt x="2534" y="561"/>
                  </a:lnTo>
                  <a:lnTo>
                    <a:pt x="2530" y="548"/>
                  </a:lnTo>
                  <a:lnTo>
                    <a:pt x="2532" y="534"/>
                  </a:lnTo>
                  <a:lnTo>
                    <a:pt x="2536" y="518"/>
                  </a:lnTo>
                  <a:lnTo>
                    <a:pt x="2542" y="498"/>
                  </a:lnTo>
                  <a:lnTo>
                    <a:pt x="2550" y="477"/>
                  </a:lnTo>
                  <a:lnTo>
                    <a:pt x="2556" y="459"/>
                  </a:lnTo>
                  <a:lnTo>
                    <a:pt x="2561" y="443"/>
                  </a:lnTo>
                  <a:lnTo>
                    <a:pt x="2567" y="416"/>
                  </a:lnTo>
                  <a:lnTo>
                    <a:pt x="2571" y="386"/>
                  </a:lnTo>
                  <a:lnTo>
                    <a:pt x="2579" y="355"/>
                  </a:lnTo>
                  <a:lnTo>
                    <a:pt x="2585" y="337"/>
                  </a:lnTo>
                  <a:lnTo>
                    <a:pt x="2589" y="327"/>
                  </a:lnTo>
                  <a:lnTo>
                    <a:pt x="2595" y="317"/>
                  </a:lnTo>
                  <a:lnTo>
                    <a:pt x="2603" y="305"/>
                  </a:lnTo>
                  <a:lnTo>
                    <a:pt x="2615" y="294"/>
                  </a:lnTo>
                  <a:lnTo>
                    <a:pt x="2626" y="276"/>
                  </a:lnTo>
                  <a:lnTo>
                    <a:pt x="2632" y="260"/>
                  </a:lnTo>
                  <a:lnTo>
                    <a:pt x="2634" y="246"/>
                  </a:lnTo>
                  <a:lnTo>
                    <a:pt x="2634" y="231"/>
                  </a:lnTo>
                  <a:lnTo>
                    <a:pt x="2632" y="209"/>
                  </a:lnTo>
                  <a:lnTo>
                    <a:pt x="2632" y="185"/>
                  </a:lnTo>
                  <a:lnTo>
                    <a:pt x="2628" y="164"/>
                  </a:lnTo>
                  <a:lnTo>
                    <a:pt x="2622" y="150"/>
                  </a:lnTo>
                  <a:lnTo>
                    <a:pt x="2615" y="146"/>
                  </a:lnTo>
                  <a:lnTo>
                    <a:pt x="2605" y="148"/>
                  </a:lnTo>
                  <a:lnTo>
                    <a:pt x="2593" y="152"/>
                  </a:lnTo>
                  <a:lnTo>
                    <a:pt x="2581" y="156"/>
                  </a:lnTo>
                  <a:lnTo>
                    <a:pt x="2567" y="158"/>
                  </a:lnTo>
                  <a:lnTo>
                    <a:pt x="2556" y="156"/>
                  </a:lnTo>
                  <a:lnTo>
                    <a:pt x="2548" y="148"/>
                  </a:lnTo>
                  <a:lnTo>
                    <a:pt x="2546" y="136"/>
                  </a:lnTo>
                  <a:lnTo>
                    <a:pt x="2548" y="124"/>
                  </a:lnTo>
                  <a:lnTo>
                    <a:pt x="2550" y="116"/>
                  </a:lnTo>
                  <a:lnTo>
                    <a:pt x="2552" y="115"/>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42" name="Freeform 106"/>
            <p:cNvSpPr>
              <a:spLocks/>
            </p:cNvSpPr>
            <p:nvPr/>
          </p:nvSpPr>
          <p:spPr bwMode="gray">
            <a:xfrm>
              <a:off x="2264" y="884"/>
              <a:ext cx="1641" cy="1473"/>
            </a:xfrm>
            <a:custGeom>
              <a:avLst/>
              <a:gdLst>
                <a:gd name="T0" fmla="*/ 651 w 3282"/>
                <a:gd name="T1" fmla="*/ 10 h 2947"/>
                <a:gd name="T2" fmla="*/ 669 w 3282"/>
                <a:gd name="T3" fmla="*/ 0 h 2947"/>
                <a:gd name="T4" fmla="*/ 720 w 3282"/>
                <a:gd name="T5" fmla="*/ 75 h 2947"/>
                <a:gd name="T6" fmla="*/ 808 w 3282"/>
                <a:gd name="T7" fmla="*/ 154 h 2947"/>
                <a:gd name="T8" fmla="*/ 761 w 3282"/>
                <a:gd name="T9" fmla="*/ 265 h 2947"/>
                <a:gd name="T10" fmla="*/ 737 w 3282"/>
                <a:gd name="T11" fmla="*/ 326 h 2947"/>
                <a:gd name="T12" fmla="*/ 793 w 3282"/>
                <a:gd name="T13" fmla="*/ 368 h 2947"/>
                <a:gd name="T14" fmla="*/ 785 w 3282"/>
                <a:gd name="T15" fmla="*/ 441 h 2947"/>
                <a:gd name="T16" fmla="*/ 710 w 3282"/>
                <a:gd name="T17" fmla="*/ 486 h 2947"/>
                <a:gd name="T18" fmla="*/ 693 w 3282"/>
                <a:gd name="T19" fmla="*/ 529 h 2947"/>
                <a:gd name="T20" fmla="*/ 634 w 3282"/>
                <a:gd name="T21" fmla="*/ 485 h 2947"/>
                <a:gd name="T22" fmla="*/ 587 w 3282"/>
                <a:gd name="T23" fmla="*/ 518 h 2947"/>
                <a:gd name="T24" fmla="*/ 530 w 3282"/>
                <a:gd name="T25" fmla="*/ 545 h 2947"/>
                <a:gd name="T26" fmla="*/ 470 w 3282"/>
                <a:gd name="T27" fmla="*/ 631 h 2947"/>
                <a:gd name="T28" fmla="*/ 376 w 3282"/>
                <a:gd name="T29" fmla="*/ 713 h 2947"/>
                <a:gd name="T30" fmla="*/ 309 w 3282"/>
                <a:gd name="T31" fmla="*/ 676 h 2947"/>
                <a:gd name="T32" fmla="*/ 235 w 3282"/>
                <a:gd name="T33" fmla="*/ 736 h 2947"/>
                <a:gd name="T34" fmla="*/ 189 w 3282"/>
                <a:gd name="T35" fmla="*/ 655 h 2947"/>
                <a:gd name="T36" fmla="*/ 88 w 3282"/>
                <a:gd name="T37" fmla="*/ 617 h 2947"/>
                <a:gd name="T38" fmla="*/ 9 w 3282"/>
                <a:gd name="T39" fmla="*/ 583 h 2947"/>
                <a:gd name="T40" fmla="*/ 20 w 3282"/>
                <a:gd name="T41" fmla="*/ 515 h 2947"/>
                <a:gd name="T42" fmla="*/ 70 w 3282"/>
                <a:gd name="T43" fmla="*/ 522 h 2947"/>
                <a:gd name="T44" fmla="*/ 103 w 3282"/>
                <a:gd name="T45" fmla="*/ 518 h 2947"/>
                <a:gd name="T46" fmla="*/ 144 w 3282"/>
                <a:gd name="T47" fmla="*/ 526 h 2947"/>
                <a:gd name="T48" fmla="*/ 178 w 3282"/>
                <a:gd name="T49" fmla="*/ 545 h 2947"/>
                <a:gd name="T50" fmla="*/ 223 w 3282"/>
                <a:gd name="T51" fmla="*/ 550 h 2947"/>
                <a:gd name="T52" fmla="*/ 246 w 3282"/>
                <a:gd name="T53" fmla="*/ 558 h 2947"/>
                <a:gd name="T54" fmla="*/ 291 w 3282"/>
                <a:gd name="T55" fmla="*/ 532 h 2947"/>
                <a:gd name="T56" fmla="*/ 341 w 3282"/>
                <a:gd name="T57" fmla="*/ 519 h 2947"/>
                <a:gd name="T58" fmla="*/ 375 w 3282"/>
                <a:gd name="T59" fmla="*/ 517 h 2947"/>
                <a:gd name="T60" fmla="*/ 398 w 3282"/>
                <a:gd name="T61" fmla="*/ 506 h 2947"/>
                <a:gd name="T62" fmla="*/ 420 w 3282"/>
                <a:gd name="T63" fmla="*/ 485 h 2947"/>
                <a:gd name="T64" fmla="*/ 443 w 3282"/>
                <a:gd name="T65" fmla="*/ 466 h 2947"/>
                <a:gd name="T66" fmla="*/ 459 w 3282"/>
                <a:gd name="T67" fmla="*/ 452 h 2947"/>
                <a:gd name="T68" fmla="*/ 443 w 3282"/>
                <a:gd name="T69" fmla="*/ 419 h 2947"/>
                <a:gd name="T70" fmla="*/ 466 w 3282"/>
                <a:gd name="T71" fmla="*/ 396 h 2947"/>
                <a:gd name="T72" fmla="*/ 505 w 3282"/>
                <a:gd name="T73" fmla="*/ 403 h 2947"/>
                <a:gd name="T74" fmla="*/ 530 w 3282"/>
                <a:gd name="T75" fmla="*/ 375 h 2947"/>
                <a:gd name="T76" fmla="*/ 561 w 3282"/>
                <a:gd name="T77" fmla="*/ 369 h 2947"/>
                <a:gd name="T78" fmla="*/ 579 w 3282"/>
                <a:gd name="T79" fmla="*/ 341 h 2947"/>
                <a:gd name="T80" fmla="*/ 607 w 3282"/>
                <a:gd name="T81" fmla="*/ 315 h 2947"/>
                <a:gd name="T82" fmla="*/ 634 w 3282"/>
                <a:gd name="T83" fmla="*/ 298 h 2947"/>
                <a:gd name="T84" fmla="*/ 672 w 3282"/>
                <a:gd name="T85" fmla="*/ 300 h 2947"/>
                <a:gd name="T86" fmla="*/ 671 w 3282"/>
                <a:gd name="T87" fmla="*/ 277 h 2947"/>
                <a:gd name="T88" fmla="*/ 631 w 3282"/>
                <a:gd name="T89" fmla="*/ 249 h 2947"/>
                <a:gd name="T90" fmla="*/ 607 w 3282"/>
                <a:gd name="T91" fmla="*/ 260 h 2947"/>
                <a:gd name="T92" fmla="*/ 576 w 3282"/>
                <a:gd name="T93" fmla="*/ 258 h 2947"/>
                <a:gd name="T94" fmla="*/ 553 w 3282"/>
                <a:gd name="T95" fmla="*/ 268 h 2947"/>
                <a:gd name="T96" fmla="*/ 549 w 3282"/>
                <a:gd name="T97" fmla="*/ 245 h 2947"/>
                <a:gd name="T98" fmla="*/ 560 w 3282"/>
                <a:gd name="T99" fmla="*/ 195 h 2947"/>
                <a:gd name="T100" fmla="*/ 583 w 3282"/>
                <a:gd name="T101" fmla="*/ 179 h 2947"/>
                <a:gd name="T102" fmla="*/ 611 w 3282"/>
                <a:gd name="T103" fmla="*/ 168 h 2947"/>
                <a:gd name="T104" fmla="*/ 635 w 3282"/>
                <a:gd name="T105" fmla="*/ 152 h 2947"/>
                <a:gd name="T106" fmla="*/ 636 w 3282"/>
                <a:gd name="T107" fmla="*/ 124 h 2947"/>
                <a:gd name="T108" fmla="*/ 647 w 3282"/>
                <a:gd name="T109" fmla="*/ 84 h 2947"/>
                <a:gd name="T110" fmla="*/ 659 w 3282"/>
                <a:gd name="T111" fmla="*/ 61 h 2947"/>
                <a:gd name="T112" fmla="*/ 652 w 3282"/>
                <a:gd name="T113" fmla="*/ 37 h 2947"/>
                <a:gd name="T114" fmla="*/ 637 w 3282"/>
                <a:gd name="T115" fmla="*/ 31 h 294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282"/>
                <a:gd name="T175" fmla="*/ 0 h 2947"/>
                <a:gd name="T176" fmla="*/ 3282 w 3282"/>
                <a:gd name="T177" fmla="*/ 2947 h 294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282" h="2947">
                  <a:moveTo>
                    <a:pt x="2552" y="115"/>
                  </a:moveTo>
                  <a:lnTo>
                    <a:pt x="2554" y="111"/>
                  </a:lnTo>
                  <a:lnTo>
                    <a:pt x="2559" y="101"/>
                  </a:lnTo>
                  <a:lnTo>
                    <a:pt x="2569" y="87"/>
                  </a:lnTo>
                  <a:lnTo>
                    <a:pt x="2579" y="73"/>
                  </a:lnTo>
                  <a:lnTo>
                    <a:pt x="2589" y="55"/>
                  </a:lnTo>
                  <a:lnTo>
                    <a:pt x="2601" y="42"/>
                  </a:lnTo>
                  <a:lnTo>
                    <a:pt x="2609" y="28"/>
                  </a:lnTo>
                  <a:lnTo>
                    <a:pt x="2617" y="20"/>
                  </a:lnTo>
                  <a:lnTo>
                    <a:pt x="2628" y="12"/>
                  </a:lnTo>
                  <a:lnTo>
                    <a:pt x="2642" y="6"/>
                  </a:lnTo>
                  <a:lnTo>
                    <a:pt x="2658" y="2"/>
                  </a:lnTo>
                  <a:lnTo>
                    <a:pt x="2670" y="0"/>
                  </a:lnTo>
                  <a:lnTo>
                    <a:pt x="2676" y="0"/>
                  </a:lnTo>
                  <a:lnTo>
                    <a:pt x="2715" y="50"/>
                  </a:lnTo>
                  <a:lnTo>
                    <a:pt x="2670" y="132"/>
                  </a:lnTo>
                  <a:lnTo>
                    <a:pt x="2758" y="183"/>
                  </a:lnTo>
                  <a:lnTo>
                    <a:pt x="2782" y="142"/>
                  </a:lnTo>
                  <a:lnTo>
                    <a:pt x="2849" y="164"/>
                  </a:lnTo>
                  <a:lnTo>
                    <a:pt x="2853" y="231"/>
                  </a:lnTo>
                  <a:lnTo>
                    <a:pt x="2880" y="303"/>
                  </a:lnTo>
                  <a:lnTo>
                    <a:pt x="2983" y="303"/>
                  </a:lnTo>
                  <a:lnTo>
                    <a:pt x="3091" y="268"/>
                  </a:lnTo>
                  <a:lnTo>
                    <a:pt x="3138" y="207"/>
                  </a:lnTo>
                  <a:lnTo>
                    <a:pt x="3250" y="286"/>
                  </a:lnTo>
                  <a:lnTo>
                    <a:pt x="3231" y="386"/>
                  </a:lnTo>
                  <a:lnTo>
                    <a:pt x="3201" y="500"/>
                  </a:lnTo>
                  <a:lnTo>
                    <a:pt x="3231" y="616"/>
                  </a:lnTo>
                  <a:lnTo>
                    <a:pt x="3199" y="632"/>
                  </a:lnTo>
                  <a:lnTo>
                    <a:pt x="3191" y="701"/>
                  </a:lnTo>
                  <a:lnTo>
                    <a:pt x="3140" y="756"/>
                  </a:lnTo>
                  <a:lnTo>
                    <a:pt x="3085" y="866"/>
                  </a:lnTo>
                  <a:lnTo>
                    <a:pt x="3002" y="957"/>
                  </a:lnTo>
                  <a:lnTo>
                    <a:pt x="2987" y="1004"/>
                  </a:lnTo>
                  <a:lnTo>
                    <a:pt x="3042" y="1063"/>
                  </a:lnTo>
                  <a:lnTo>
                    <a:pt x="3083" y="1120"/>
                  </a:lnTo>
                  <a:lnTo>
                    <a:pt x="3071" y="1201"/>
                  </a:lnTo>
                  <a:lnTo>
                    <a:pt x="3079" y="1266"/>
                  </a:lnTo>
                  <a:lnTo>
                    <a:pt x="3030" y="1244"/>
                  </a:lnTo>
                  <a:lnTo>
                    <a:pt x="3014" y="1264"/>
                  </a:lnTo>
                  <a:lnTo>
                    <a:pt x="2971" y="1250"/>
                  </a:lnTo>
                  <a:lnTo>
                    <a:pt x="2947" y="1305"/>
                  </a:lnTo>
                  <a:lnTo>
                    <a:pt x="2989" y="1313"/>
                  </a:lnTo>
                  <a:lnTo>
                    <a:pt x="3030" y="1368"/>
                  </a:lnTo>
                  <a:lnTo>
                    <a:pt x="3024" y="1451"/>
                  </a:lnTo>
                  <a:lnTo>
                    <a:pt x="3059" y="1500"/>
                  </a:lnTo>
                  <a:lnTo>
                    <a:pt x="3061" y="1530"/>
                  </a:lnTo>
                  <a:lnTo>
                    <a:pt x="3091" y="1536"/>
                  </a:lnTo>
                  <a:lnTo>
                    <a:pt x="3170" y="1475"/>
                  </a:lnTo>
                  <a:lnTo>
                    <a:pt x="3209" y="1541"/>
                  </a:lnTo>
                  <a:lnTo>
                    <a:pt x="3244" y="1608"/>
                  </a:lnTo>
                  <a:lnTo>
                    <a:pt x="3282" y="1630"/>
                  </a:lnTo>
                  <a:lnTo>
                    <a:pt x="3282" y="1677"/>
                  </a:lnTo>
                  <a:lnTo>
                    <a:pt x="3239" y="1728"/>
                  </a:lnTo>
                  <a:lnTo>
                    <a:pt x="3189" y="1776"/>
                  </a:lnTo>
                  <a:lnTo>
                    <a:pt x="3138" y="1766"/>
                  </a:lnTo>
                  <a:lnTo>
                    <a:pt x="3134" y="1803"/>
                  </a:lnTo>
                  <a:lnTo>
                    <a:pt x="3101" y="1819"/>
                  </a:lnTo>
                  <a:lnTo>
                    <a:pt x="3032" y="1839"/>
                  </a:lnTo>
                  <a:lnTo>
                    <a:pt x="2981" y="1898"/>
                  </a:lnTo>
                  <a:lnTo>
                    <a:pt x="2928" y="1941"/>
                  </a:lnTo>
                  <a:lnTo>
                    <a:pt x="2884" y="2012"/>
                  </a:lnTo>
                  <a:lnTo>
                    <a:pt x="2839" y="1947"/>
                  </a:lnTo>
                  <a:lnTo>
                    <a:pt x="2798" y="1917"/>
                  </a:lnTo>
                  <a:lnTo>
                    <a:pt x="2768" y="1945"/>
                  </a:lnTo>
                  <a:lnTo>
                    <a:pt x="2788" y="1967"/>
                  </a:lnTo>
                  <a:lnTo>
                    <a:pt x="2788" y="2032"/>
                  </a:lnTo>
                  <a:lnTo>
                    <a:pt x="2811" y="2087"/>
                  </a:lnTo>
                  <a:lnTo>
                    <a:pt x="2778" y="2140"/>
                  </a:lnTo>
                  <a:lnTo>
                    <a:pt x="2770" y="2118"/>
                  </a:lnTo>
                  <a:lnTo>
                    <a:pt x="2703" y="2116"/>
                  </a:lnTo>
                  <a:lnTo>
                    <a:pt x="2656" y="2073"/>
                  </a:lnTo>
                  <a:lnTo>
                    <a:pt x="2640" y="2012"/>
                  </a:lnTo>
                  <a:lnTo>
                    <a:pt x="2607" y="1971"/>
                  </a:lnTo>
                  <a:lnTo>
                    <a:pt x="2581" y="1925"/>
                  </a:lnTo>
                  <a:lnTo>
                    <a:pt x="2556" y="1911"/>
                  </a:lnTo>
                  <a:lnTo>
                    <a:pt x="2536" y="1941"/>
                  </a:lnTo>
                  <a:lnTo>
                    <a:pt x="2506" y="1943"/>
                  </a:lnTo>
                  <a:lnTo>
                    <a:pt x="2469" y="1967"/>
                  </a:lnTo>
                  <a:lnTo>
                    <a:pt x="2479" y="2035"/>
                  </a:lnTo>
                  <a:lnTo>
                    <a:pt x="2441" y="2049"/>
                  </a:lnTo>
                  <a:lnTo>
                    <a:pt x="2414" y="2039"/>
                  </a:lnTo>
                  <a:lnTo>
                    <a:pt x="2386" y="2075"/>
                  </a:lnTo>
                  <a:lnTo>
                    <a:pt x="2347" y="2073"/>
                  </a:lnTo>
                  <a:lnTo>
                    <a:pt x="2296" y="2128"/>
                  </a:lnTo>
                  <a:lnTo>
                    <a:pt x="2248" y="2132"/>
                  </a:lnTo>
                  <a:lnTo>
                    <a:pt x="2231" y="2055"/>
                  </a:lnTo>
                  <a:lnTo>
                    <a:pt x="2183" y="2051"/>
                  </a:lnTo>
                  <a:lnTo>
                    <a:pt x="2158" y="2093"/>
                  </a:lnTo>
                  <a:lnTo>
                    <a:pt x="2152" y="2142"/>
                  </a:lnTo>
                  <a:lnTo>
                    <a:pt x="2120" y="2181"/>
                  </a:lnTo>
                  <a:lnTo>
                    <a:pt x="2132" y="2222"/>
                  </a:lnTo>
                  <a:lnTo>
                    <a:pt x="2117" y="2246"/>
                  </a:lnTo>
                  <a:lnTo>
                    <a:pt x="2185" y="2333"/>
                  </a:lnTo>
                  <a:lnTo>
                    <a:pt x="2075" y="2376"/>
                  </a:lnTo>
                  <a:lnTo>
                    <a:pt x="2014" y="2376"/>
                  </a:lnTo>
                  <a:lnTo>
                    <a:pt x="1928" y="2407"/>
                  </a:lnTo>
                  <a:lnTo>
                    <a:pt x="1880" y="2526"/>
                  </a:lnTo>
                  <a:lnTo>
                    <a:pt x="1802" y="2555"/>
                  </a:lnTo>
                  <a:lnTo>
                    <a:pt x="1766" y="2539"/>
                  </a:lnTo>
                  <a:lnTo>
                    <a:pt x="1731" y="2598"/>
                  </a:lnTo>
                  <a:lnTo>
                    <a:pt x="1674" y="2579"/>
                  </a:lnTo>
                  <a:lnTo>
                    <a:pt x="1621" y="2638"/>
                  </a:lnTo>
                  <a:lnTo>
                    <a:pt x="1601" y="2718"/>
                  </a:lnTo>
                  <a:lnTo>
                    <a:pt x="1502" y="2852"/>
                  </a:lnTo>
                  <a:lnTo>
                    <a:pt x="1459" y="2888"/>
                  </a:lnTo>
                  <a:lnTo>
                    <a:pt x="1430" y="2860"/>
                  </a:lnTo>
                  <a:lnTo>
                    <a:pt x="1339" y="2876"/>
                  </a:lnTo>
                  <a:lnTo>
                    <a:pt x="1298" y="2823"/>
                  </a:lnTo>
                  <a:lnTo>
                    <a:pt x="1239" y="2821"/>
                  </a:lnTo>
                  <a:lnTo>
                    <a:pt x="1195" y="2781"/>
                  </a:lnTo>
                  <a:lnTo>
                    <a:pt x="1233" y="2707"/>
                  </a:lnTo>
                  <a:lnTo>
                    <a:pt x="1248" y="2659"/>
                  </a:lnTo>
                  <a:lnTo>
                    <a:pt x="1215" y="2612"/>
                  </a:lnTo>
                  <a:lnTo>
                    <a:pt x="1150" y="2630"/>
                  </a:lnTo>
                  <a:lnTo>
                    <a:pt x="1115" y="2709"/>
                  </a:lnTo>
                  <a:lnTo>
                    <a:pt x="1101" y="2846"/>
                  </a:lnTo>
                  <a:lnTo>
                    <a:pt x="1052" y="2901"/>
                  </a:lnTo>
                  <a:lnTo>
                    <a:pt x="939" y="2947"/>
                  </a:lnTo>
                  <a:lnTo>
                    <a:pt x="869" y="2941"/>
                  </a:lnTo>
                  <a:lnTo>
                    <a:pt x="810" y="2886"/>
                  </a:lnTo>
                  <a:lnTo>
                    <a:pt x="817" y="2795"/>
                  </a:lnTo>
                  <a:lnTo>
                    <a:pt x="874" y="2764"/>
                  </a:lnTo>
                  <a:lnTo>
                    <a:pt x="874" y="2657"/>
                  </a:lnTo>
                  <a:lnTo>
                    <a:pt x="829" y="2618"/>
                  </a:lnTo>
                  <a:lnTo>
                    <a:pt x="754" y="2620"/>
                  </a:lnTo>
                  <a:lnTo>
                    <a:pt x="658" y="2714"/>
                  </a:lnTo>
                  <a:lnTo>
                    <a:pt x="524" y="2714"/>
                  </a:lnTo>
                  <a:lnTo>
                    <a:pt x="441" y="2671"/>
                  </a:lnTo>
                  <a:lnTo>
                    <a:pt x="445" y="2610"/>
                  </a:lnTo>
                  <a:lnTo>
                    <a:pt x="378" y="2606"/>
                  </a:lnTo>
                  <a:lnTo>
                    <a:pt x="302" y="2539"/>
                  </a:lnTo>
                  <a:lnTo>
                    <a:pt x="351" y="2470"/>
                  </a:lnTo>
                  <a:lnTo>
                    <a:pt x="396" y="2457"/>
                  </a:lnTo>
                  <a:lnTo>
                    <a:pt x="376" y="2390"/>
                  </a:lnTo>
                  <a:lnTo>
                    <a:pt x="296" y="2362"/>
                  </a:lnTo>
                  <a:lnTo>
                    <a:pt x="203" y="2374"/>
                  </a:lnTo>
                  <a:lnTo>
                    <a:pt x="156" y="2429"/>
                  </a:lnTo>
                  <a:lnTo>
                    <a:pt x="111" y="2423"/>
                  </a:lnTo>
                  <a:lnTo>
                    <a:pt x="34" y="2333"/>
                  </a:lnTo>
                  <a:lnTo>
                    <a:pt x="0" y="2236"/>
                  </a:lnTo>
                  <a:lnTo>
                    <a:pt x="18" y="2179"/>
                  </a:lnTo>
                  <a:lnTo>
                    <a:pt x="10" y="2055"/>
                  </a:lnTo>
                  <a:lnTo>
                    <a:pt x="14" y="2057"/>
                  </a:lnTo>
                  <a:lnTo>
                    <a:pt x="30" y="2057"/>
                  </a:lnTo>
                  <a:lnTo>
                    <a:pt x="52" y="2059"/>
                  </a:lnTo>
                  <a:lnTo>
                    <a:pt x="79" y="2063"/>
                  </a:lnTo>
                  <a:lnTo>
                    <a:pt x="109" y="2065"/>
                  </a:lnTo>
                  <a:lnTo>
                    <a:pt x="138" y="2069"/>
                  </a:lnTo>
                  <a:lnTo>
                    <a:pt x="166" y="2073"/>
                  </a:lnTo>
                  <a:lnTo>
                    <a:pt x="189" y="2077"/>
                  </a:lnTo>
                  <a:lnTo>
                    <a:pt x="207" y="2081"/>
                  </a:lnTo>
                  <a:lnTo>
                    <a:pt x="243" y="2089"/>
                  </a:lnTo>
                  <a:lnTo>
                    <a:pt x="278" y="2089"/>
                  </a:lnTo>
                  <a:lnTo>
                    <a:pt x="308" y="2081"/>
                  </a:lnTo>
                  <a:lnTo>
                    <a:pt x="323" y="2075"/>
                  </a:lnTo>
                  <a:lnTo>
                    <a:pt x="337" y="2069"/>
                  </a:lnTo>
                  <a:lnTo>
                    <a:pt x="351" y="2067"/>
                  </a:lnTo>
                  <a:lnTo>
                    <a:pt x="367" y="2065"/>
                  </a:lnTo>
                  <a:lnTo>
                    <a:pt x="386" y="2069"/>
                  </a:lnTo>
                  <a:lnTo>
                    <a:pt x="412" y="2075"/>
                  </a:lnTo>
                  <a:lnTo>
                    <a:pt x="441" y="2079"/>
                  </a:lnTo>
                  <a:lnTo>
                    <a:pt x="473" y="2083"/>
                  </a:lnTo>
                  <a:lnTo>
                    <a:pt x="498" y="2087"/>
                  </a:lnTo>
                  <a:lnTo>
                    <a:pt x="518" y="2087"/>
                  </a:lnTo>
                  <a:lnTo>
                    <a:pt x="542" y="2089"/>
                  </a:lnTo>
                  <a:lnTo>
                    <a:pt x="560" y="2095"/>
                  </a:lnTo>
                  <a:lnTo>
                    <a:pt x="575" y="2104"/>
                  </a:lnTo>
                  <a:lnTo>
                    <a:pt x="589" y="2118"/>
                  </a:lnTo>
                  <a:lnTo>
                    <a:pt x="607" y="2134"/>
                  </a:lnTo>
                  <a:lnTo>
                    <a:pt x="626" y="2148"/>
                  </a:lnTo>
                  <a:lnTo>
                    <a:pt x="646" y="2156"/>
                  </a:lnTo>
                  <a:lnTo>
                    <a:pt x="666" y="2163"/>
                  </a:lnTo>
                  <a:lnTo>
                    <a:pt x="685" y="2173"/>
                  </a:lnTo>
                  <a:lnTo>
                    <a:pt x="709" y="2183"/>
                  </a:lnTo>
                  <a:lnTo>
                    <a:pt x="739" y="2193"/>
                  </a:lnTo>
                  <a:lnTo>
                    <a:pt x="762" y="2197"/>
                  </a:lnTo>
                  <a:lnTo>
                    <a:pt x="792" y="2199"/>
                  </a:lnTo>
                  <a:lnTo>
                    <a:pt x="821" y="2201"/>
                  </a:lnTo>
                  <a:lnTo>
                    <a:pt x="851" y="2201"/>
                  </a:lnTo>
                  <a:lnTo>
                    <a:pt x="874" y="2201"/>
                  </a:lnTo>
                  <a:lnTo>
                    <a:pt x="892" y="2203"/>
                  </a:lnTo>
                  <a:lnTo>
                    <a:pt x="904" y="2207"/>
                  </a:lnTo>
                  <a:lnTo>
                    <a:pt x="914" y="2215"/>
                  </a:lnTo>
                  <a:lnTo>
                    <a:pt x="924" y="2224"/>
                  </a:lnTo>
                  <a:lnTo>
                    <a:pt x="935" y="2232"/>
                  </a:lnTo>
                  <a:lnTo>
                    <a:pt x="947" y="2236"/>
                  </a:lnTo>
                  <a:lnTo>
                    <a:pt x="965" y="2238"/>
                  </a:lnTo>
                  <a:lnTo>
                    <a:pt x="985" y="2234"/>
                  </a:lnTo>
                  <a:lnTo>
                    <a:pt x="1002" y="2224"/>
                  </a:lnTo>
                  <a:lnTo>
                    <a:pt x="1024" y="2207"/>
                  </a:lnTo>
                  <a:lnTo>
                    <a:pt x="1048" y="2187"/>
                  </a:lnTo>
                  <a:lnTo>
                    <a:pt x="1073" y="2171"/>
                  </a:lnTo>
                  <a:lnTo>
                    <a:pt x="1103" y="2157"/>
                  </a:lnTo>
                  <a:lnTo>
                    <a:pt x="1134" y="2144"/>
                  </a:lnTo>
                  <a:lnTo>
                    <a:pt x="1164" y="2130"/>
                  </a:lnTo>
                  <a:lnTo>
                    <a:pt x="1199" y="2114"/>
                  </a:lnTo>
                  <a:lnTo>
                    <a:pt x="1241" y="2098"/>
                  </a:lnTo>
                  <a:lnTo>
                    <a:pt x="1282" y="2087"/>
                  </a:lnTo>
                  <a:lnTo>
                    <a:pt x="1325" y="2079"/>
                  </a:lnTo>
                  <a:lnTo>
                    <a:pt x="1345" y="2077"/>
                  </a:lnTo>
                  <a:lnTo>
                    <a:pt x="1357" y="2077"/>
                  </a:lnTo>
                  <a:lnTo>
                    <a:pt x="1363" y="2079"/>
                  </a:lnTo>
                  <a:lnTo>
                    <a:pt x="1367" y="2079"/>
                  </a:lnTo>
                  <a:lnTo>
                    <a:pt x="1371" y="2081"/>
                  </a:lnTo>
                  <a:lnTo>
                    <a:pt x="1378" y="2081"/>
                  </a:lnTo>
                  <a:lnTo>
                    <a:pt x="1392" y="2081"/>
                  </a:lnTo>
                  <a:lnTo>
                    <a:pt x="1418" y="2079"/>
                  </a:lnTo>
                  <a:lnTo>
                    <a:pt x="1463" y="2075"/>
                  </a:lnTo>
                  <a:lnTo>
                    <a:pt x="1498" y="2071"/>
                  </a:lnTo>
                  <a:lnTo>
                    <a:pt x="1526" y="2065"/>
                  </a:lnTo>
                  <a:lnTo>
                    <a:pt x="1548" y="2059"/>
                  </a:lnTo>
                  <a:lnTo>
                    <a:pt x="1561" y="2053"/>
                  </a:lnTo>
                  <a:lnTo>
                    <a:pt x="1571" y="2045"/>
                  </a:lnTo>
                  <a:lnTo>
                    <a:pt x="1577" y="2035"/>
                  </a:lnTo>
                  <a:lnTo>
                    <a:pt x="1581" y="2030"/>
                  </a:lnTo>
                  <a:lnTo>
                    <a:pt x="1589" y="2024"/>
                  </a:lnTo>
                  <a:lnTo>
                    <a:pt x="1603" y="2018"/>
                  </a:lnTo>
                  <a:lnTo>
                    <a:pt x="1622" y="2014"/>
                  </a:lnTo>
                  <a:lnTo>
                    <a:pt x="1640" y="2006"/>
                  </a:lnTo>
                  <a:lnTo>
                    <a:pt x="1656" y="1994"/>
                  </a:lnTo>
                  <a:lnTo>
                    <a:pt x="1668" y="1974"/>
                  </a:lnTo>
                  <a:lnTo>
                    <a:pt x="1674" y="1957"/>
                  </a:lnTo>
                  <a:lnTo>
                    <a:pt x="1680" y="1941"/>
                  </a:lnTo>
                  <a:lnTo>
                    <a:pt x="1685" y="1927"/>
                  </a:lnTo>
                  <a:lnTo>
                    <a:pt x="1697" y="1913"/>
                  </a:lnTo>
                  <a:lnTo>
                    <a:pt x="1715" y="1900"/>
                  </a:lnTo>
                  <a:lnTo>
                    <a:pt x="1737" y="1888"/>
                  </a:lnTo>
                  <a:lnTo>
                    <a:pt x="1752" y="1878"/>
                  </a:lnTo>
                  <a:lnTo>
                    <a:pt x="1764" y="1872"/>
                  </a:lnTo>
                  <a:lnTo>
                    <a:pt x="1772" y="1866"/>
                  </a:lnTo>
                  <a:lnTo>
                    <a:pt x="1780" y="1860"/>
                  </a:lnTo>
                  <a:lnTo>
                    <a:pt x="1790" y="1854"/>
                  </a:lnTo>
                  <a:lnTo>
                    <a:pt x="1804" y="1848"/>
                  </a:lnTo>
                  <a:lnTo>
                    <a:pt x="1817" y="1841"/>
                  </a:lnTo>
                  <a:lnTo>
                    <a:pt x="1831" y="1831"/>
                  </a:lnTo>
                  <a:lnTo>
                    <a:pt x="1837" y="1821"/>
                  </a:lnTo>
                  <a:lnTo>
                    <a:pt x="1837" y="1811"/>
                  </a:lnTo>
                  <a:lnTo>
                    <a:pt x="1825" y="1795"/>
                  </a:lnTo>
                  <a:lnTo>
                    <a:pt x="1809" y="1780"/>
                  </a:lnTo>
                  <a:lnTo>
                    <a:pt x="1794" y="1762"/>
                  </a:lnTo>
                  <a:lnTo>
                    <a:pt x="1780" y="1744"/>
                  </a:lnTo>
                  <a:lnTo>
                    <a:pt x="1772" y="1726"/>
                  </a:lnTo>
                  <a:lnTo>
                    <a:pt x="1772" y="1707"/>
                  </a:lnTo>
                  <a:lnTo>
                    <a:pt x="1772" y="1679"/>
                  </a:lnTo>
                  <a:lnTo>
                    <a:pt x="1776" y="1652"/>
                  </a:lnTo>
                  <a:lnTo>
                    <a:pt x="1782" y="1628"/>
                  </a:lnTo>
                  <a:lnTo>
                    <a:pt x="1790" y="1608"/>
                  </a:lnTo>
                  <a:lnTo>
                    <a:pt x="1806" y="1593"/>
                  </a:lnTo>
                  <a:lnTo>
                    <a:pt x="1823" y="1585"/>
                  </a:lnTo>
                  <a:lnTo>
                    <a:pt x="1843" y="1581"/>
                  </a:lnTo>
                  <a:lnTo>
                    <a:pt x="1863" y="1585"/>
                  </a:lnTo>
                  <a:lnTo>
                    <a:pt x="1884" y="1597"/>
                  </a:lnTo>
                  <a:lnTo>
                    <a:pt x="1910" y="1606"/>
                  </a:lnTo>
                  <a:lnTo>
                    <a:pt x="1937" y="1614"/>
                  </a:lnTo>
                  <a:lnTo>
                    <a:pt x="1963" y="1616"/>
                  </a:lnTo>
                  <a:lnTo>
                    <a:pt x="1985" y="1614"/>
                  </a:lnTo>
                  <a:lnTo>
                    <a:pt x="2002" y="1614"/>
                  </a:lnTo>
                  <a:lnTo>
                    <a:pt x="2020" y="1612"/>
                  </a:lnTo>
                  <a:lnTo>
                    <a:pt x="2034" y="1608"/>
                  </a:lnTo>
                  <a:lnTo>
                    <a:pt x="2046" y="1597"/>
                  </a:lnTo>
                  <a:lnTo>
                    <a:pt x="2058" y="1581"/>
                  </a:lnTo>
                  <a:lnTo>
                    <a:pt x="2071" y="1561"/>
                  </a:lnTo>
                  <a:lnTo>
                    <a:pt x="2085" y="1538"/>
                  </a:lnTo>
                  <a:lnTo>
                    <a:pt x="2101" y="1518"/>
                  </a:lnTo>
                  <a:lnTo>
                    <a:pt x="2117" y="1502"/>
                  </a:lnTo>
                  <a:lnTo>
                    <a:pt x="2130" y="1494"/>
                  </a:lnTo>
                  <a:lnTo>
                    <a:pt x="2146" y="1490"/>
                  </a:lnTo>
                  <a:lnTo>
                    <a:pt x="2166" y="1488"/>
                  </a:lnTo>
                  <a:lnTo>
                    <a:pt x="2189" y="1486"/>
                  </a:lnTo>
                  <a:lnTo>
                    <a:pt x="2213" y="1484"/>
                  </a:lnTo>
                  <a:lnTo>
                    <a:pt x="2231" y="1482"/>
                  </a:lnTo>
                  <a:lnTo>
                    <a:pt x="2243" y="1477"/>
                  </a:lnTo>
                  <a:lnTo>
                    <a:pt x="2254" y="1469"/>
                  </a:lnTo>
                  <a:lnTo>
                    <a:pt x="2268" y="1455"/>
                  </a:lnTo>
                  <a:lnTo>
                    <a:pt x="2284" y="1437"/>
                  </a:lnTo>
                  <a:lnTo>
                    <a:pt x="2298" y="1421"/>
                  </a:lnTo>
                  <a:lnTo>
                    <a:pt x="2308" y="1408"/>
                  </a:lnTo>
                  <a:lnTo>
                    <a:pt x="2311" y="1388"/>
                  </a:lnTo>
                  <a:lnTo>
                    <a:pt x="2315" y="1364"/>
                  </a:lnTo>
                  <a:lnTo>
                    <a:pt x="2321" y="1343"/>
                  </a:lnTo>
                  <a:lnTo>
                    <a:pt x="2331" y="1323"/>
                  </a:lnTo>
                  <a:lnTo>
                    <a:pt x="2351" y="1303"/>
                  </a:lnTo>
                  <a:lnTo>
                    <a:pt x="2374" y="1286"/>
                  </a:lnTo>
                  <a:lnTo>
                    <a:pt x="2402" y="1276"/>
                  </a:lnTo>
                  <a:lnTo>
                    <a:pt x="2416" y="1270"/>
                  </a:lnTo>
                  <a:lnTo>
                    <a:pt x="2426" y="1262"/>
                  </a:lnTo>
                  <a:lnTo>
                    <a:pt x="2433" y="1250"/>
                  </a:lnTo>
                  <a:lnTo>
                    <a:pt x="2443" y="1240"/>
                  </a:lnTo>
                  <a:lnTo>
                    <a:pt x="2455" y="1232"/>
                  </a:lnTo>
                  <a:lnTo>
                    <a:pt x="2469" y="1227"/>
                  </a:lnTo>
                  <a:lnTo>
                    <a:pt x="2487" y="1217"/>
                  </a:lnTo>
                  <a:lnTo>
                    <a:pt x="2510" y="1205"/>
                  </a:lnTo>
                  <a:lnTo>
                    <a:pt x="2534" y="1195"/>
                  </a:lnTo>
                  <a:lnTo>
                    <a:pt x="2559" y="1189"/>
                  </a:lnTo>
                  <a:lnTo>
                    <a:pt x="2583" y="1187"/>
                  </a:lnTo>
                  <a:lnTo>
                    <a:pt x="2607" y="1189"/>
                  </a:lnTo>
                  <a:lnTo>
                    <a:pt x="2628" y="1195"/>
                  </a:lnTo>
                  <a:lnTo>
                    <a:pt x="2652" y="1199"/>
                  </a:lnTo>
                  <a:lnTo>
                    <a:pt x="2670" y="1203"/>
                  </a:lnTo>
                  <a:lnTo>
                    <a:pt x="2685" y="1203"/>
                  </a:lnTo>
                  <a:lnTo>
                    <a:pt x="2697" y="1197"/>
                  </a:lnTo>
                  <a:lnTo>
                    <a:pt x="2707" y="1183"/>
                  </a:lnTo>
                  <a:lnTo>
                    <a:pt x="2713" y="1171"/>
                  </a:lnTo>
                  <a:lnTo>
                    <a:pt x="2713" y="1158"/>
                  </a:lnTo>
                  <a:lnTo>
                    <a:pt x="2707" y="1140"/>
                  </a:lnTo>
                  <a:lnTo>
                    <a:pt x="2695" y="1126"/>
                  </a:lnTo>
                  <a:lnTo>
                    <a:pt x="2682" y="1108"/>
                  </a:lnTo>
                  <a:lnTo>
                    <a:pt x="2662" y="1089"/>
                  </a:lnTo>
                  <a:lnTo>
                    <a:pt x="2644" y="1071"/>
                  </a:lnTo>
                  <a:lnTo>
                    <a:pt x="2626" y="1055"/>
                  </a:lnTo>
                  <a:lnTo>
                    <a:pt x="2611" y="1042"/>
                  </a:lnTo>
                  <a:lnTo>
                    <a:pt x="2575" y="1016"/>
                  </a:lnTo>
                  <a:lnTo>
                    <a:pt x="2538" y="1004"/>
                  </a:lnTo>
                  <a:lnTo>
                    <a:pt x="2524" y="998"/>
                  </a:lnTo>
                  <a:lnTo>
                    <a:pt x="2510" y="990"/>
                  </a:lnTo>
                  <a:lnTo>
                    <a:pt x="2498" y="986"/>
                  </a:lnTo>
                  <a:lnTo>
                    <a:pt x="2485" y="984"/>
                  </a:lnTo>
                  <a:lnTo>
                    <a:pt x="2469" y="990"/>
                  </a:lnTo>
                  <a:lnTo>
                    <a:pt x="2453" y="1006"/>
                  </a:lnTo>
                  <a:lnTo>
                    <a:pt x="2439" y="1024"/>
                  </a:lnTo>
                  <a:lnTo>
                    <a:pt x="2426" y="1040"/>
                  </a:lnTo>
                  <a:lnTo>
                    <a:pt x="2408" y="1051"/>
                  </a:lnTo>
                  <a:lnTo>
                    <a:pt x="2394" y="1053"/>
                  </a:lnTo>
                  <a:lnTo>
                    <a:pt x="2376" y="1049"/>
                  </a:lnTo>
                  <a:lnTo>
                    <a:pt x="2357" y="1044"/>
                  </a:lnTo>
                  <a:lnTo>
                    <a:pt x="2337" y="1036"/>
                  </a:lnTo>
                  <a:lnTo>
                    <a:pt x="2317" y="1032"/>
                  </a:lnTo>
                  <a:lnTo>
                    <a:pt x="2304" y="1034"/>
                  </a:lnTo>
                  <a:lnTo>
                    <a:pt x="2292" y="1042"/>
                  </a:lnTo>
                  <a:lnTo>
                    <a:pt x="2282" y="1053"/>
                  </a:lnTo>
                  <a:lnTo>
                    <a:pt x="2272" y="1067"/>
                  </a:lnTo>
                  <a:lnTo>
                    <a:pt x="2260" y="1079"/>
                  </a:lnTo>
                  <a:lnTo>
                    <a:pt x="2248" y="1087"/>
                  </a:lnTo>
                  <a:lnTo>
                    <a:pt x="2235" y="1087"/>
                  </a:lnTo>
                  <a:lnTo>
                    <a:pt x="2211" y="1075"/>
                  </a:lnTo>
                  <a:lnTo>
                    <a:pt x="2189" y="1061"/>
                  </a:lnTo>
                  <a:lnTo>
                    <a:pt x="2174" y="1044"/>
                  </a:lnTo>
                  <a:lnTo>
                    <a:pt x="2168" y="1024"/>
                  </a:lnTo>
                  <a:lnTo>
                    <a:pt x="2170" y="1010"/>
                  </a:lnTo>
                  <a:lnTo>
                    <a:pt x="2178" y="1002"/>
                  </a:lnTo>
                  <a:lnTo>
                    <a:pt x="2185" y="992"/>
                  </a:lnTo>
                  <a:lnTo>
                    <a:pt x="2193" y="982"/>
                  </a:lnTo>
                  <a:lnTo>
                    <a:pt x="2197" y="965"/>
                  </a:lnTo>
                  <a:lnTo>
                    <a:pt x="2199" y="935"/>
                  </a:lnTo>
                  <a:lnTo>
                    <a:pt x="2201" y="902"/>
                  </a:lnTo>
                  <a:lnTo>
                    <a:pt x="2207" y="868"/>
                  </a:lnTo>
                  <a:lnTo>
                    <a:pt x="2217" y="839"/>
                  </a:lnTo>
                  <a:lnTo>
                    <a:pt x="2229" y="811"/>
                  </a:lnTo>
                  <a:lnTo>
                    <a:pt x="2239" y="782"/>
                  </a:lnTo>
                  <a:lnTo>
                    <a:pt x="2248" y="754"/>
                  </a:lnTo>
                  <a:lnTo>
                    <a:pt x="2254" y="735"/>
                  </a:lnTo>
                  <a:lnTo>
                    <a:pt x="2262" y="721"/>
                  </a:lnTo>
                  <a:lnTo>
                    <a:pt x="2276" y="713"/>
                  </a:lnTo>
                  <a:lnTo>
                    <a:pt x="2296" y="711"/>
                  </a:lnTo>
                  <a:lnTo>
                    <a:pt x="2317" y="713"/>
                  </a:lnTo>
                  <a:lnTo>
                    <a:pt x="2331" y="719"/>
                  </a:lnTo>
                  <a:lnTo>
                    <a:pt x="2349" y="725"/>
                  </a:lnTo>
                  <a:lnTo>
                    <a:pt x="2365" y="733"/>
                  </a:lnTo>
                  <a:lnTo>
                    <a:pt x="2380" y="736"/>
                  </a:lnTo>
                  <a:lnTo>
                    <a:pt x="2394" y="736"/>
                  </a:lnTo>
                  <a:lnTo>
                    <a:pt x="2406" y="729"/>
                  </a:lnTo>
                  <a:lnTo>
                    <a:pt x="2424" y="703"/>
                  </a:lnTo>
                  <a:lnTo>
                    <a:pt x="2443" y="675"/>
                  </a:lnTo>
                  <a:lnTo>
                    <a:pt x="2463" y="650"/>
                  </a:lnTo>
                  <a:lnTo>
                    <a:pt x="2477" y="640"/>
                  </a:lnTo>
                  <a:lnTo>
                    <a:pt x="2493" y="636"/>
                  </a:lnTo>
                  <a:lnTo>
                    <a:pt x="2506" y="634"/>
                  </a:lnTo>
                  <a:lnTo>
                    <a:pt x="2522" y="630"/>
                  </a:lnTo>
                  <a:lnTo>
                    <a:pt x="2534" y="622"/>
                  </a:lnTo>
                  <a:lnTo>
                    <a:pt x="2540" y="611"/>
                  </a:lnTo>
                  <a:lnTo>
                    <a:pt x="2542" y="595"/>
                  </a:lnTo>
                  <a:lnTo>
                    <a:pt x="2538" y="577"/>
                  </a:lnTo>
                  <a:lnTo>
                    <a:pt x="2534" y="561"/>
                  </a:lnTo>
                  <a:lnTo>
                    <a:pt x="2530" y="548"/>
                  </a:lnTo>
                  <a:lnTo>
                    <a:pt x="2532" y="534"/>
                  </a:lnTo>
                  <a:lnTo>
                    <a:pt x="2536" y="518"/>
                  </a:lnTo>
                  <a:lnTo>
                    <a:pt x="2542" y="498"/>
                  </a:lnTo>
                  <a:lnTo>
                    <a:pt x="2550" y="477"/>
                  </a:lnTo>
                  <a:lnTo>
                    <a:pt x="2556" y="459"/>
                  </a:lnTo>
                  <a:lnTo>
                    <a:pt x="2561" y="443"/>
                  </a:lnTo>
                  <a:lnTo>
                    <a:pt x="2567" y="416"/>
                  </a:lnTo>
                  <a:lnTo>
                    <a:pt x="2571" y="386"/>
                  </a:lnTo>
                  <a:lnTo>
                    <a:pt x="2579" y="355"/>
                  </a:lnTo>
                  <a:lnTo>
                    <a:pt x="2585" y="337"/>
                  </a:lnTo>
                  <a:lnTo>
                    <a:pt x="2589" y="327"/>
                  </a:lnTo>
                  <a:lnTo>
                    <a:pt x="2595" y="317"/>
                  </a:lnTo>
                  <a:lnTo>
                    <a:pt x="2603" y="305"/>
                  </a:lnTo>
                  <a:lnTo>
                    <a:pt x="2615" y="294"/>
                  </a:lnTo>
                  <a:lnTo>
                    <a:pt x="2626" y="276"/>
                  </a:lnTo>
                  <a:lnTo>
                    <a:pt x="2632" y="260"/>
                  </a:lnTo>
                  <a:lnTo>
                    <a:pt x="2634" y="246"/>
                  </a:lnTo>
                  <a:lnTo>
                    <a:pt x="2634" y="231"/>
                  </a:lnTo>
                  <a:lnTo>
                    <a:pt x="2632" y="209"/>
                  </a:lnTo>
                  <a:lnTo>
                    <a:pt x="2632" y="185"/>
                  </a:lnTo>
                  <a:lnTo>
                    <a:pt x="2628" y="164"/>
                  </a:lnTo>
                  <a:lnTo>
                    <a:pt x="2622" y="150"/>
                  </a:lnTo>
                  <a:lnTo>
                    <a:pt x="2615" y="146"/>
                  </a:lnTo>
                  <a:lnTo>
                    <a:pt x="2605" y="148"/>
                  </a:lnTo>
                  <a:lnTo>
                    <a:pt x="2593" y="152"/>
                  </a:lnTo>
                  <a:lnTo>
                    <a:pt x="2581" y="156"/>
                  </a:lnTo>
                  <a:lnTo>
                    <a:pt x="2567" y="158"/>
                  </a:lnTo>
                  <a:lnTo>
                    <a:pt x="2556" y="156"/>
                  </a:lnTo>
                  <a:lnTo>
                    <a:pt x="2548" y="148"/>
                  </a:lnTo>
                  <a:lnTo>
                    <a:pt x="2546" y="136"/>
                  </a:lnTo>
                  <a:lnTo>
                    <a:pt x="2548" y="124"/>
                  </a:lnTo>
                  <a:lnTo>
                    <a:pt x="2550" y="116"/>
                  </a:lnTo>
                  <a:lnTo>
                    <a:pt x="2552" y="115"/>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43" name="Freeform 107"/>
            <p:cNvSpPr>
              <a:spLocks/>
            </p:cNvSpPr>
            <p:nvPr/>
          </p:nvSpPr>
          <p:spPr bwMode="gray">
            <a:xfrm>
              <a:off x="2016" y="1899"/>
              <a:ext cx="1007" cy="870"/>
            </a:xfrm>
            <a:custGeom>
              <a:avLst/>
              <a:gdLst>
                <a:gd name="T0" fmla="*/ 92 w 2014"/>
                <a:gd name="T1" fmla="*/ 13 h 1739"/>
                <a:gd name="T2" fmla="*/ 66 w 2014"/>
                <a:gd name="T3" fmla="*/ 38 h 1739"/>
                <a:gd name="T4" fmla="*/ 0 w 2014"/>
                <a:gd name="T5" fmla="*/ 77 h 1739"/>
                <a:gd name="T6" fmla="*/ 45 w 2014"/>
                <a:gd name="T7" fmla="*/ 154 h 1739"/>
                <a:gd name="T8" fmla="*/ 90 w 2014"/>
                <a:gd name="T9" fmla="*/ 171 h 1739"/>
                <a:gd name="T10" fmla="*/ 140 w 2014"/>
                <a:gd name="T11" fmla="*/ 160 h 1739"/>
                <a:gd name="T12" fmla="*/ 188 w 2014"/>
                <a:gd name="T13" fmla="*/ 177 h 1739"/>
                <a:gd name="T14" fmla="*/ 215 w 2014"/>
                <a:gd name="T15" fmla="*/ 193 h 1739"/>
                <a:gd name="T16" fmla="*/ 258 w 2014"/>
                <a:gd name="T17" fmla="*/ 220 h 1739"/>
                <a:gd name="T18" fmla="*/ 284 w 2014"/>
                <a:gd name="T19" fmla="*/ 237 h 1739"/>
                <a:gd name="T20" fmla="*/ 301 w 2014"/>
                <a:gd name="T21" fmla="*/ 275 h 1739"/>
                <a:gd name="T22" fmla="*/ 283 w 2014"/>
                <a:gd name="T23" fmla="*/ 318 h 1739"/>
                <a:gd name="T24" fmla="*/ 270 w 2014"/>
                <a:gd name="T25" fmla="*/ 341 h 1739"/>
                <a:gd name="T26" fmla="*/ 249 w 2014"/>
                <a:gd name="T27" fmla="*/ 367 h 1739"/>
                <a:gd name="T28" fmla="*/ 239 w 2014"/>
                <a:gd name="T29" fmla="*/ 374 h 1739"/>
                <a:gd name="T30" fmla="*/ 281 w 2014"/>
                <a:gd name="T31" fmla="*/ 390 h 1739"/>
                <a:gd name="T32" fmla="*/ 314 w 2014"/>
                <a:gd name="T33" fmla="*/ 373 h 1739"/>
                <a:gd name="T34" fmla="*/ 353 w 2014"/>
                <a:gd name="T35" fmla="*/ 403 h 1739"/>
                <a:gd name="T36" fmla="*/ 385 w 2014"/>
                <a:gd name="T37" fmla="*/ 435 h 1739"/>
                <a:gd name="T38" fmla="*/ 413 w 2014"/>
                <a:gd name="T39" fmla="*/ 401 h 1739"/>
                <a:gd name="T40" fmla="*/ 430 w 2014"/>
                <a:gd name="T41" fmla="*/ 377 h 1739"/>
                <a:gd name="T42" fmla="*/ 425 w 2014"/>
                <a:gd name="T43" fmla="*/ 349 h 1739"/>
                <a:gd name="T44" fmla="*/ 431 w 2014"/>
                <a:gd name="T45" fmla="*/ 341 h 1739"/>
                <a:gd name="T46" fmla="*/ 432 w 2014"/>
                <a:gd name="T47" fmla="*/ 335 h 1739"/>
                <a:gd name="T48" fmla="*/ 432 w 2014"/>
                <a:gd name="T49" fmla="*/ 327 h 1739"/>
                <a:gd name="T50" fmla="*/ 472 w 2014"/>
                <a:gd name="T51" fmla="*/ 329 h 1739"/>
                <a:gd name="T52" fmla="*/ 500 w 2014"/>
                <a:gd name="T53" fmla="*/ 302 h 1739"/>
                <a:gd name="T54" fmla="*/ 501 w 2014"/>
                <a:gd name="T55" fmla="*/ 267 h 1739"/>
                <a:gd name="T56" fmla="*/ 453 w 2014"/>
                <a:gd name="T57" fmla="*/ 241 h 1739"/>
                <a:gd name="T58" fmla="*/ 429 w 2014"/>
                <a:gd name="T59" fmla="*/ 256 h 1739"/>
                <a:gd name="T60" fmla="*/ 444 w 2014"/>
                <a:gd name="T61" fmla="*/ 290 h 1739"/>
                <a:gd name="T62" fmla="*/ 429 w 2014"/>
                <a:gd name="T63" fmla="*/ 315 h 1739"/>
                <a:gd name="T64" fmla="*/ 398 w 2014"/>
                <a:gd name="T65" fmla="*/ 302 h 1739"/>
                <a:gd name="T66" fmla="*/ 391 w 2014"/>
                <a:gd name="T67" fmla="*/ 276 h 1739"/>
                <a:gd name="T68" fmla="*/ 369 w 2014"/>
                <a:gd name="T69" fmla="*/ 243 h 1739"/>
                <a:gd name="T70" fmla="*/ 342 w 2014"/>
                <a:gd name="T71" fmla="*/ 228 h 1739"/>
                <a:gd name="T72" fmla="*/ 343 w 2014"/>
                <a:gd name="T73" fmla="*/ 183 h 1739"/>
                <a:gd name="T74" fmla="*/ 313 w 2014"/>
                <a:gd name="T75" fmla="*/ 148 h 1739"/>
                <a:gd name="T76" fmla="*/ 235 w 2014"/>
                <a:gd name="T77" fmla="*/ 161 h 1739"/>
                <a:gd name="T78" fmla="*/ 200 w 2014"/>
                <a:gd name="T79" fmla="*/ 128 h 1739"/>
                <a:gd name="T80" fmla="*/ 218 w 2014"/>
                <a:gd name="T81" fmla="*/ 91 h 1739"/>
                <a:gd name="T82" fmla="*/ 163 w 2014"/>
                <a:gd name="T83" fmla="*/ 100 h 1739"/>
                <a:gd name="T84" fmla="*/ 124 w 2014"/>
                <a:gd name="T85" fmla="*/ 52 h 1739"/>
                <a:gd name="T86" fmla="*/ 116 w 2014"/>
                <a:gd name="T87" fmla="*/ 3 h 17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14"/>
                <a:gd name="T133" fmla="*/ 0 h 1739"/>
                <a:gd name="T134" fmla="*/ 2014 w 2014"/>
                <a:gd name="T135" fmla="*/ 1739 h 17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14" h="1739">
                  <a:moveTo>
                    <a:pt x="463" y="9"/>
                  </a:moveTo>
                  <a:lnTo>
                    <a:pt x="398" y="0"/>
                  </a:lnTo>
                  <a:lnTo>
                    <a:pt x="365" y="51"/>
                  </a:lnTo>
                  <a:lnTo>
                    <a:pt x="374" y="92"/>
                  </a:lnTo>
                  <a:lnTo>
                    <a:pt x="347" y="122"/>
                  </a:lnTo>
                  <a:lnTo>
                    <a:pt x="264" y="149"/>
                  </a:lnTo>
                  <a:lnTo>
                    <a:pt x="160" y="181"/>
                  </a:lnTo>
                  <a:lnTo>
                    <a:pt x="81" y="259"/>
                  </a:lnTo>
                  <a:lnTo>
                    <a:pt x="0" y="307"/>
                  </a:lnTo>
                  <a:lnTo>
                    <a:pt x="32" y="570"/>
                  </a:lnTo>
                  <a:lnTo>
                    <a:pt x="115" y="578"/>
                  </a:lnTo>
                  <a:lnTo>
                    <a:pt x="180" y="614"/>
                  </a:lnTo>
                  <a:lnTo>
                    <a:pt x="237" y="625"/>
                  </a:lnTo>
                  <a:lnTo>
                    <a:pt x="298" y="684"/>
                  </a:lnTo>
                  <a:lnTo>
                    <a:pt x="357" y="681"/>
                  </a:lnTo>
                  <a:lnTo>
                    <a:pt x="432" y="637"/>
                  </a:lnTo>
                  <a:lnTo>
                    <a:pt x="504" y="641"/>
                  </a:lnTo>
                  <a:lnTo>
                    <a:pt x="559" y="637"/>
                  </a:lnTo>
                  <a:lnTo>
                    <a:pt x="601" y="612"/>
                  </a:lnTo>
                  <a:lnTo>
                    <a:pt x="674" y="651"/>
                  </a:lnTo>
                  <a:lnTo>
                    <a:pt x="752" y="708"/>
                  </a:lnTo>
                  <a:lnTo>
                    <a:pt x="813" y="669"/>
                  </a:lnTo>
                  <a:lnTo>
                    <a:pt x="829" y="708"/>
                  </a:lnTo>
                  <a:lnTo>
                    <a:pt x="859" y="771"/>
                  </a:lnTo>
                  <a:lnTo>
                    <a:pt x="945" y="807"/>
                  </a:lnTo>
                  <a:lnTo>
                    <a:pt x="998" y="877"/>
                  </a:lnTo>
                  <a:lnTo>
                    <a:pt x="1032" y="879"/>
                  </a:lnTo>
                  <a:lnTo>
                    <a:pt x="1059" y="854"/>
                  </a:lnTo>
                  <a:lnTo>
                    <a:pt x="1101" y="895"/>
                  </a:lnTo>
                  <a:lnTo>
                    <a:pt x="1136" y="946"/>
                  </a:lnTo>
                  <a:lnTo>
                    <a:pt x="1150" y="1015"/>
                  </a:lnTo>
                  <a:lnTo>
                    <a:pt x="1181" y="1051"/>
                  </a:lnTo>
                  <a:lnTo>
                    <a:pt x="1203" y="1100"/>
                  </a:lnTo>
                  <a:lnTo>
                    <a:pt x="1229" y="1129"/>
                  </a:lnTo>
                  <a:lnTo>
                    <a:pt x="1197" y="1234"/>
                  </a:lnTo>
                  <a:lnTo>
                    <a:pt x="1132" y="1271"/>
                  </a:lnTo>
                  <a:lnTo>
                    <a:pt x="1144" y="1326"/>
                  </a:lnTo>
                  <a:lnTo>
                    <a:pt x="1105" y="1358"/>
                  </a:lnTo>
                  <a:lnTo>
                    <a:pt x="1077" y="1362"/>
                  </a:lnTo>
                  <a:lnTo>
                    <a:pt x="1085" y="1448"/>
                  </a:lnTo>
                  <a:lnTo>
                    <a:pt x="1050" y="1478"/>
                  </a:lnTo>
                  <a:lnTo>
                    <a:pt x="996" y="1468"/>
                  </a:lnTo>
                  <a:lnTo>
                    <a:pt x="971" y="1425"/>
                  </a:lnTo>
                  <a:lnTo>
                    <a:pt x="943" y="1444"/>
                  </a:lnTo>
                  <a:lnTo>
                    <a:pt x="953" y="1495"/>
                  </a:lnTo>
                  <a:lnTo>
                    <a:pt x="1018" y="1503"/>
                  </a:lnTo>
                  <a:lnTo>
                    <a:pt x="1073" y="1547"/>
                  </a:lnTo>
                  <a:lnTo>
                    <a:pt x="1124" y="1558"/>
                  </a:lnTo>
                  <a:lnTo>
                    <a:pt x="1126" y="1507"/>
                  </a:lnTo>
                  <a:lnTo>
                    <a:pt x="1223" y="1472"/>
                  </a:lnTo>
                  <a:lnTo>
                    <a:pt x="1256" y="1489"/>
                  </a:lnTo>
                  <a:lnTo>
                    <a:pt x="1282" y="1560"/>
                  </a:lnTo>
                  <a:lnTo>
                    <a:pt x="1363" y="1633"/>
                  </a:lnTo>
                  <a:lnTo>
                    <a:pt x="1410" y="1610"/>
                  </a:lnTo>
                  <a:lnTo>
                    <a:pt x="1437" y="1688"/>
                  </a:lnTo>
                  <a:lnTo>
                    <a:pt x="1493" y="1732"/>
                  </a:lnTo>
                  <a:lnTo>
                    <a:pt x="1540" y="1739"/>
                  </a:lnTo>
                  <a:lnTo>
                    <a:pt x="1587" y="1688"/>
                  </a:lnTo>
                  <a:lnTo>
                    <a:pt x="1654" y="1651"/>
                  </a:lnTo>
                  <a:lnTo>
                    <a:pt x="1650" y="1602"/>
                  </a:lnTo>
                  <a:lnTo>
                    <a:pt x="1634" y="1580"/>
                  </a:lnTo>
                  <a:lnTo>
                    <a:pt x="1731" y="1566"/>
                  </a:lnTo>
                  <a:lnTo>
                    <a:pt x="1719" y="1507"/>
                  </a:lnTo>
                  <a:lnTo>
                    <a:pt x="1744" y="1430"/>
                  </a:lnTo>
                  <a:lnTo>
                    <a:pt x="1697" y="1399"/>
                  </a:lnTo>
                  <a:lnTo>
                    <a:pt x="1699" y="1395"/>
                  </a:lnTo>
                  <a:lnTo>
                    <a:pt x="1707" y="1385"/>
                  </a:lnTo>
                  <a:lnTo>
                    <a:pt x="1715" y="1373"/>
                  </a:lnTo>
                  <a:lnTo>
                    <a:pt x="1723" y="1363"/>
                  </a:lnTo>
                  <a:lnTo>
                    <a:pt x="1727" y="1360"/>
                  </a:lnTo>
                  <a:lnTo>
                    <a:pt x="1727" y="1354"/>
                  </a:lnTo>
                  <a:lnTo>
                    <a:pt x="1725" y="1340"/>
                  </a:lnTo>
                  <a:lnTo>
                    <a:pt x="1725" y="1324"/>
                  </a:lnTo>
                  <a:lnTo>
                    <a:pt x="1725" y="1312"/>
                  </a:lnTo>
                  <a:lnTo>
                    <a:pt x="1725" y="1306"/>
                  </a:lnTo>
                  <a:lnTo>
                    <a:pt x="1788" y="1302"/>
                  </a:lnTo>
                  <a:lnTo>
                    <a:pt x="1835" y="1328"/>
                  </a:lnTo>
                  <a:lnTo>
                    <a:pt x="1888" y="1316"/>
                  </a:lnTo>
                  <a:lnTo>
                    <a:pt x="1888" y="1267"/>
                  </a:lnTo>
                  <a:lnTo>
                    <a:pt x="1996" y="1259"/>
                  </a:lnTo>
                  <a:lnTo>
                    <a:pt x="2000" y="1206"/>
                  </a:lnTo>
                  <a:lnTo>
                    <a:pt x="1989" y="1155"/>
                  </a:lnTo>
                  <a:lnTo>
                    <a:pt x="2014" y="1112"/>
                  </a:lnTo>
                  <a:lnTo>
                    <a:pt x="2002" y="1068"/>
                  </a:lnTo>
                  <a:lnTo>
                    <a:pt x="1882" y="1015"/>
                  </a:lnTo>
                  <a:lnTo>
                    <a:pt x="1811" y="993"/>
                  </a:lnTo>
                  <a:lnTo>
                    <a:pt x="1809" y="962"/>
                  </a:lnTo>
                  <a:lnTo>
                    <a:pt x="1758" y="960"/>
                  </a:lnTo>
                  <a:lnTo>
                    <a:pt x="1727" y="944"/>
                  </a:lnTo>
                  <a:lnTo>
                    <a:pt x="1713" y="1023"/>
                  </a:lnTo>
                  <a:lnTo>
                    <a:pt x="1701" y="1102"/>
                  </a:lnTo>
                  <a:lnTo>
                    <a:pt x="1754" y="1121"/>
                  </a:lnTo>
                  <a:lnTo>
                    <a:pt x="1774" y="1157"/>
                  </a:lnTo>
                  <a:lnTo>
                    <a:pt x="1756" y="1198"/>
                  </a:lnTo>
                  <a:lnTo>
                    <a:pt x="1717" y="1214"/>
                  </a:lnTo>
                  <a:lnTo>
                    <a:pt x="1713" y="1259"/>
                  </a:lnTo>
                  <a:lnTo>
                    <a:pt x="1678" y="1271"/>
                  </a:lnTo>
                  <a:lnTo>
                    <a:pt x="1613" y="1241"/>
                  </a:lnTo>
                  <a:lnTo>
                    <a:pt x="1589" y="1206"/>
                  </a:lnTo>
                  <a:lnTo>
                    <a:pt x="1546" y="1190"/>
                  </a:lnTo>
                  <a:lnTo>
                    <a:pt x="1546" y="1145"/>
                  </a:lnTo>
                  <a:lnTo>
                    <a:pt x="1563" y="1104"/>
                  </a:lnTo>
                  <a:lnTo>
                    <a:pt x="1524" y="1047"/>
                  </a:lnTo>
                  <a:lnTo>
                    <a:pt x="1528" y="1011"/>
                  </a:lnTo>
                  <a:lnTo>
                    <a:pt x="1475" y="970"/>
                  </a:lnTo>
                  <a:lnTo>
                    <a:pt x="1447" y="932"/>
                  </a:lnTo>
                  <a:lnTo>
                    <a:pt x="1437" y="915"/>
                  </a:lnTo>
                  <a:lnTo>
                    <a:pt x="1365" y="911"/>
                  </a:lnTo>
                  <a:lnTo>
                    <a:pt x="1306" y="856"/>
                  </a:lnTo>
                  <a:lnTo>
                    <a:pt x="1313" y="767"/>
                  </a:lnTo>
                  <a:lnTo>
                    <a:pt x="1370" y="732"/>
                  </a:lnTo>
                  <a:lnTo>
                    <a:pt x="1370" y="627"/>
                  </a:lnTo>
                  <a:lnTo>
                    <a:pt x="1325" y="588"/>
                  </a:lnTo>
                  <a:lnTo>
                    <a:pt x="1250" y="592"/>
                  </a:lnTo>
                  <a:lnTo>
                    <a:pt x="1154" y="684"/>
                  </a:lnTo>
                  <a:lnTo>
                    <a:pt x="1020" y="684"/>
                  </a:lnTo>
                  <a:lnTo>
                    <a:pt x="937" y="641"/>
                  </a:lnTo>
                  <a:lnTo>
                    <a:pt x="941" y="580"/>
                  </a:lnTo>
                  <a:lnTo>
                    <a:pt x="874" y="576"/>
                  </a:lnTo>
                  <a:lnTo>
                    <a:pt x="798" y="509"/>
                  </a:lnTo>
                  <a:lnTo>
                    <a:pt x="847" y="440"/>
                  </a:lnTo>
                  <a:lnTo>
                    <a:pt x="892" y="425"/>
                  </a:lnTo>
                  <a:lnTo>
                    <a:pt x="872" y="362"/>
                  </a:lnTo>
                  <a:lnTo>
                    <a:pt x="792" y="334"/>
                  </a:lnTo>
                  <a:lnTo>
                    <a:pt x="699" y="344"/>
                  </a:lnTo>
                  <a:lnTo>
                    <a:pt x="652" y="399"/>
                  </a:lnTo>
                  <a:lnTo>
                    <a:pt x="607" y="393"/>
                  </a:lnTo>
                  <a:lnTo>
                    <a:pt x="530" y="303"/>
                  </a:lnTo>
                  <a:lnTo>
                    <a:pt x="496" y="208"/>
                  </a:lnTo>
                  <a:lnTo>
                    <a:pt x="514" y="149"/>
                  </a:lnTo>
                  <a:lnTo>
                    <a:pt x="506" y="25"/>
                  </a:lnTo>
                  <a:lnTo>
                    <a:pt x="463" y="9"/>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44" name="Freeform 108"/>
            <p:cNvSpPr>
              <a:spLocks/>
            </p:cNvSpPr>
            <p:nvPr/>
          </p:nvSpPr>
          <p:spPr bwMode="gray">
            <a:xfrm>
              <a:off x="2016" y="1899"/>
              <a:ext cx="1007" cy="870"/>
            </a:xfrm>
            <a:custGeom>
              <a:avLst/>
              <a:gdLst>
                <a:gd name="T0" fmla="*/ 92 w 2014"/>
                <a:gd name="T1" fmla="*/ 13 h 1739"/>
                <a:gd name="T2" fmla="*/ 66 w 2014"/>
                <a:gd name="T3" fmla="*/ 38 h 1739"/>
                <a:gd name="T4" fmla="*/ 0 w 2014"/>
                <a:gd name="T5" fmla="*/ 77 h 1739"/>
                <a:gd name="T6" fmla="*/ 45 w 2014"/>
                <a:gd name="T7" fmla="*/ 154 h 1739"/>
                <a:gd name="T8" fmla="*/ 90 w 2014"/>
                <a:gd name="T9" fmla="*/ 171 h 1739"/>
                <a:gd name="T10" fmla="*/ 140 w 2014"/>
                <a:gd name="T11" fmla="*/ 160 h 1739"/>
                <a:gd name="T12" fmla="*/ 188 w 2014"/>
                <a:gd name="T13" fmla="*/ 177 h 1739"/>
                <a:gd name="T14" fmla="*/ 215 w 2014"/>
                <a:gd name="T15" fmla="*/ 193 h 1739"/>
                <a:gd name="T16" fmla="*/ 258 w 2014"/>
                <a:gd name="T17" fmla="*/ 220 h 1739"/>
                <a:gd name="T18" fmla="*/ 284 w 2014"/>
                <a:gd name="T19" fmla="*/ 237 h 1739"/>
                <a:gd name="T20" fmla="*/ 301 w 2014"/>
                <a:gd name="T21" fmla="*/ 275 h 1739"/>
                <a:gd name="T22" fmla="*/ 283 w 2014"/>
                <a:gd name="T23" fmla="*/ 318 h 1739"/>
                <a:gd name="T24" fmla="*/ 270 w 2014"/>
                <a:gd name="T25" fmla="*/ 341 h 1739"/>
                <a:gd name="T26" fmla="*/ 249 w 2014"/>
                <a:gd name="T27" fmla="*/ 367 h 1739"/>
                <a:gd name="T28" fmla="*/ 239 w 2014"/>
                <a:gd name="T29" fmla="*/ 374 h 1739"/>
                <a:gd name="T30" fmla="*/ 281 w 2014"/>
                <a:gd name="T31" fmla="*/ 390 h 1739"/>
                <a:gd name="T32" fmla="*/ 314 w 2014"/>
                <a:gd name="T33" fmla="*/ 373 h 1739"/>
                <a:gd name="T34" fmla="*/ 353 w 2014"/>
                <a:gd name="T35" fmla="*/ 403 h 1739"/>
                <a:gd name="T36" fmla="*/ 385 w 2014"/>
                <a:gd name="T37" fmla="*/ 435 h 1739"/>
                <a:gd name="T38" fmla="*/ 413 w 2014"/>
                <a:gd name="T39" fmla="*/ 401 h 1739"/>
                <a:gd name="T40" fmla="*/ 430 w 2014"/>
                <a:gd name="T41" fmla="*/ 377 h 1739"/>
                <a:gd name="T42" fmla="*/ 425 w 2014"/>
                <a:gd name="T43" fmla="*/ 349 h 1739"/>
                <a:gd name="T44" fmla="*/ 431 w 2014"/>
                <a:gd name="T45" fmla="*/ 341 h 1739"/>
                <a:gd name="T46" fmla="*/ 432 w 2014"/>
                <a:gd name="T47" fmla="*/ 335 h 1739"/>
                <a:gd name="T48" fmla="*/ 432 w 2014"/>
                <a:gd name="T49" fmla="*/ 327 h 1739"/>
                <a:gd name="T50" fmla="*/ 472 w 2014"/>
                <a:gd name="T51" fmla="*/ 329 h 1739"/>
                <a:gd name="T52" fmla="*/ 500 w 2014"/>
                <a:gd name="T53" fmla="*/ 302 h 1739"/>
                <a:gd name="T54" fmla="*/ 501 w 2014"/>
                <a:gd name="T55" fmla="*/ 267 h 1739"/>
                <a:gd name="T56" fmla="*/ 453 w 2014"/>
                <a:gd name="T57" fmla="*/ 241 h 1739"/>
                <a:gd name="T58" fmla="*/ 429 w 2014"/>
                <a:gd name="T59" fmla="*/ 256 h 1739"/>
                <a:gd name="T60" fmla="*/ 444 w 2014"/>
                <a:gd name="T61" fmla="*/ 290 h 1739"/>
                <a:gd name="T62" fmla="*/ 429 w 2014"/>
                <a:gd name="T63" fmla="*/ 315 h 1739"/>
                <a:gd name="T64" fmla="*/ 398 w 2014"/>
                <a:gd name="T65" fmla="*/ 302 h 1739"/>
                <a:gd name="T66" fmla="*/ 391 w 2014"/>
                <a:gd name="T67" fmla="*/ 276 h 1739"/>
                <a:gd name="T68" fmla="*/ 369 w 2014"/>
                <a:gd name="T69" fmla="*/ 243 h 1739"/>
                <a:gd name="T70" fmla="*/ 342 w 2014"/>
                <a:gd name="T71" fmla="*/ 228 h 1739"/>
                <a:gd name="T72" fmla="*/ 343 w 2014"/>
                <a:gd name="T73" fmla="*/ 183 h 1739"/>
                <a:gd name="T74" fmla="*/ 313 w 2014"/>
                <a:gd name="T75" fmla="*/ 148 h 1739"/>
                <a:gd name="T76" fmla="*/ 235 w 2014"/>
                <a:gd name="T77" fmla="*/ 161 h 1739"/>
                <a:gd name="T78" fmla="*/ 200 w 2014"/>
                <a:gd name="T79" fmla="*/ 128 h 1739"/>
                <a:gd name="T80" fmla="*/ 218 w 2014"/>
                <a:gd name="T81" fmla="*/ 91 h 1739"/>
                <a:gd name="T82" fmla="*/ 163 w 2014"/>
                <a:gd name="T83" fmla="*/ 100 h 1739"/>
                <a:gd name="T84" fmla="*/ 124 w 2014"/>
                <a:gd name="T85" fmla="*/ 52 h 1739"/>
                <a:gd name="T86" fmla="*/ 116 w 2014"/>
                <a:gd name="T87" fmla="*/ 3 h 17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14"/>
                <a:gd name="T133" fmla="*/ 0 h 1739"/>
                <a:gd name="T134" fmla="*/ 2014 w 2014"/>
                <a:gd name="T135" fmla="*/ 1739 h 17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14" h="1739">
                  <a:moveTo>
                    <a:pt x="463" y="9"/>
                  </a:moveTo>
                  <a:lnTo>
                    <a:pt x="398" y="0"/>
                  </a:lnTo>
                  <a:lnTo>
                    <a:pt x="365" y="51"/>
                  </a:lnTo>
                  <a:lnTo>
                    <a:pt x="374" y="92"/>
                  </a:lnTo>
                  <a:lnTo>
                    <a:pt x="347" y="122"/>
                  </a:lnTo>
                  <a:lnTo>
                    <a:pt x="264" y="149"/>
                  </a:lnTo>
                  <a:lnTo>
                    <a:pt x="160" y="181"/>
                  </a:lnTo>
                  <a:lnTo>
                    <a:pt x="81" y="259"/>
                  </a:lnTo>
                  <a:lnTo>
                    <a:pt x="0" y="307"/>
                  </a:lnTo>
                  <a:lnTo>
                    <a:pt x="32" y="570"/>
                  </a:lnTo>
                  <a:lnTo>
                    <a:pt x="115" y="578"/>
                  </a:lnTo>
                  <a:lnTo>
                    <a:pt x="180" y="614"/>
                  </a:lnTo>
                  <a:lnTo>
                    <a:pt x="237" y="625"/>
                  </a:lnTo>
                  <a:lnTo>
                    <a:pt x="298" y="684"/>
                  </a:lnTo>
                  <a:lnTo>
                    <a:pt x="357" y="681"/>
                  </a:lnTo>
                  <a:lnTo>
                    <a:pt x="432" y="637"/>
                  </a:lnTo>
                  <a:lnTo>
                    <a:pt x="504" y="641"/>
                  </a:lnTo>
                  <a:lnTo>
                    <a:pt x="559" y="637"/>
                  </a:lnTo>
                  <a:lnTo>
                    <a:pt x="601" y="612"/>
                  </a:lnTo>
                  <a:lnTo>
                    <a:pt x="674" y="651"/>
                  </a:lnTo>
                  <a:lnTo>
                    <a:pt x="752" y="708"/>
                  </a:lnTo>
                  <a:lnTo>
                    <a:pt x="813" y="669"/>
                  </a:lnTo>
                  <a:lnTo>
                    <a:pt x="829" y="708"/>
                  </a:lnTo>
                  <a:lnTo>
                    <a:pt x="859" y="771"/>
                  </a:lnTo>
                  <a:lnTo>
                    <a:pt x="945" y="807"/>
                  </a:lnTo>
                  <a:lnTo>
                    <a:pt x="998" y="877"/>
                  </a:lnTo>
                  <a:lnTo>
                    <a:pt x="1032" y="879"/>
                  </a:lnTo>
                  <a:lnTo>
                    <a:pt x="1059" y="854"/>
                  </a:lnTo>
                  <a:lnTo>
                    <a:pt x="1101" y="895"/>
                  </a:lnTo>
                  <a:lnTo>
                    <a:pt x="1136" y="946"/>
                  </a:lnTo>
                  <a:lnTo>
                    <a:pt x="1150" y="1015"/>
                  </a:lnTo>
                  <a:lnTo>
                    <a:pt x="1181" y="1051"/>
                  </a:lnTo>
                  <a:lnTo>
                    <a:pt x="1203" y="1100"/>
                  </a:lnTo>
                  <a:lnTo>
                    <a:pt x="1229" y="1129"/>
                  </a:lnTo>
                  <a:lnTo>
                    <a:pt x="1197" y="1234"/>
                  </a:lnTo>
                  <a:lnTo>
                    <a:pt x="1132" y="1271"/>
                  </a:lnTo>
                  <a:lnTo>
                    <a:pt x="1144" y="1326"/>
                  </a:lnTo>
                  <a:lnTo>
                    <a:pt x="1105" y="1358"/>
                  </a:lnTo>
                  <a:lnTo>
                    <a:pt x="1077" y="1362"/>
                  </a:lnTo>
                  <a:lnTo>
                    <a:pt x="1085" y="1448"/>
                  </a:lnTo>
                  <a:lnTo>
                    <a:pt x="1050" y="1478"/>
                  </a:lnTo>
                  <a:lnTo>
                    <a:pt x="996" y="1468"/>
                  </a:lnTo>
                  <a:lnTo>
                    <a:pt x="971" y="1425"/>
                  </a:lnTo>
                  <a:lnTo>
                    <a:pt x="943" y="1444"/>
                  </a:lnTo>
                  <a:lnTo>
                    <a:pt x="953" y="1495"/>
                  </a:lnTo>
                  <a:lnTo>
                    <a:pt x="1018" y="1503"/>
                  </a:lnTo>
                  <a:lnTo>
                    <a:pt x="1073" y="1547"/>
                  </a:lnTo>
                  <a:lnTo>
                    <a:pt x="1124" y="1558"/>
                  </a:lnTo>
                  <a:lnTo>
                    <a:pt x="1126" y="1507"/>
                  </a:lnTo>
                  <a:lnTo>
                    <a:pt x="1223" y="1472"/>
                  </a:lnTo>
                  <a:lnTo>
                    <a:pt x="1256" y="1489"/>
                  </a:lnTo>
                  <a:lnTo>
                    <a:pt x="1282" y="1560"/>
                  </a:lnTo>
                  <a:lnTo>
                    <a:pt x="1363" y="1633"/>
                  </a:lnTo>
                  <a:lnTo>
                    <a:pt x="1410" y="1610"/>
                  </a:lnTo>
                  <a:lnTo>
                    <a:pt x="1437" y="1688"/>
                  </a:lnTo>
                  <a:lnTo>
                    <a:pt x="1493" y="1732"/>
                  </a:lnTo>
                  <a:lnTo>
                    <a:pt x="1540" y="1739"/>
                  </a:lnTo>
                  <a:lnTo>
                    <a:pt x="1587" y="1688"/>
                  </a:lnTo>
                  <a:lnTo>
                    <a:pt x="1654" y="1651"/>
                  </a:lnTo>
                  <a:lnTo>
                    <a:pt x="1650" y="1602"/>
                  </a:lnTo>
                  <a:lnTo>
                    <a:pt x="1634" y="1580"/>
                  </a:lnTo>
                  <a:lnTo>
                    <a:pt x="1731" y="1566"/>
                  </a:lnTo>
                  <a:lnTo>
                    <a:pt x="1719" y="1507"/>
                  </a:lnTo>
                  <a:lnTo>
                    <a:pt x="1744" y="1430"/>
                  </a:lnTo>
                  <a:lnTo>
                    <a:pt x="1697" y="1399"/>
                  </a:lnTo>
                  <a:lnTo>
                    <a:pt x="1699" y="1395"/>
                  </a:lnTo>
                  <a:lnTo>
                    <a:pt x="1707" y="1385"/>
                  </a:lnTo>
                  <a:lnTo>
                    <a:pt x="1715" y="1373"/>
                  </a:lnTo>
                  <a:lnTo>
                    <a:pt x="1723" y="1363"/>
                  </a:lnTo>
                  <a:lnTo>
                    <a:pt x="1727" y="1360"/>
                  </a:lnTo>
                  <a:lnTo>
                    <a:pt x="1727" y="1354"/>
                  </a:lnTo>
                  <a:lnTo>
                    <a:pt x="1725" y="1340"/>
                  </a:lnTo>
                  <a:lnTo>
                    <a:pt x="1725" y="1324"/>
                  </a:lnTo>
                  <a:lnTo>
                    <a:pt x="1725" y="1312"/>
                  </a:lnTo>
                  <a:lnTo>
                    <a:pt x="1725" y="1306"/>
                  </a:lnTo>
                  <a:lnTo>
                    <a:pt x="1788" y="1302"/>
                  </a:lnTo>
                  <a:lnTo>
                    <a:pt x="1835" y="1328"/>
                  </a:lnTo>
                  <a:lnTo>
                    <a:pt x="1888" y="1316"/>
                  </a:lnTo>
                  <a:lnTo>
                    <a:pt x="1888" y="1267"/>
                  </a:lnTo>
                  <a:lnTo>
                    <a:pt x="1996" y="1259"/>
                  </a:lnTo>
                  <a:lnTo>
                    <a:pt x="2000" y="1206"/>
                  </a:lnTo>
                  <a:lnTo>
                    <a:pt x="1989" y="1155"/>
                  </a:lnTo>
                  <a:lnTo>
                    <a:pt x="2014" y="1112"/>
                  </a:lnTo>
                  <a:lnTo>
                    <a:pt x="2002" y="1068"/>
                  </a:lnTo>
                  <a:lnTo>
                    <a:pt x="1882" y="1015"/>
                  </a:lnTo>
                  <a:lnTo>
                    <a:pt x="1811" y="993"/>
                  </a:lnTo>
                  <a:lnTo>
                    <a:pt x="1809" y="962"/>
                  </a:lnTo>
                  <a:lnTo>
                    <a:pt x="1758" y="960"/>
                  </a:lnTo>
                  <a:lnTo>
                    <a:pt x="1727" y="944"/>
                  </a:lnTo>
                  <a:lnTo>
                    <a:pt x="1713" y="1023"/>
                  </a:lnTo>
                  <a:lnTo>
                    <a:pt x="1701" y="1102"/>
                  </a:lnTo>
                  <a:lnTo>
                    <a:pt x="1754" y="1121"/>
                  </a:lnTo>
                  <a:lnTo>
                    <a:pt x="1774" y="1157"/>
                  </a:lnTo>
                  <a:lnTo>
                    <a:pt x="1756" y="1198"/>
                  </a:lnTo>
                  <a:lnTo>
                    <a:pt x="1717" y="1214"/>
                  </a:lnTo>
                  <a:lnTo>
                    <a:pt x="1713" y="1259"/>
                  </a:lnTo>
                  <a:lnTo>
                    <a:pt x="1678" y="1271"/>
                  </a:lnTo>
                  <a:lnTo>
                    <a:pt x="1613" y="1241"/>
                  </a:lnTo>
                  <a:lnTo>
                    <a:pt x="1589" y="1206"/>
                  </a:lnTo>
                  <a:lnTo>
                    <a:pt x="1546" y="1190"/>
                  </a:lnTo>
                  <a:lnTo>
                    <a:pt x="1546" y="1145"/>
                  </a:lnTo>
                  <a:lnTo>
                    <a:pt x="1563" y="1104"/>
                  </a:lnTo>
                  <a:lnTo>
                    <a:pt x="1524" y="1047"/>
                  </a:lnTo>
                  <a:lnTo>
                    <a:pt x="1528" y="1011"/>
                  </a:lnTo>
                  <a:lnTo>
                    <a:pt x="1475" y="970"/>
                  </a:lnTo>
                  <a:lnTo>
                    <a:pt x="1447" y="932"/>
                  </a:lnTo>
                  <a:lnTo>
                    <a:pt x="1437" y="915"/>
                  </a:lnTo>
                  <a:lnTo>
                    <a:pt x="1365" y="911"/>
                  </a:lnTo>
                  <a:lnTo>
                    <a:pt x="1306" y="856"/>
                  </a:lnTo>
                  <a:lnTo>
                    <a:pt x="1313" y="767"/>
                  </a:lnTo>
                  <a:lnTo>
                    <a:pt x="1370" y="732"/>
                  </a:lnTo>
                  <a:lnTo>
                    <a:pt x="1370" y="627"/>
                  </a:lnTo>
                  <a:lnTo>
                    <a:pt x="1325" y="588"/>
                  </a:lnTo>
                  <a:lnTo>
                    <a:pt x="1250" y="592"/>
                  </a:lnTo>
                  <a:lnTo>
                    <a:pt x="1154" y="684"/>
                  </a:lnTo>
                  <a:lnTo>
                    <a:pt x="1020" y="684"/>
                  </a:lnTo>
                  <a:lnTo>
                    <a:pt x="937" y="641"/>
                  </a:lnTo>
                  <a:lnTo>
                    <a:pt x="941" y="580"/>
                  </a:lnTo>
                  <a:lnTo>
                    <a:pt x="874" y="576"/>
                  </a:lnTo>
                  <a:lnTo>
                    <a:pt x="798" y="509"/>
                  </a:lnTo>
                  <a:lnTo>
                    <a:pt x="847" y="440"/>
                  </a:lnTo>
                  <a:lnTo>
                    <a:pt x="892" y="425"/>
                  </a:lnTo>
                  <a:lnTo>
                    <a:pt x="872" y="362"/>
                  </a:lnTo>
                  <a:lnTo>
                    <a:pt x="792" y="334"/>
                  </a:lnTo>
                  <a:lnTo>
                    <a:pt x="699" y="344"/>
                  </a:lnTo>
                  <a:lnTo>
                    <a:pt x="652" y="399"/>
                  </a:lnTo>
                  <a:lnTo>
                    <a:pt x="607" y="393"/>
                  </a:lnTo>
                  <a:lnTo>
                    <a:pt x="530" y="303"/>
                  </a:lnTo>
                  <a:lnTo>
                    <a:pt x="496" y="208"/>
                  </a:lnTo>
                  <a:lnTo>
                    <a:pt x="514" y="149"/>
                  </a:lnTo>
                  <a:lnTo>
                    <a:pt x="506" y="25"/>
                  </a:lnTo>
                  <a:lnTo>
                    <a:pt x="463" y="9"/>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45" name="Freeform 109"/>
            <p:cNvSpPr>
              <a:spLocks/>
            </p:cNvSpPr>
            <p:nvPr/>
          </p:nvSpPr>
          <p:spPr bwMode="gray">
            <a:xfrm>
              <a:off x="1694" y="2177"/>
              <a:ext cx="936" cy="666"/>
            </a:xfrm>
            <a:custGeom>
              <a:avLst/>
              <a:gdLst>
                <a:gd name="T0" fmla="*/ 445 w 1872"/>
                <a:gd name="T1" fmla="*/ 276 h 1330"/>
                <a:gd name="T2" fmla="*/ 426 w 1872"/>
                <a:gd name="T3" fmla="*/ 279 h 1330"/>
                <a:gd name="T4" fmla="*/ 397 w 1872"/>
                <a:gd name="T5" fmla="*/ 279 h 1330"/>
                <a:gd name="T6" fmla="*/ 381 w 1872"/>
                <a:gd name="T7" fmla="*/ 296 h 1330"/>
                <a:gd name="T8" fmla="*/ 343 w 1872"/>
                <a:gd name="T9" fmla="*/ 274 h 1330"/>
                <a:gd name="T10" fmla="*/ 308 w 1872"/>
                <a:gd name="T11" fmla="*/ 269 h 1330"/>
                <a:gd name="T12" fmla="*/ 275 w 1872"/>
                <a:gd name="T13" fmla="*/ 273 h 1330"/>
                <a:gd name="T14" fmla="*/ 262 w 1872"/>
                <a:gd name="T15" fmla="*/ 288 h 1330"/>
                <a:gd name="T16" fmla="*/ 260 w 1872"/>
                <a:gd name="T17" fmla="*/ 309 h 1330"/>
                <a:gd name="T18" fmla="*/ 225 w 1872"/>
                <a:gd name="T19" fmla="*/ 329 h 1330"/>
                <a:gd name="T20" fmla="*/ 204 w 1872"/>
                <a:gd name="T21" fmla="*/ 313 h 1330"/>
                <a:gd name="T22" fmla="*/ 155 w 1872"/>
                <a:gd name="T23" fmla="*/ 287 h 1330"/>
                <a:gd name="T24" fmla="*/ 113 w 1872"/>
                <a:gd name="T25" fmla="*/ 280 h 1330"/>
                <a:gd name="T26" fmla="*/ 85 w 1872"/>
                <a:gd name="T27" fmla="*/ 274 h 1330"/>
                <a:gd name="T28" fmla="*/ 64 w 1872"/>
                <a:gd name="T29" fmla="*/ 264 h 1330"/>
                <a:gd name="T30" fmla="*/ 28 w 1872"/>
                <a:gd name="T31" fmla="*/ 256 h 1330"/>
                <a:gd name="T32" fmla="*/ 2 w 1872"/>
                <a:gd name="T33" fmla="*/ 206 h 1330"/>
                <a:gd name="T34" fmla="*/ 12 w 1872"/>
                <a:gd name="T35" fmla="*/ 185 h 1330"/>
                <a:gd name="T36" fmla="*/ 20 w 1872"/>
                <a:gd name="T37" fmla="*/ 149 h 1330"/>
                <a:gd name="T38" fmla="*/ 11 w 1872"/>
                <a:gd name="T39" fmla="*/ 133 h 1330"/>
                <a:gd name="T40" fmla="*/ 20 w 1872"/>
                <a:gd name="T41" fmla="*/ 117 h 1330"/>
                <a:gd name="T42" fmla="*/ 61 w 1872"/>
                <a:gd name="T43" fmla="*/ 117 h 1330"/>
                <a:gd name="T44" fmla="*/ 53 w 1872"/>
                <a:gd name="T45" fmla="*/ 96 h 1330"/>
                <a:gd name="T46" fmla="*/ 74 w 1872"/>
                <a:gd name="T47" fmla="*/ 75 h 1330"/>
                <a:gd name="T48" fmla="*/ 45 w 1872"/>
                <a:gd name="T49" fmla="*/ 32 h 1330"/>
                <a:gd name="T50" fmla="*/ 99 w 1872"/>
                <a:gd name="T51" fmla="*/ 18 h 1330"/>
                <a:gd name="T52" fmla="*/ 134 w 1872"/>
                <a:gd name="T53" fmla="*/ 10 h 1330"/>
                <a:gd name="T54" fmla="*/ 169 w 1872"/>
                <a:gd name="T55" fmla="*/ 4 h 1330"/>
                <a:gd name="T56" fmla="*/ 206 w 1872"/>
                <a:gd name="T57" fmla="*/ 15 h 1330"/>
                <a:gd name="T58" fmla="*/ 235 w 1872"/>
                <a:gd name="T59" fmla="*/ 32 h 1330"/>
                <a:gd name="T60" fmla="*/ 269 w 1872"/>
                <a:gd name="T61" fmla="*/ 20 h 1330"/>
                <a:gd name="T62" fmla="*/ 301 w 1872"/>
                <a:gd name="T63" fmla="*/ 20 h 1330"/>
                <a:gd name="T64" fmla="*/ 330 w 1872"/>
                <a:gd name="T65" fmla="*/ 24 h 1330"/>
                <a:gd name="T66" fmla="*/ 364 w 1872"/>
                <a:gd name="T67" fmla="*/ 28 h 1330"/>
                <a:gd name="T68" fmla="*/ 376 w 1872"/>
                <a:gd name="T69" fmla="*/ 54 h 1330"/>
                <a:gd name="T70" fmla="*/ 411 w 1872"/>
                <a:gd name="T71" fmla="*/ 80 h 1330"/>
                <a:gd name="T72" fmla="*/ 426 w 1872"/>
                <a:gd name="T73" fmla="*/ 75 h 1330"/>
                <a:gd name="T74" fmla="*/ 445 w 1872"/>
                <a:gd name="T75" fmla="*/ 98 h 1330"/>
                <a:gd name="T76" fmla="*/ 456 w 1872"/>
                <a:gd name="T77" fmla="*/ 124 h 1330"/>
                <a:gd name="T78" fmla="*/ 468 w 1872"/>
                <a:gd name="T79" fmla="*/ 143 h 1330"/>
                <a:gd name="T80" fmla="*/ 444 w 1872"/>
                <a:gd name="T81" fmla="*/ 179 h 1330"/>
                <a:gd name="T82" fmla="*/ 437 w 1872"/>
                <a:gd name="T83" fmla="*/ 201 h 1330"/>
                <a:gd name="T84" fmla="*/ 432 w 1872"/>
                <a:gd name="T85" fmla="*/ 223 h 1330"/>
                <a:gd name="T86" fmla="*/ 410 w 1872"/>
                <a:gd name="T87" fmla="*/ 228 h 1330"/>
                <a:gd name="T88" fmla="*/ 397 w 1872"/>
                <a:gd name="T89" fmla="*/ 222 h 1330"/>
                <a:gd name="T90" fmla="*/ 416 w 1872"/>
                <a:gd name="T91" fmla="*/ 237 h 1330"/>
                <a:gd name="T92" fmla="*/ 442 w 1872"/>
                <a:gd name="T93" fmla="*/ 251 h 13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872"/>
                <a:gd name="T142" fmla="*/ 0 h 1330"/>
                <a:gd name="T143" fmla="*/ 1872 w 1872"/>
                <a:gd name="T144" fmla="*/ 1330 h 133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872" h="1330">
                  <a:moveTo>
                    <a:pt x="1801" y="1035"/>
                  </a:moveTo>
                  <a:lnTo>
                    <a:pt x="1779" y="1102"/>
                  </a:lnTo>
                  <a:lnTo>
                    <a:pt x="1736" y="1082"/>
                  </a:lnTo>
                  <a:lnTo>
                    <a:pt x="1702" y="1115"/>
                  </a:lnTo>
                  <a:lnTo>
                    <a:pt x="1655" y="1072"/>
                  </a:lnTo>
                  <a:lnTo>
                    <a:pt x="1586" y="1114"/>
                  </a:lnTo>
                  <a:lnTo>
                    <a:pt x="1588" y="1184"/>
                  </a:lnTo>
                  <a:lnTo>
                    <a:pt x="1521" y="1180"/>
                  </a:lnTo>
                  <a:lnTo>
                    <a:pt x="1421" y="1068"/>
                  </a:lnTo>
                  <a:lnTo>
                    <a:pt x="1372" y="1094"/>
                  </a:lnTo>
                  <a:lnTo>
                    <a:pt x="1279" y="1049"/>
                  </a:lnTo>
                  <a:lnTo>
                    <a:pt x="1232" y="1072"/>
                  </a:lnTo>
                  <a:lnTo>
                    <a:pt x="1138" y="1062"/>
                  </a:lnTo>
                  <a:lnTo>
                    <a:pt x="1100" y="1090"/>
                  </a:lnTo>
                  <a:lnTo>
                    <a:pt x="1092" y="1155"/>
                  </a:lnTo>
                  <a:lnTo>
                    <a:pt x="1045" y="1149"/>
                  </a:lnTo>
                  <a:lnTo>
                    <a:pt x="1055" y="1184"/>
                  </a:lnTo>
                  <a:lnTo>
                    <a:pt x="1039" y="1234"/>
                  </a:lnTo>
                  <a:lnTo>
                    <a:pt x="968" y="1330"/>
                  </a:lnTo>
                  <a:lnTo>
                    <a:pt x="897" y="1314"/>
                  </a:lnTo>
                  <a:lnTo>
                    <a:pt x="821" y="1304"/>
                  </a:lnTo>
                  <a:lnTo>
                    <a:pt x="813" y="1251"/>
                  </a:lnTo>
                  <a:lnTo>
                    <a:pt x="728" y="1190"/>
                  </a:lnTo>
                  <a:lnTo>
                    <a:pt x="618" y="1147"/>
                  </a:lnTo>
                  <a:lnTo>
                    <a:pt x="521" y="1149"/>
                  </a:lnTo>
                  <a:lnTo>
                    <a:pt x="452" y="1117"/>
                  </a:lnTo>
                  <a:lnTo>
                    <a:pt x="389" y="1121"/>
                  </a:lnTo>
                  <a:lnTo>
                    <a:pt x="338" y="1092"/>
                  </a:lnTo>
                  <a:lnTo>
                    <a:pt x="281" y="1056"/>
                  </a:lnTo>
                  <a:lnTo>
                    <a:pt x="256" y="1054"/>
                  </a:lnTo>
                  <a:lnTo>
                    <a:pt x="185" y="1021"/>
                  </a:lnTo>
                  <a:lnTo>
                    <a:pt x="112" y="1023"/>
                  </a:lnTo>
                  <a:lnTo>
                    <a:pt x="61" y="911"/>
                  </a:lnTo>
                  <a:lnTo>
                    <a:pt x="6" y="822"/>
                  </a:lnTo>
                  <a:lnTo>
                    <a:pt x="0" y="740"/>
                  </a:lnTo>
                  <a:lnTo>
                    <a:pt x="45" y="738"/>
                  </a:lnTo>
                  <a:lnTo>
                    <a:pt x="43" y="686"/>
                  </a:lnTo>
                  <a:lnTo>
                    <a:pt x="77" y="594"/>
                  </a:lnTo>
                  <a:lnTo>
                    <a:pt x="78" y="549"/>
                  </a:lnTo>
                  <a:lnTo>
                    <a:pt x="43" y="529"/>
                  </a:lnTo>
                  <a:lnTo>
                    <a:pt x="80" y="501"/>
                  </a:lnTo>
                  <a:lnTo>
                    <a:pt x="77" y="466"/>
                  </a:lnTo>
                  <a:lnTo>
                    <a:pt x="139" y="501"/>
                  </a:lnTo>
                  <a:lnTo>
                    <a:pt x="244" y="466"/>
                  </a:lnTo>
                  <a:lnTo>
                    <a:pt x="206" y="433"/>
                  </a:lnTo>
                  <a:lnTo>
                    <a:pt x="212" y="383"/>
                  </a:lnTo>
                  <a:lnTo>
                    <a:pt x="265" y="364"/>
                  </a:lnTo>
                  <a:lnTo>
                    <a:pt x="293" y="299"/>
                  </a:lnTo>
                  <a:lnTo>
                    <a:pt x="175" y="206"/>
                  </a:lnTo>
                  <a:lnTo>
                    <a:pt x="179" y="126"/>
                  </a:lnTo>
                  <a:lnTo>
                    <a:pt x="252" y="84"/>
                  </a:lnTo>
                  <a:lnTo>
                    <a:pt x="393" y="70"/>
                  </a:lnTo>
                  <a:lnTo>
                    <a:pt x="502" y="41"/>
                  </a:lnTo>
                  <a:lnTo>
                    <a:pt x="533" y="37"/>
                  </a:lnTo>
                  <a:lnTo>
                    <a:pt x="596" y="0"/>
                  </a:lnTo>
                  <a:lnTo>
                    <a:pt x="675" y="13"/>
                  </a:lnTo>
                  <a:lnTo>
                    <a:pt x="758" y="21"/>
                  </a:lnTo>
                  <a:lnTo>
                    <a:pt x="823" y="57"/>
                  </a:lnTo>
                  <a:lnTo>
                    <a:pt x="880" y="68"/>
                  </a:lnTo>
                  <a:lnTo>
                    <a:pt x="941" y="127"/>
                  </a:lnTo>
                  <a:lnTo>
                    <a:pt x="996" y="124"/>
                  </a:lnTo>
                  <a:lnTo>
                    <a:pt x="1075" y="80"/>
                  </a:lnTo>
                  <a:lnTo>
                    <a:pt x="1147" y="84"/>
                  </a:lnTo>
                  <a:lnTo>
                    <a:pt x="1202" y="80"/>
                  </a:lnTo>
                  <a:lnTo>
                    <a:pt x="1244" y="57"/>
                  </a:lnTo>
                  <a:lnTo>
                    <a:pt x="1319" y="96"/>
                  </a:lnTo>
                  <a:lnTo>
                    <a:pt x="1395" y="151"/>
                  </a:lnTo>
                  <a:lnTo>
                    <a:pt x="1456" y="112"/>
                  </a:lnTo>
                  <a:lnTo>
                    <a:pt x="1480" y="171"/>
                  </a:lnTo>
                  <a:lnTo>
                    <a:pt x="1502" y="214"/>
                  </a:lnTo>
                  <a:lnTo>
                    <a:pt x="1588" y="250"/>
                  </a:lnTo>
                  <a:lnTo>
                    <a:pt x="1641" y="320"/>
                  </a:lnTo>
                  <a:lnTo>
                    <a:pt x="1675" y="322"/>
                  </a:lnTo>
                  <a:lnTo>
                    <a:pt x="1702" y="299"/>
                  </a:lnTo>
                  <a:lnTo>
                    <a:pt x="1740" y="334"/>
                  </a:lnTo>
                  <a:lnTo>
                    <a:pt x="1779" y="389"/>
                  </a:lnTo>
                  <a:lnTo>
                    <a:pt x="1793" y="458"/>
                  </a:lnTo>
                  <a:lnTo>
                    <a:pt x="1824" y="494"/>
                  </a:lnTo>
                  <a:lnTo>
                    <a:pt x="1846" y="543"/>
                  </a:lnTo>
                  <a:lnTo>
                    <a:pt x="1872" y="572"/>
                  </a:lnTo>
                  <a:lnTo>
                    <a:pt x="1840" y="677"/>
                  </a:lnTo>
                  <a:lnTo>
                    <a:pt x="1775" y="714"/>
                  </a:lnTo>
                  <a:lnTo>
                    <a:pt x="1787" y="769"/>
                  </a:lnTo>
                  <a:lnTo>
                    <a:pt x="1748" y="801"/>
                  </a:lnTo>
                  <a:lnTo>
                    <a:pt x="1720" y="805"/>
                  </a:lnTo>
                  <a:lnTo>
                    <a:pt x="1726" y="889"/>
                  </a:lnTo>
                  <a:lnTo>
                    <a:pt x="1693" y="921"/>
                  </a:lnTo>
                  <a:lnTo>
                    <a:pt x="1639" y="911"/>
                  </a:lnTo>
                  <a:lnTo>
                    <a:pt x="1614" y="868"/>
                  </a:lnTo>
                  <a:lnTo>
                    <a:pt x="1586" y="887"/>
                  </a:lnTo>
                  <a:lnTo>
                    <a:pt x="1596" y="938"/>
                  </a:lnTo>
                  <a:lnTo>
                    <a:pt x="1661" y="946"/>
                  </a:lnTo>
                  <a:lnTo>
                    <a:pt x="1716" y="990"/>
                  </a:lnTo>
                  <a:lnTo>
                    <a:pt x="1767" y="1001"/>
                  </a:lnTo>
                  <a:lnTo>
                    <a:pt x="1801" y="1035"/>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46" name="Freeform 110"/>
            <p:cNvSpPr>
              <a:spLocks/>
            </p:cNvSpPr>
            <p:nvPr/>
          </p:nvSpPr>
          <p:spPr bwMode="gray">
            <a:xfrm>
              <a:off x="1694" y="2177"/>
              <a:ext cx="936" cy="666"/>
            </a:xfrm>
            <a:custGeom>
              <a:avLst/>
              <a:gdLst>
                <a:gd name="T0" fmla="*/ 445 w 1872"/>
                <a:gd name="T1" fmla="*/ 276 h 1330"/>
                <a:gd name="T2" fmla="*/ 426 w 1872"/>
                <a:gd name="T3" fmla="*/ 279 h 1330"/>
                <a:gd name="T4" fmla="*/ 397 w 1872"/>
                <a:gd name="T5" fmla="*/ 279 h 1330"/>
                <a:gd name="T6" fmla="*/ 381 w 1872"/>
                <a:gd name="T7" fmla="*/ 296 h 1330"/>
                <a:gd name="T8" fmla="*/ 343 w 1872"/>
                <a:gd name="T9" fmla="*/ 274 h 1330"/>
                <a:gd name="T10" fmla="*/ 308 w 1872"/>
                <a:gd name="T11" fmla="*/ 269 h 1330"/>
                <a:gd name="T12" fmla="*/ 275 w 1872"/>
                <a:gd name="T13" fmla="*/ 273 h 1330"/>
                <a:gd name="T14" fmla="*/ 262 w 1872"/>
                <a:gd name="T15" fmla="*/ 288 h 1330"/>
                <a:gd name="T16" fmla="*/ 260 w 1872"/>
                <a:gd name="T17" fmla="*/ 309 h 1330"/>
                <a:gd name="T18" fmla="*/ 225 w 1872"/>
                <a:gd name="T19" fmla="*/ 329 h 1330"/>
                <a:gd name="T20" fmla="*/ 204 w 1872"/>
                <a:gd name="T21" fmla="*/ 313 h 1330"/>
                <a:gd name="T22" fmla="*/ 155 w 1872"/>
                <a:gd name="T23" fmla="*/ 287 h 1330"/>
                <a:gd name="T24" fmla="*/ 113 w 1872"/>
                <a:gd name="T25" fmla="*/ 280 h 1330"/>
                <a:gd name="T26" fmla="*/ 85 w 1872"/>
                <a:gd name="T27" fmla="*/ 274 h 1330"/>
                <a:gd name="T28" fmla="*/ 64 w 1872"/>
                <a:gd name="T29" fmla="*/ 264 h 1330"/>
                <a:gd name="T30" fmla="*/ 28 w 1872"/>
                <a:gd name="T31" fmla="*/ 256 h 1330"/>
                <a:gd name="T32" fmla="*/ 2 w 1872"/>
                <a:gd name="T33" fmla="*/ 206 h 1330"/>
                <a:gd name="T34" fmla="*/ 12 w 1872"/>
                <a:gd name="T35" fmla="*/ 185 h 1330"/>
                <a:gd name="T36" fmla="*/ 20 w 1872"/>
                <a:gd name="T37" fmla="*/ 149 h 1330"/>
                <a:gd name="T38" fmla="*/ 11 w 1872"/>
                <a:gd name="T39" fmla="*/ 133 h 1330"/>
                <a:gd name="T40" fmla="*/ 20 w 1872"/>
                <a:gd name="T41" fmla="*/ 117 h 1330"/>
                <a:gd name="T42" fmla="*/ 61 w 1872"/>
                <a:gd name="T43" fmla="*/ 117 h 1330"/>
                <a:gd name="T44" fmla="*/ 53 w 1872"/>
                <a:gd name="T45" fmla="*/ 96 h 1330"/>
                <a:gd name="T46" fmla="*/ 74 w 1872"/>
                <a:gd name="T47" fmla="*/ 75 h 1330"/>
                <a:gd name="T48" fmla="*/ 45 w 1872"/>
                <a:gd name="T49" fmla="*/ 32 h 1330"/>
                <a:gd name="T50" fmla="*/ 99 w 1872"/>
                <a:gd name="T51" fmla="*/ 18 h 1330"/>
                <a:gd name="T52" fmla="*/ 134 w 1872"/>
                <a:gd name="T53" fmla="*/ 10 h 1330"/>
                <a:gd name="T54" fmla="*/ 169 w 1872"/>
                <a:gd name="T55" fmla="*/ 4 h 1330"/>
                <a:gd name="T56" fmla="*/ 206 w 1872"/>
                <a:gd name="T57" fmla="*/ 15 h 1330"/>
                <a:gd name="T58" fmla="*/ 235 w 1872"/>
                <a:gd name="T59" fmla="*/ 32 h 1330"/>
                <a:gd name="T60" fmla="*/ 269 w 1872"/>
                <a:gd name="T61" fmla="*/ 20 h 1330"/>
                <a:gd name="T62" fmla="*/ 301 w 1872"/>
                <a:gd name="T63" fmla="*/ 20 h 1330"/>
                <a:gd name="T64" fmla="*/ 330 w 1872"/>
                <a:gd name="T65" fmla="*/ 24 h 1330"/>
                <a:gd name="T66" fmla="*/ 364 w 1872"/>
                <a:gd name="T67" fmla="*/ 28 h 1330"/>
                <a:gd name="T68" fmla="*/ 376 w 1872"/>
                <a:gd name="T69" fmla="*/ 54 h 1330"/>
                <a:gd name="T70" fmla="*/ 411 w 1872"/>
                <a:gd name="T71" fmla="*/ 80 h 1330"/>
                <a:gd name="T72" fmla="*/ 426 w 1872"/>
                <a:gd name="T73" fmla="*/ 75 h 1330"/>
                <a:gd name="T74" fmla="*/ 445 w 1872"/>
                <a:gd name="T75" fmla="*/ 98 h 1330"/>
                <a:gd name="T76" fmla="*/ 456 w 1872"/>
                <a:gd name="T77" fmla="*/ 124 h 1330"/>
                <a:gd name="T78" fmla="*/ 468 w 1872"/>
                <a:gd name="T79" fmla="*/ 143 h 1330"/>
                <a:gd name="T80" fmla="*/ 444 w 1872"/>
                <a:gd name="T81" fmla="*/ 179 h 1330"/>
                <a:gd name="T82" fmla="*/ 437 w 1872"/>
                <a:gd name="T83" fmla="*/ 201 h 1330"/>
                <a:gd name="T84" fmla="*/ 432 w 1872"/>
                <a:gd name="T85" fmla="*/ 223 h 1330"/>
                <a:gd name="T86" fmla="*/ 410 w 1872"/>
                <a:gd name="T87" fmla="*/ 228 h 1330"/>
                <a:gd name="T88" fmla="*/ 397 w 1872"/>
                <a:gd name="T89" fmla="*/ 222 h 1330"/>
                <a:gd name="T90" fmla="*/ 416 w 1872"/>
                <a:gd name="T91" fmla="*/ 237 h 1330"/>
                <a:gd name="T92" fmla="*/ 442 w 1872"/>
                <a:gd name="T93" fmla="*/ 251 h 13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872"/>
                <a:gd name="T142" fmla="*/ 0 h 1330"/>
                <a:gd name="T143" fmla="*/ 1872 w 1872"/>
                <a:gd name="T144" fmla="*/ 1330 h 133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872" h="1330">
                  <a:moveTo>
                    <a:pt x="1801" y="1035"/>
                  </a:moveTo>
                  <a:lnTo>
                    <a:pt x="1779" y="1102"/>
                  </a:lnTo>
                  <a:lnTo>
                    <a:pt x="1736" y="1082"/>
                  </a:lnTo>
                  <a:lnTo>
                    <a:pt x="1702" y="1115"/>
                  </a:lnTo>
                  <a:lnTo>
                    <a:pt x="1655" y="1072"/>
                  </a:lnTo>
                  <a:lnTo>
                    <a:pt x="1586" y="1114"/>
                  </a:lnTo>
                  <a:lnTo>
                    <a:pt x="1588" y="1184"/>
                  </a:lnTo>
                  <a:lnTo>
                    <a:pt x="1521" y="1180"/>
                  </a:lnTo>
                  <a:lnTo>
                    <a:pt x="1421" y="1068"/>
                  </a:lnTo>
                  <a:lnTo>
                    <a:pt x="1372" y="1094"/>
                  </a:lnTo>
                  <a:lnTo>
                    <a:pt x="1279" y="1049"/>
                  </a:lnTo>
                  <a:lnTo>
                    <a:pt x="1232" y="1072"/>
                  </a:lnTo>
                  <a:lnTo>
                    <a:pt x="1138" y="1062"/>
                  </a:lnTo>
                  <a:lnTo>
                    <a:pt x="1100" y="1090"/>
                  </a:lnTo>
                  <a:lnTo>
                    <a:pt x="1092" y="1155"/>
                  </a:lnTo>
                  <a:lnTo>
                    <a:pt x="1045" y="1149"/>
                  </a:lnTo>
                  <a:lnTo>
                    <a:pt x="1055" y="1184"/>
                  </a:lnTo>
                  <a:lnTo>
                    <a:pt x="1039" y="1234"/>
                  </a:lnTo>
                  <a:lnTo>
                    <a:pt x="968" y="1330"/>
                  </a:lnTo>
                  <a:lnTo>
                    <a:pt x="897" y="1314"/>
                  </a:lnTo>
                  <a:lnTo>
                    <a:pt x="821" y="1304"/>
                  </a:lnTo>
                  <a:lnTo>
                    <a:pt x="813" y="1251"/>
                  </a:lnTo>
                  <a:lnTo>
                    <a:pt x="728" y="1190"/>
                  </a:lnTo>
                  <a:lnTo>
                    <a:pt x="618" y="1147"/>
                  </a:lnTo>
                  <a:lnTo>
                    <a:pt x="521" y="1149"/>
                  </a:lnTo>
                  <a:lnTo>
                    <a:pt x="452" y="1117"/>
                  </a:lnTo>
                  <a:lnTo>
                    <a:pt x="389" y="1121"/>
                  </a:lnTo>
                  <a:lnTo>
                    <a:pt x="338" y="1092"/>
                  </a:lnTo>
                  <a:lnTo>
                    <a:pt x="281" y="1056"/>
                  </a:lnTo>
                  <a:lnTo>
                    <a:pt x="256" y="1054"/>
                  </a:lnTo>
                  <a:lnTo>
                    <a:pt x="185" y="1021"/>
                  </a:lnTo>
                  <a:lnTo>
                    <a:pt x="112" y="1023"/>
                  </a:lnTo>
                  <a:lnTo>
                    <a:pt x="61" y="911"/>
                  </a:lnTo>
                  <a:lnTo>
                    <a:pt x="6" y="822"/>
                  </a:lnTo>
                  <a:lnTo>
                    <a:pt x="0" y="740"/>
                  </a:lnTo>
                  <a:lnTo>
                    <a:pt x="45" y="738"/>
                  </a:lnTo>
                  <a:lnTo>
                    <a:pt x="43" y="686"/>
                  </a:lnTo>
                  <a:lnTo>
                    <a:pt x="77" y="594"/>
                  </a:lnTo>
                  <a:lnTo>
                    <a:pt x="78" y="549"/>
                  </a:lnTo>
                  <a:lnTo>
                    <a:pt x="43" y="529"/>
                  </a:lnTo>
                  <a:lnTo>
                    <a:pt x="80" y="501"/>
                  </a:lnTo>
                  <a:lnTo>
                    <a:pt x="77" y="466"/>
                  </a:lnTo>
                  <a:lnTo>
                    <a:pt x="139" y="501"/>
                  </a:lnTo>
                  <a:lnTo>
                    <a:pt x="244" y="466"/>
                  </a:lnTo>
                  <a:lnTo>
                    <a:pt x="206" y="433"/>
                  </a:lnTo>
                  <a:lnTo>
                    <a:pt x="212" y="383"/>
                  </a:lnTo>
                  <a:lnTo>
                    <a:pt x="265" y="364"/>
                  </a:lnTo>
                  <a:lnTo>
                    <a:pt x="293" y="299"/>
                  </a:lnTo>
                  <a:lnTo>
                    <a:pt x="175" y="206"/>
                  </a:lnTo>
                  <a:lnTo>
                    <a:pt x="179" y="126"/>
                  </a:lnTo>
                  <a:lnTo>
                    <a:pt x="252" y="84"/>
                  </a:lnTo>
                  <a:lnTo>
                    <a:pt x="393" y="70"/>
                  </a:lnTo>
                  <a:lnTo>
                    <a:pt x="502" y="41"/>
                  </a:lnTo>
                  <a:lnTo>
                    <a:pt x="533" y="37"/>
                  </a:lnTo>
                  <a:lnTo>
                    <a:pt x="596" y="0"/>
                  </a:lnTo>
                  <a:lnTo>
                    <a:pt x="675" y="13"/>
                  </a:lnTo>
                  <a:lnTo>
                    <a:pt x="758" y="21"/>
                  </a:lnTo>
                  <a:lnTo>
                    <a:pt x="823" y="57"/>
                  </a:lnTo>
                  <a:lnTo>
                    <a:pt x="880" y="68"/>
                  </a:lnTo>
                  <a:lnTo>
                    <a:pt x="941" y="127"/>
                  </a:lnTo>
                  <a:lnTo>
                    <a:pt x="996" y="124"/>
                  </a:lnTo>
                  <a:lnTo>
                    <a:pt x="1075" y="80"/>
                  </a:lnTo>
                  <a:lnTo>
                    <a:pt x="1147" y="84"/>
                  </a:lnTo>
                  <a:lnTo>
                    <a:pt x="1202" y="80"/>
                  </a:lnTo>
                  <a:lnTo>
                    <a:pt x="1244" y="57"/>
                  </a:lnTo>
                  <a:lnTo>
                    <a:pt x="1319" y="96"/>
                  </a:lnTo>
                  <a:lnTo>
                    <a:pt x="1395" y="151"/>
                  </a:lnTo>
                  <a:lnTo>
                    <a:pt x="1456" y="112"/>
                  </a:lnTo>
                  <a:lnTo>
                    <a:pt x="1480" y="171"/>
                  </a:lnTo>
                  <a:lnTo>
                    <a:pt x="1502" y="214"/>
                  </a:lnTo>
                  <a:lnTo>
                    <a:pt x="1588" y="250"/>
                  </a:lnTo>
                  <a:lnTo>
                    <a:pt x="1641" y="320"/>
                  </a:lnTo>
                  <a:lnTo>
                    <a:pt x="1675" y="322"/>
                  </a:lnTo>
                  <a:lnTo>
                    <a:pt x="1702" y="299"/>
                  </a:lnTo>
                  <a:lnTo>
                    <a:pt x="1740" y="334"/>
                  </a:lnTo>
                  <a:lnTo>
                    <a:pt x="1779" y="389"/>
                  </a:lnTo>
                  <a:lnTo>
                    <a:pt x="1793" y="458"/>
                  </a:lnTo>
                  <a:lnTo>
                    <a:pt x="1824" y="494"/>
                  </a:lnTo>
                  <a:lnTo>
                    <a:pt x="1846" y="543"/>
                  </a:lnTo>
                  <a:lnTo>
                    <a:pt x="1872" y="572"/>
                  </a:lnTo>
                  <a:lnTo>
                    <a:pt x="1840" y="677"/>
                  </a:lnTo>
                  <a:lnTo>
                    <a:pt x="1775" y="714"/>
                  </a:lnTo>
                  <a:lnTo>
                    <a:pt x="1787" y="769"/>
                  </a:lnTo>
                  <a:lnTo>
                    <a:pt x="1748" y="801"/>
                  </a:lnTo>
                  <a:lnTo>
                    <a:pt x="1720" y="805"/>
                  </a:lnTo>
                  <a:lnTo>
                    <a:pt x="1726" y="889"/>
                  </a:lnTo>
                  <a:lnTo>
                    <a:pt x="1693" y="921"/>
                  </a:lnTo>
                  <a:lnTo>
                    <a:pt x="1639" y="911"/>
                  </a:lnTo>
                  <a:lnTo>
                    <a:pt x="1614" y="868"/>
                  </a:lnTo>
                  <a:lnTo>
                    <a:pt x="1586" y="887"/>
                  </a:lnTo>
                  <a:lnTo>
                    <a:pt x="1596" y="938"/>
                  </a:lnTo>
                  <a:lnTo>
                    <a:pt x="1661" y="946"/>
                  </a:lnTo>
                  <a:lnTo>
                    <a:pt x="1716" y="990"/>
                  </a:lnTo>
                  <a:lnTo>
                    <a:pt x="1767" y="1001"/>
                  </a:lnTo>
                  <a:lnTo>
                    <a:pt x="1801" y="1035"/>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47" name="Freeform 111"/>
            <p:cNvSpPr>
              <a:spLocks/>
            </p:cNvSpPr>
            <p:nvPr/>
          </p:nvSpPr>
          <p:spPr bwMode="gray">
            <a:xfrm>
              <a:off x="2241" y="2635"/>
              <a:ext cx="911" cy="693"/>
            </a:xfrm>
            <a:custGeom>
              <a:avLst/>
              <a:gdLst>
                <a:gd name="T0" fmla="*/ 300 w 1823"/>
                <a:gd name="T1" fmla="*/ 274 h 1385"/>
                <a:gd name="T2" fmla="*/ 284 w 1823"/>
                <a:gd name="T3" fmla="*/ 262 h 1385"/>
                <a:gd name="T4" fmla="*/ 269 w 1823"/>
                <a:gd name="T5" fmla="*/ 266 h 1385"/>
                <a:gd name="T6" fmla="*/ 248 w 1823"/>
                <a:gd name="T7" fmla="*/ 249 h 1385"/>
                <a:gd name="T8" fmla="*/ 236 w 1823"/>
                <a:gd name="T9" fmla="*/ 235 h 1385"/>
                <a:gd name="T10" fmla="*/ 232 w 1823"/>
                <a:gd name="T11" fmla="*/ 246 h 1385"/>
                <a:gd name="T12" fmla="*/ 222 w 1823"/>
                <a:gd name="T13" fmla="*/ 252 h 1385"/>
                <a:gd name="T14" fmla="*/ 218 w 1823"/>
                <a:gd name="T15" fmla="*/ 270 h 1385"/>
                <a:gd name="T16" fmla="*/ 195 w 1823"/>
                <a:gd name="T17" fmla="*/ 293 h 1385"/>
                <a:gd name="T18" fmla="*/ 201 w 1823"/>
                <a:gd name="T19" fmla="*/ 318 h 1385"/>
                <a:gd name="T20" fmla="*/ 188 w 1823"/>
                <a:gd name="T21" fmla="*/ 338 h 1385"/>
                <a:gd name="T22" fmla="*/ 167 w 1823"/>
                <a:gd name="T23" fmla="*/ 345 h 1385"/>
                <a:gd name="T24" fmla="*/ 148 w 1823"/>
                <a:gd name="T25" fmla="*/ 338 h 1385"/>
                <a:gd name="T26" fmla="*/ 132 w 1823"/>
                <a:gd name="T27" fmla="*/ 302 h 1385"/>
                <a:gd name="T28" fmla="*/ 111 w 1823"/>
                <a:gd name="T29" fmla="*/ 270 h 1385"/>
                <a:gd name="T30" fmla="*/ 90 w 1823"/>
                <a:gd name="T31" fmla="*/ 257 h 1385"/>
                <a:gd name="T32" fmla="*/ 87 w 1823"/>
                <a:gd name="T33" fmla="*/ 239 h 1385"/>
                <a:gd name="T34" fmla="*/ 65 w 1823"/>
                <a:gd name="T35" fmla="*/ 253 h 1385"/>
                <a:gd name="T36" fmla="*/ 53 w 1823"/>
                <a:gd name="T37" fmla="*/ 209 h 1385"/>
                <a:gd name="T38" fmla="*/ 51 w 1823"/>
                <a:gd name="T39" fmla="*/ 156 h 1385"/>
                <a:gd name="T40" fmla="*/ 40 w 1823"/>
                <a:gd name="T41" fmla="*/ 128 h 1385"/>
                <a:gd name="T42" fmla="*/ 49 w 1823"/>
                <a:gd name="T43" fmla="*/ 117 h 1385"/>
                <a:gd name="T44" fmla="*/ 26 w 1823"/>
                <a:gd name="T45" fmla="*/ 77 h 1385"/>
                <a:gd name="T46" fmla="*/ 2 w 1823"/>
                <a:gd name="T47" fmla="*/ 45 h 1385"/>
                <a:gd name="T48" fmla="*/ 35 w 1823"/>
                <a:gd name="T49" fmla="*/ 40 h 1385"/>
                <a:gd name="T50" fmla="*/ 70 w 1823"/>
                <a:gd name="T51" fmla="*/ 45 h 1385"/>
                <a:gd name="T52" fmla="*/ 107 w 1823"/>
                <a:gd name="T53" fmla="*/ 67 h 1385"/>
                <a:gd name="T54" fmla="*/ 124 w 1823"/>
                <a:gd name="T55" fmla="*/ 50 h 1385"/>
                <a:gd name="T56" fmla="*/ 152 w 1823"/>
                <a:gd name="T57" fmla="*/ 50 h 1385"/>
                <a:gd name="T58" fmla="*/ 171 w 1823"/>
                <a:gd name="T59" fmla="*/ 47 h 1385"/>
                <a:gd name="T60" fmla="*/ 168 w 1823"/>
                <a:gd name="T61" fmla="*/ 22 h 1385"/>
                <a:gd name="T62" fmla="*/ 193 w 1823"/>
                <a:gd name="T63" fmla="*/ 0 h 1385"/>
                <a:gd name="T64" fmla="*/ 208 w 1823"/>
                <a:gd name="T65" fmla="*/ 22 h 1385"/>
                <a:gd name="T66" fmla="*/ 240 w 1823"/>
                <a:gd name="T67" fmla="*/ 35 h 1385"/>
                <a:gd name="T68" fmla="*/ 261 w 1823"/>
                <a:gd name="T69" fmla="*/ 65 h 1385"/>
                <a:gd name="T70" fmla="*/ 284 w 1823"/>
                <a:gd name="T71" fmla="*/ 54 h 1385"/>
                <a:gd name="T72" fmla="*/ 310 w 1823"/>
                <a:gd name="T73" fmla="*/ 64 h 1385"/>
                <a:gd name="T74" fmla="*/ 358 w 1823"/>
                <a:gd name="T75" fmla="*/ 68 h 1385"/>
                <a:gd name="T76" fmla="*/ 390 w 1823"/>
                <a:gd name="T77" fmla="*/ 73 h 1385"/>
                <a:gd name="T78" fmla="*/ 419 w 1823"/>
                <a:gd name="T79" fmla="*/ 84 h 1385"/>
                <a:gd name="T80" fmla="*/ 448 w 1823"/>
                <a:gd name="T81" fmla="*/ 89 h 1385"/>
                <a:gd name="T82" fmla="*/ 455 w 1823"/>
                <a:gd name="T83" fmla="*/ 130 h 1385"/>
                <a:gd name="T84" fmla="*/ 431 w 1823"/>
                <a:gd name="T85" fmla="*/ 144 h 1385"/>
                <a:gd name="T86" fmla="*/ 396 w 1823"/>
                <a:gd name="T87" fmla="*/ 155 h 1385"/>
                <a:gd name="T88" fmla="*/ 417 w 1823"/>
                <a:gd name="T89" fmla="*/ 193 h 1385"/>
                <a:gd name="T90" fmla="*/ 433 w 1823"/>
                <a:gd name="T91" fmla="*/ 227 h 1385"/>
                <a:gd name="T92" fmla="*/ 417 w 1823"/>
                <a:gd name="T93" fmla="*/ 246 h 1385"/>
                <a:gd name="T94" fmla="*/ 397 w 1823"/>
                <a:gd name="T95" fmla="*/ 227 h 1385"/>
                <a:gd name="T96" fmla="*/ 379 w 1823"/>
                <a:gd name="T97" fmla="*/ 214 h 1385"/>
                <a:gd name="T98" fmla="*/ 361 w 1823"/>
                <a:gd name="T99" fmla="*/ 210 h 1385"/>
                <a:gd name="T100" fmla="*/ 355 w 1823"/>
                <a:gd name="T101" fmla="*/ 224 h 1385"/>
                <a:gd name="T102" fmla="*/ 344 w 1823"/>
                <a:gd name="T103" fmla="*/ 240 h 1385"/>
                <a:gd name="T104" fmla="*/ 312 w 1823"/>
                <a:gd name="T105" fmla="*/ 227 h 1385"/>
                <a:gd name="T106" fmla="*/ 300 w 1823"/>
                <a:gd name="T107" fmla="*/ 247 h 1385"/>
                <a:gd name="T108" fmla="*/ 320 w 1823"/>
                <a:gd name="T109" fmla="*/ 253 h 138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823"/>
                <a:gd name="T166" fmla="*/ 0 h 1385"/>
                <a:gd name="T167" fmla="*/ 1823 w 1823"/>
                <a:gd name="T168" fmla="*/ 1385 h 138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823" h="1385">
                  <a:moveTo>
                    <a:pt x="1301" y="1068"/>
                  </a:moveTo>
                  <a:lnTo>
                    <a:pt x="1203" y="1096"/>
                  </a:lnTo>
                  <a:lnTo>
                    <a:pt x="1142" y="1088"/>
                  </a:lnTo>
                  <a:lnTo>
                    <a:pt x="1138" y="1047"/>
                  </a:lnTo>
                  <a:lnTo>
                    <a:pt x="1105" y="1025"/>
                  </a:lnTo>
                  <a:lnTo>
                    <a:pt x="1077" y="1061"/>
                  </a:lnTo>
                  <a:lnTo>
                    <a:pt x="1014" y="1066"/>
                  </a:lnTo>
                  <a:lnTo>
                    <a:pt x="992" y="996"/>
                  </a:lnTo>
                  <a:lnTo>
                    <a:pt x="992" y="942"/>
                  </a:lnTo>
                  <a:lnTo>
                    <a:pt x="945" y="939"/>
                  </a:lnTo>
                  <a:lnTo>
                    <a:pt x="916" y="954"/>
                  </a:lnTo>
                  <a:lnTo>
                    <a:pt x="929" y="982"/>
                  </a:lnTo>
                  <a:lnTo>
                    <a:pt x="923" y="1005"/>
                  </a:lnTo>
                  <a:lnTo>
                    <a:pt x="890" y="1007"/>
                  </a:lnTo>
                  <a:lnTo>
                    <a:pt x="866" y="1033"/>
                  </a:lnTo>
                  <a:lnTo>
                    <a:pt x="874" y="1078"/>
                  </a:lnTo>
                  <a:lnTo>
                    <a:pt x="817" y="1149"/>
                  </a:lnTo>
                  <a:lnTo>
                    <a:pt x="780" y="1169"/>
                  </a:lnTo>
                  <a:lnTo>
                    <a:pt x="780" y="1234"/>
                  </a:lnTo>
                  <a:lnTo>
                    <a:pt x="805" y="1271"/>
                  </a:lnTo>
                  <a:lnTo>
                    <a:pt x="801" y="1326"/>
                  </a:lnTo>
                  <a:lnTo>
                    <a:pt x="752" y="1352"/>
                  </a:lnTo>
                  <a:lnTo>
                    <a:pt x="742" y="1330"/>
                  </a:lnTo>
                  <a:lnTo>
                    <a:pt x="670" y="1377"/>
                  </a:lnTo>
                  <a:lnTo>
                    <a:pt x="632" y="1385"/>
                  </a:lnTo>
                  <a:lnTo>
                    <a:pt x="595" y="1352"/>
                  </a:lnTo>
                  <a:lnTo>
                    <a:pt x="563" y="1273"/>
                  </a:lnTo>
                  <a:lnTo>
                    <a:pt x="528" y="1206"/>
                  </a:lnTo>
                  <a:lnTo>
                    <a:pt x="500" y="1163"/>
                  </a:lnTo>
                  <a:lnTo>
                    <a:pt x="445" y="1078"/>
                  </a:lnTo>
                  <a:lnTo>
                    <a:pt x="396" y="1076"/>
                  </a:lnTo>
                  <a:lnTo>
                    <a:pt x="362" y="1025"/>
                  </a:lnTo>
                  <a:lnTo>
                    <a:pt x="378" y="988"/>
                  </a:lnTo>
                  <a:lnTo>
                    <a:pt x="349" y="954"/>
                  </a:lnTo>
                  <a:lnTo>
                    <a:pt x="303" y="1004"/>
                  </a:lnTo>
                  <a:lnTo>
                    <a:pt x="260" y="1011"/>
                  </a:lnTo>
                  <a:lnTo>
                    <a:pt x="227" y="950"/>
                  </a:lnTo>
                  <a:lnTo>
                    <a:pt x="215" y="834"/>
                  </a:lnTo>
                  <a:lnTo>
                    <a:pt x="211" y="712"/>
                  </a:lnTo>
                  <a:lnTo>
                    <a:pt x="205" y="624"/>
                  </a:lnTo>
                  <a:lnTo>
                    <a:pt x="199" y="582"/>
                  </a:lnTo>
                  <a:lnTo>
                    <a:pt x="160" y="509"/>
                  </a:lnTo>
                  <a:lnTo>
                    <a:pt x="193" y="496"/>
                  </a:lnTo>
                  <a:lnTo>
                    <a:pt x="199" y="468"/>
                  </a:lnTo>
                  <a:lnTo>
                    <a:pt x="136" y="401"/>
                  </a:lnTo>
                  <a:lnTo>
                    <a:pt x="105" y="305"/>
                  </a:lnTo>
                  <a:lnTo>
                    <a:pt x="0" y="240"/>
                  </a:lnTo>
                  <a:lnTo>
                    <a:pt x="8" y="177"/>
                  </a:lnTo>
                  <a:lnTo>
                    <a:pt x="49" y="147"/>
                  </a:lnTo>
                  <a:lnTo>
                    <a:pt x="140" y="157"/>
                  </a:lnTo>
                  <a:lnTo>
                    <a:pt x="189" y="134"/>
                  </a:lnTo>
                  <a:lnTo>
                    <a:pt x="280" y="179"/>
                  </a:lnTo>
                  <a:lnTo>
                    <a:pt x="329" y="153"/>
                  </a:lnTo>
                  <a:lnTo>
                    <a:pt x="429" y="265"/>
                  </a:lnTo>
                  <a:lnTo>
                    <a:pt x="496" y="267"/>
                  </a:lnTo>
                  <a:lnTo>
                    <a:pt x="496" y="200"/>
                  </a:lnTo>
                  <a:lnTo>
                    <a:pt x="563" y="157"/>
                  </a:lnTo>
                  <a:lnTo>
                    <a:pt x="610" y="200"/>
                  </a:lnTo>
                  <a:lnTo>
                    <a:pt x="644" y="167"/>
                  </a:lnTo>
                  <a:lnTo>
                    <a:pt x="687" y="187"/>
                  </a:lnTo>
                  <a:lnTo>
                    <a:pt x="709" y="120"/>
                  </a:lnTo>
                  <a:lnTo>
                    <a:pt x="673" y="86"/>
                  </a:lnTo>
                  <a:lnTo>
                    <a:pt x="677" y="35"/>
                  </a:lnTo>
                  <a:lnTo>
                    <a:pt x="774" y="0"/>
                  </a:lnTo>
                  <a:lnTo>
                    <a:pt x="807" y="17"/>
                  </a:lnTo>
                  <a:lnTo>
                    <a:pt x="833" y="88"/>
                  </a:lnTo>
                  <a:lnTo>
                    <a:pt x="914" y="161"/>
                  </a:lnTo>
                  <a:lnTo>
                    <a:pt x="961" y="138"/>
                  </a:lnTo>
                  <a:lnTo>
                    <a:pt x="988" y="216"/>
                  </a:lnTo>
                  <a:lnTo>
                    <a:pt x="1044" y="260"/>
                  </a:lnTo>
                  <a:lnTo>
                    <a:pt x="1091" y="267"/>
                  </a:lnTo>
                  <a:lnTo>
                    <a:pt x="1138" y="216"/>
                  </a:lnTo>
                  <a:lnTo>
                    <a:pt x="1183" y="195"/>
                  </a:lnTo>
                  <a:lnTo>
                    <a:pt x="1242" y="254"/>
                  </a:lnTo>
                  <a:lnTo>
                    <a:pt x="1335" y="228"/>
                  </a:lnTo>
                  <a:lnTo>
                    <a:pt x="1433" y="269"/>
                  </a:lnTo>
                  <a:lnTo>
                    <a:pt x="1496" y="317"/>
                  </a:lnTo>
                  <a:lnTo>
                    <a:pt x="1561" y="291"/>
                  </a:lnTo>
                  <a:lnTo>
                    <a:pt x="1632" y="336"/>
                  </a:lnTo>
                  <a:lnTo>
                    <a:pt x="1679" y="336"/>
                  </a:lnTo>
                  <a:lnTo>
                    <a:pt x="1681" y="368"/>
                  </a:lnTo>
                  <a:lnTo>
                    <a:pt x="1795" y="356"/>
                  </a:lnTo>
                  <a:lnTo>
                    <a:pt x="1823" y="433"/>
                  </a:lnTo>
                  <a:lnTo>
                    <a:pt x="1821" y="519"/>
                  </a:lnTo>
                  <a:lnTo>
                    <a:pt x="1770" y="527"/>
                  </a:lnTo>
                  <a:lnTo>
                    <a:pt x="1727" y="576"/>
                  </a:lnTo>
                  <a:lnTo>
                    <a:pt x="1620" y="584"/>
                  </a:lnTo>
                  <a:lnTo>
                    <a:pt x="1587" y="618"/>
                  </a:lnTo>
                  <a:lnTo>
                    <a:pt x="1610" y="693"/>
                  </a:lnTo>
                  <a:lnTo>
                    <a:pt x="1669" y="771"/>
                  </a:lnTo>
                  <a:lnTo>
                    <a:pt x="1721" y="815"/>
                  </a:lnTo>
                  <a:lnTo>
                    <a:pt x="1732" y="905"/>
                  </a:lnTo>
                  <a:lnTo>
                    <a:pt x="1731" y="956"/>
                  </a:lnTo>
                  <a:lnTo>
                    <a:pt x="1669" y="984"/>
                  </a:lnTo>
                  <a:lnTo>
                    <a:pt x="1616" y="913"/>
                  </a:lnTo>
                  <a:lnTo>
                    <a:pt x="1591" y="905"/>
                  </a:lnTo>
                  <a:lnTo>
                    <a:pt x="1575" y="838"/>
                  </a:lnTo>
                  <a:lnTo>
                    <a:pt x="1516" y="856"/>
                  </a:lnTo>
                  <a:lnTo>
                    <a:pt x="1463" y="818"/>
                  </a:lnTo>
                  <a:lnTo>
                    <a:pt x="1445" y="838"/>
                  </a:lnTo>
                  <a:lnTo>
                    <a:pt x="1457" y="880"/>
                  </a:lnTo>
                  <a:lnTo>
                    <a:pt x="1421" y="895"/>
                  </a:lnTo>
                  <a:lnTo>
                    <a:pt x="1362" y="909"/>
                  </a:lnTo>
                  <a:lnTo>
                    <a:pt x="1378" y="958"/>
                  </a:lnTo>
                  <a:lnTo>
                    <a:pt x="1313" y="950"/>
                  </a:lnTo>
                  <a:lnTo>
                    <a:pt x="1248" y="907"/>
                  </a:lnTo>
                  <a:lnTo>
                    <a:pt x="1197" y="944"/>
                  </a:lnTo>
                  <a:lnTo>
                    <a:pt x="1201" y="986"/>
                  </a:lnTo>
                  <a:lnTo>
                    <a:pt x="1252" y="1009"/>
                  </a:lnTo>
                  <a:lnTo>
                    <a:pt x="1280" y="1009"/>
                  </a:lnTo>
                  <a:lnTo>
                    <a:pt x="1301" y="1068"/>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48" name="Freeform 112"/>
            <p:cNvSpPr>
              <a:spLocks/>
            </p:cNvSpPr>
            <p:nvPr/>
          </p:nvSpPr>
          <p:spPr bwMode="gray">
            <a:xfrm>
              <a:off x="2241" y="2635"/>
              <a:ext cx="911" cy="693"/>
            </a:xfrm>
            <a:custGeom>
              <a:avLst/>
              <a:gdLst>
                <a:gd name="T0" fmla="*/ 300 w 1823"/>
                <a:gd name="T1" fmla="*/ 274 h 1385"/>
                <a:gd name="T2" fmla="*/ 284 w 1823"/>
                <a:gd name="T3" fmla="*/ 262 h 1385"/>
                <a:gd name="T4" fmla="*/ 269 w 1823"/>
                <a:gd name="T5" fmla="*/ 266 h 1385"/>
                <a:gd name="T6" fmla="*/ 248 w 1823"/>
                <a:gd name="T7" fmla="*/ 249 h 1385"/>
                <a:gd name="T8" fmla="*/ 236 w 1823"/>
                <a:gd name="T9" fmla="*/ 235 h 1385"/>
                <a:gd name="T10" fmla="*/ 232 w 1823"/>
                <a:gd name="T11" fmla="*/ 246 h 1385"/>
                <a:gd name="T12" fmla="*/ 222 w 1823"/>
                <a:gd name="T13" fmla="*/ 252 h 1385"/>
                <a:gd name="T14" fmla="*/ 218 w 1823"/>
                <a:gd name="T15" fmla="*/ 270 h 1385"/>
                <a:gd name="T16" fmla="*/ 195 w 1823"/>
                <a:gd name="T17" fmla="*/ 293 h 1385"/>
                <a:gd name="T18" fmla="*/ 201 w 1823"/>
                <a:gd name="T19" fmla="*/ 318 h 1385"/>
                <a:gd name="T20" fmla="*/ 188 w 1823"/>
                <a:gd name="T21" fmla="*/ 338 h 1385"/>
                <a:gd name="T22" fmla="*/ 167 w 1823"/>
                <a:gd name="T23" fmla="*/ 345 h 1385"/>
                <a:gd name="T24" fmla="*/ 148 w 1823"/>
                <a:gd name="T25" fmla="*/ 338 h 1385"/>
                <a:gd name="T26" fmla="*/ 132 w 1823"/>
                <a:gd name="T27" fmla="*/ 302 h 1385"/>
                <a:gd name="T28" fmla="*/ 111 w 1823"/>
                <a:gd name="T29" fmla="*/ 270 h 1385"/>
                <a:gd name="T30" fmla="*/ 90 w 1823"/>
                <a:gd name="T31" fmla="*/ 257 h 1385"/>
                <a:gd name="T32" fmla="*/ 87 w 1823"/>
                <a:gd name="T33" fmla="*/ 239 h 1385"/>
                <a:gd name="T34" fmla="*/ 65 w 1823"/>
                <a:gd name="T35" fmla="*/ 253 h 1385"/>
                <a:gd name="T36" fmla="*/ 53 w 1823"/>
                <a:gd name="T37" fmla="*/ 209 h 1385"/>
                <a:gd name="T38" fmla="*/ 51 w 1823"/>
                <a:gd name="T39" fmla="*/ 156 h 1385"/>
                <a:gd name="T40" fmla="*/ 40 w 1823"/>
                <a:gd name="T41" fmla="*/ 128 h 1385"/>
                <a:gd name="T42" fmla="*/ 49 w 1823"/>
                <a:gd name="T43" fmla="*/ 117 h 1385"/>
                <a:gd name="T44" fmla="*/ 26 w 1823"/>
                <a:gd name="T45" fmla="*/ 77 h 1385"/>
                <a:gd name="T46" fmla="*/ 2 w 1823"/>
                <a:gd name="T47" fmla="*/ 45 h 1385"/>
                <a:gd name="T48" fmla="*/ 35 w 1823"/>
                <a:gd name="T49" fmla="*/ 40 h 1385"/>
                <a:gd name="T50" fmla="*/ 70 w 1823"/>
                <a:gd name="T51" fmla="*/ 45 h 1385"/>
                <a:gd name="T52" fmla="*/ 107 w 1823"/>
                <a:gd name="T53" fmla="*/ 67 h 1385"/>
                <a:gd name="T54" fmla="*/ 124 w 1823"/>
                <a:gd name="T55" fmla="*/ 50 h 1385"/>
                <a:gd name="T56" fmla="*/ 152 w 1823"/>
                <a:gd name="T57" fmla="*/ 50 h 1385"/>
                <a:gd name="T58" fmla="*/ 171 w 1823"/>
                <a:gd name="T59" fmla="*/ 47 h 1385"/>
                <a:gd name="T60" fmla="*/ 168 w 1823"/>
                <a:gd name="T61" fmla="*/ 22 h 1385"/>
                <a:gd name="T62" fmla="*/ 193 w 1823"/>
                <a:gd name="T63" fmla="*/ 0 h 1385"/>
                <a:gd name="T64" fmla="*/ 208 w 1823"/>
                <a:gd name="T65" fmla="*/ 22 h 1385"/>
                <a:gd name="T66" fmla="*/ 240 w 1823"/>
                <a:gd name="T67" fmla="*/ 35 h 1385"/>
                <a:gd name="T68" fmla="*/ 261 w 1823"/>
                <a:gd name="T69" fmla="*/ 65 h 1385"/>
                <a:gd name="T70" fmla="*/ 284 w 1823"/>
                <a:gd name="T71" fmla="*/ 54 h 1385"/>
                <a:gd name="T72" fmla="*/ 310 w 1823"/>
                <a:gd name="T73" fmla="*/ 64 h 1385"/>
                <a:gd name="T74" fmla="*/ 358 w 1823"/>
                <a:gd name="T75" fmla="*/ 68 h 1385"/>
                <a:gd name="T76" fmla="*/ 390 w 1823"/>
                <a:gd name="T77" fmla="*/ 73 h 1385"/>
                <a:gd name="T78" fmla="*/ 419 w 1823"/>
                <a:gd name="T79" fmla="*/ 84 h 1385"/>
                <a:gd name="T80" fmla="*/ 448 w 1823"/>
                <a:gd name="T81" fmla="*/ 89 h 1385"/>
                <a:gd name="T82" fmla="*/ 455 w 1823"/>
                <a:gd name="T83" fmla="*/ 130 h 1385"/>
                <a:gd name="T84" fmla="*/ 431 w 1823"/>
                <a:gd name="T85" fmla="*/ 144 h 1385"/>
                <a:gd name="T86" fmla="*/ 396 w 1823"/>
                <a:gd name="T87" fmla="*/ 155 h 1385"/>
                <a:gd name="T88" fmla="*/ 417 w 1823"/>
                <a:gd name="T89" fmla="*/ 193 h 1385"/>
                <a:gd name="T90" fmla="*/ 433 w 1823"/>
                <a:gd name="T91" fmla="*/ 227 h 1385"/>
                <a:gd name="T92" fmla="*/ 417 w 1823"/>
                <a:gd name="T93" fmla="*/ 246 h 1385"/>
                <a:gd name="T94" fmla="*/ 397 w 1823"/>
                <a:gd name="T95" fmla="*/ 227 h 1385"/>
                <a:gd name="T96" fmla="*/ 379 w 1823"/>
                <a:gd name="T97" fmla="*/ 214 h 1385"/>
                <a:gd name="T98" fmla="*/ 361 w 1823"/>
                <a:gd name="T99" fmla="*/ 210 h 1385"/>
                <a:gd name="T100" fmla="*/ 355 w 1823"/>
                <a:gd name="T101" fmla="*/ 224 h 1385"/>
                <a:gd name="T102" fmla="*/ 344 w 1823"/>
                <a:gd name="T103" fmla="*/ 240 h 1385"/>
                <a:gd name="T104" fmla="*/ 312 w 1823"/>
                <a:gd name="T105" fmla="*/ 227 h 1385"/>
                <a:gd name="T106" fmla="*/ 300 w 1823"/>
                <a:gd name="T107" fmla="*/ 247 h 1385"/>
                <a:gd name="T108" fmla="*/ 320 w 1823"/>
                <a:gd name="T109" fmla="*/ 253 h 138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823"/>
                <a:gd name="T166" fmla="*/ 0 h 1385"/>
                <a:gd name="T167" fmla="*/ 1823 w 1823"/>
                <a:gd name="T168" fmla="*/ 1385 h 138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823" h="1385">
                  <a:moveTo>
                    <a:pt x="1301" y="1068"/>
                  </a:moveTo>
                  <a:lnTo>
                    <a:pt x="1203" y="1096"/>
                  </a:lnTo>
                  <a:lnTo>
                    <a:pt x="1142" y="1088"/>
                  </a:lnTo>
                  <a:lnTo>
                    <a:pt x="1138" y="1047"/>
                  </a:lnTo>
                  <a:lnTo>
                    <a:pt x="1105" y="1025"/>
                  </a:lnTo>
                  <a:lnTo>
                    <a:pt x="1077" y="1061"/>
                  </a:lnTo>
                  <a:lnTo>
                    <a:pt x="1014" y="1066"/>
                  </a:lnTo>
                  <a:lnTo>
                    <a:pt x="992" y="996"/>
                  </a:lnTo>
                  <a:lnTo>
                    <a:pt x="992" y="942"/>
                  </a:lnTo>
                  <a:lnTo>
                    <a:pt x="945" y="939"/>
                  </a:lnTo>
                  <a:lnTo>
                    <a:pt x="916" y="954"/>
                  </a:lnTo>
                  <a:lnTo>
                    <a:pt x="929" y="982"/>
                  </a:lnTo>
                  <a:lnTo>
                    <a:pt x="923" y="1005"/>
                  </a:lnTo>
                  <a:lnTo>
                    <a:pt x="890" y="1007"/>
                  </a:lnTo>
                  <a:lnTo>
                    <a:pt x="866" y="1033"/>
                  </a:lnTo>
                  <a:lnTo>
                    <a:pt x="874" y="1078"/>
                  </a:lnTo>
                  <a:lnTo>
                    <a:pt x="817" y="1149"/>
                  </a:lnTo>
                  <a:lnTo>
                    <a:pt x="780" y="1169"/>
                  </a:lnTo>
                  <a:lnTo>
                    <a:pt x="780" y="1234"/>
                  </a:lnTo>
                  <a:lnTo>
                    <a:pt x="805" y="1271"/>
                  </a:lnTo>
                  <a:lnTo>
                    <a:pt x="801" y="1326"/>
                  </a:lnTo>
                  <a:lnTo>
                    <a:pt x="752" y="1352"/>
                  </a:lnTo>
                  <a:lnTo>
                    <a:pt x="742" y="1330"/>
                  </a:lnTo>
                  <a:lnTo>
                    <a:pt x="670" y="1377"/>
                  </a:lnTo>
                  <a:lnTo>
                    <a:pt x="632" y="1385"/>
                  </a:lnTo>
                  <a:lnTo>
                    <a:pt x="595" y="1352"/>
                  </a:lnTo>
                  <a:lnTo>
                    <a:pt x="563" y="1273"/>
                  </a:lnTo>
                  <a:lnTo>
                    <a:pt x="528" y="1206"/>
                  </a:lnTo>
                  <a:lnTo>
                    <a:pt x="500" y="1163"/>
                  </a:lnTo>
                  <a:lnTo>
                    <a:pt x="445" y="1078"/>
                  </a:lnTo>
                  <a:lnTo>
                    <a:pt x="396" y="1076"/>
                  </a:lnTo>
                  <a:lnTo>
                    <a:pt x="362" y="1025"/>
                  </a:lnTo>
                  <a:lnTo>
                    <a:pt x="378" y="988"/>
                  </a:lnTo>
                  <a:lnTo>
                    <a:pt x="349" y="954"/>
                  </a:lnTo>
                  <a:lnTo>
                    <a:pt x="303" y="1004"/>
                  </a:lnTo>
                  <a:lnTo>
                    <a:pt x="260" y="1011"/>
                  </a:lnTo>
                  <a:lnTo>
                    <a:pt x="227" y="950"/>
                  </a:lnTo>
                  <a:lnTo>
                    <a:pt x="215" y="834"/>
                  </a:lnTo>
                  <a:lnTo>
                    <a:pt x="211" y="712"/>
                  </a:lnTo>
                  <a:lnTo>
                    <a:pt x="205" y="624"/>
                  </a:lnTo>
                  <a:lnTo>
                    <a:pt x="199" y="582"/>
                  </a:lnTo>
                  <a:lnTo>
                    <a:pt x="160" y="509"/>
                  </a:lnTo>
                  <a:lnTo>
                    <a:pt x="193" y="496"/>
                  </a:lnTo>
                  <a:lnTo>
                    <a:pt x="199" y="468"/>
                  </a:lnTo>
                  <a:lnTo>
                    <a:pt x="136" y="401"/>
                  </a:lnTo>
                  <a:lnTo>
                    <a:pt x="105" y="305"/>
                  </a:lnTo>
                  <a:lnTo>
                    <a:pt x="0" y="240"/>
                  </a:lnTo>
                  <a:lnTo>
                    <a:pt x="8" y="177"/>
                  </a:lnTo>
                  <a:lnTo>
                    <a:pt x="49" y="147"/>
                  </a:lnTo>
                  <a:lnTo>
                    <a:pt x="140" y="157"/>
                  </a:lnTo>
                  <a:lnTo>
                    <a:pt x="189" y="134"/>
                  </a:lnTo>
                  <a:lnTo>
                    <a:pt x="280" y="179"/>
                  </a:lnTo>
                  <a:lnTo>
                    <a:pt x="329" y="153"/>
                  </a:lnTo>
                  <a:lnTo>
                    <a:pt x="429" y="265"/>
                  </a:lnTo>
                  <a:lnTo>
                    <a:pt x="496" y="267"/>
                  </a:lnTo>
                  <a:lnTo>
                    <a:pt x="496" y="200"/>
                  </a:lnTo>
                  <a:lnTo>
                    <a:pt x="563" y="157"/>
                  </a:lnTo>
                  <a:lnTo>
                    <a:pt x="610" y="200"/>
                  </a:lnTo>
                  <a:lnTo>
                    <a:pt x="644" y="167"/>
                  </a:lnTo>
                  <a:lnTo>
                    <a:pt x="687" y="187"/>
                  </a:lnTo>
                  <a:lnTo>
                    <a:pt x="709" y="120"/>
                  </a:lnTo>
                  <a:lnTo>
                    <a:pt x="673" y="86"/>
                  </a:lnTo>
                  <a:lnTo>
                    <a:pt x="677" y="35"/>
                  </a:lnTo>
                  <a:lnTo>
                    <a:pt x="774" y="0"/>
                  </a:lnTo>
                  <a:lnTo>
                    <a:pt x="807" y="17"/>
                  </a:lnTo>
                  <a:lnTo>
                    <a:pt x="833" y="88"/>
                  </a:lnTo>
                  <a:lnTo>
                    <a:pt x="914" y="161"/>
                  </a:lnTo>
                  <a:lnTo>
                    <a:pt x="961" y="138"/>
                  </a:lnTo>
                  <a:lnTo>
                    <a:pt x="988" y="216"/>
                  </a:lnTo>
                  <a:lnTo>
                    <a:pt x="1044" y="260"/>
                  </a:lnTo>
                  <a:lnTo>
                    <a:pt x="1091" y="267"/>
                  </a:lnTo>
                  <a:lnTo>
                    <a:pt x="1138" y="216"/>
                  </a:lnTo>
                  <a:lnTo>
                    <a:pt x="1183" y="195"/>
                  </a:lnTo>
                  <a:lnTo>
                    <a:pt x="1242" y="254"/>
                  </a:lnTo>
                  <a:lnTo>
                    <a:pt x="1335" y="228"/>
                  </a:lnTo>
                  <a:lnTo>
                    <a:pt x="1433" y="269"/>
                  </a:lnTo>
                  <a:lnTo>
                    <a:pt x="1496" y="317"/>
                  </a:lnTo>
                  <a:lnTo>
                    <a:pt x="1561" y="291"/>
                  </a:lnTo>
                  <a:lnTo>
                    <a:pt x="1632" y="336"/>
                  </a:lnTo>
                  <a:lnTo>
                    <a:pt x="1679" y="336"/>
                  </a:lnTo>
                  <a:lnTo>
                    <a:pt x="1681" y="368"/>
                  </a:lnTo>
                  <a:lnTo>
                    <a:pt x="1795" y="356"/>
                  </a:lnTo>
                  <a:lnTo>
                    <a:pt x="1823" y="433"/>
                  </a:lnTo>
                  <a:lnTo>
                    <a:pt x="1821" y="519"/>
                  </a:lnTo>
                  <a:lnTo>
                    <a:pt x="1770" y="527"/>
                  </a:lnTo>
                  <a:lnTo>
                    <a:pt x="1727" y="576"/>
                  </a:lnTo>
                  <a:lnTo>
                    <a:pt x="1620" y="584"/>
                  </a:lnTo>
                  <a:lnTo>
                    <a:pt x="1587" y="618"/>
                  </a:lnTo>
                  <a:lnTo>
                    <a:pt x="1610" y="693"/>
                  </a:lnTo>
                  <a:lnTo>
                    <a:pt x="1669" y="771"/>
                  </a:lnTo>
                  <a:lnTo>
                    <a:pt x="1721" y="815"/>
                  </a:lnTo>
                  <a:lnTo>
                    <a:pt x="1732" y="905"/>
                  </a:lnTo>
                  <a:lnTo>
                    <a:pt x="1731" y="956"/>
                  </a:lnTo>
                  <a:lnTo>
                    <a:pt x="1669" y="984"/>
                  </a:lnTo>
                  <a:lnTo>
                    <a:pt x="1616" y="913"/>
                  </a:lnTo>
                  <a:lnTo>
                    <a:pt x="1591" y="905"/>
                  </a:lnTo>
                  <a:lnTo>
                    <a:pt x="1575" y="838"/>
                  </a:lnTo>
                  <a:lnTo>
                    <a:pt x="1516" y="856"/>
                  </a:lnTo>
                  <a:lnTo>
                    <a:pt x="1463" y="818"/>
                  </a:lnTo>
                  <a:lnTo>
                    <a:pt x="1445" y="838"/>
                  </a:lnTo>
                  <a:lnTo>
                    <a:pt x="1457" y="880"/>
                  </a:lnTo>
                  <a:lnTo>
                    <a:pt x="1421" y="895"/>
                  </a:lnTo>
                  <a:lnTo>
                    <a:pt x="1362" y="909"/>
                  </a:lnTo>
                  <a:lnTo>
                    <a:pt x="1378" y="958"/>
                  </a:lnTo>
                  <a:lnTo>
                    <a:pt x="1313" y="950"/>
                  </a:lnTo>
                  <a:lnTo>
                    <a:pt x="1248" y="907"/>
                  </a:lnTo>
                  <a:lnTo>
                    <a:pt x="1197" y="944"/>
                  </a:lnTo>
                  <a:lnTo>
                    <a:pt x="1201" y="986"/>
                  </a:lnTo>
                  <a:lnTo>
                    <a:pt x="1252" y="1009"/>
                  </a:lnTo>
                  <a:lnTo>
                    <a:pt x="1280" y="1009"/>
                  </a:lnTo>
                  <a:lnTo>
                    <a:pt x="1301" y="1068"/>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49" name="Freeform 113"/>
            <p:cNvSpPr>
              <a:spLocks/>
            </p:cNvSpPr>
            <p:nvPr/>
          </p:nvSpPr>
          <p:spPr bwMode="gray">
            <a:xfrm>
              <a:off x="2685" y="3045"/>
              <a:ext cx="453" cy="398"/>
            </a:xfrm>
            <a:custGeom>
              <a:avLst/>
              <a:gdLst>
                <a:gd name="T0" fmla="*/ 221 w 907"/>
                <a:gd name="T1" fmla="*/ 85 h 796"/>
                <a:gd name="T2" fmla="*/ 221 w 907"/>
                <a:gd name="T3" fmla="*/ 106 h 796"/>
                <a:gd name="T4" fmla="*/ 226 w 907"/>
                <a:gd name="T5" fmla="*/ 130 h 796"/>
                <a:gd name="T6" fmla="*/ 217 w 907"/>
                <a:gd name="T7" fmla="*/ 139 h 796"/>
                <a:gd name="T8" fmla="*/ 209 w 907"/>
                <a:gd name="T9" fmla="*/ 152 h 796"/>
                <a:gd name="T10" fmla="*/ 195 w 907"/>
                <a:gd name="T11" fmla="*/ 160 h 796"/>
                <a:gd name="T12" fmla="*/ 179 w 907"/>
                <a:gd name="T13" fmla="*/ 159 h 796"/>
                <a:gd name="T14" fmla="*/ 165 w 907"/>
                <a:gd name="T15" fmla="*/ 174 h 796"/>
                <a:gd name="T16" fmla="*/ 150 w 907"/>
                <a:gd name="T17" fmla="*/ 168 h 796"/>
                <a:gd name="T18" fmla="*/ 134 w 907"/>
                <a:gd name="T19" fmla="*/ 164 h 796"/>
                <a:gd name="T20" fmla="*/ 120 w 907"/>
                <a:gd name="T21" fmla="*/ 174 h 796"/>
                <a:gd name="T22" fmla="*/ 105 w 907"/>
                <a:gd name="T23" fmla="*/ 184 h 796"/>
                <a:gd name="T24" fmla="*/ 98 w 907"/>
                <a:gd name="T25" fmla="*/ 196 h 796"/>
                <a:gd name="T26" fmla="*/ 70 w 907"/>
                <a:gd name="T27" fmla="*/ 185 h 796"/>
                <a:gd name="T28" fmla="*/ 48 w 907"/>
                <a:gd name="T29" fmla="*/ 199 h 796"/>
                <a:gd name="T30" fmla="*/ 44 w 907"/>
                <a:gd name="T31" fmla="*/ 187 h 796"/>
                <a:gd name="T32" fmla="*/ 34 w 907"/>
                <a:gd name="T33" fmla="*/ 168 h 796"/>
                <a:gd name="T34" fmla="*/ 41 w 907"/>
                <a:gd name="T35" fmla="*/ 126 h 796"/>
                <a:gd name="T36" fmla="*/ 27 w 907"/>
                <a:gd name="T37" fmla="*/ 116 h 796"/>
                <a:gd name="T38" fmla="*/ 6 w 907"/>
                <a:gd name="T39" fmla="*/ 118 h 796"/>
                <a:gd name="T40" fmla="*/ 0 w 907"/>
                <a:gd name="T41" fmla="*/ 98 h 796"/>
                <a:gd name="T42" fmla="*/ 21 w 907"/>
                <a:gd name="T43" fmla="*/ 88 h 796"/>
                <a:gd name="T44" fmla="*/ 30 w 907"/>
                <a:gd name="T45" fmla="*/ 86 h 796"/>
                <a:gd name="T46" fmla="*/ 59 w 907"/>
                <a:gd name="T47" fmla="*/ 83 h 796"/>
                <a:gd name="T48" fmla="*/ 78 w 907"/>
                <a:gd name="T49" fmla="*/ 69 h 796"/>
                <a:gd name="T50" fmla="*/ 98 w 907"/>
                <a:gd name="T51" fmla="*/ 48 h 796"/>
                <a:gd name="T52" fmla="*/ 78 w 907"/>
                <a:gd name="T53" fmla="*/ 42 h 796"/>
                <a:gd name="T54" fmla="*/ 90 w 907"/>
                <a:gd name="T55" fmla="*/ 22 h 796"/>
                <a:gd name="T56" fmla="*/ 122 w 907"/>
                <a:gd name="T57" fmla="*/ 35 h 796"/>
                <a:gd name="T58" fmla="*/ 132 w 907"/>
                <a:gd name="T59" fmla="*/ 19 h 796"/>
                <a:gd name="T60" fmla="*/ 139 w 907"/>
                <a:gd name="T61" fmla="*/ 5 h 796"/>
                <a:gd name="T62" fmla="*/ 157 w 907"/>
                <a:gd name="T63" fmla="*/ 9 h 796"/>
                <a:gd name="T64" fmla="*/ 175 w 907"/>
                <a:gd name="T65" fmla="*/ 22 h 796"/>
                <a:gd name="T66" fmla="*/ 195 w 907"/>
                <a:gd name="T67" fmla="*/ 41 h 796"/>
                <a:gd name="T68" fmla="*/ 216 w 907"/>
                <a:gd name="T69" fmla="*/ 52 h 796"/>
                <a:gd name="T70" fmla="*/ 208 w 907"/>
                <a:gd name="T71" fmla="*/ 78 h 79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07"/>
                <a:gd name="T109" fmla="*/ 0 h 796"/>
                <a:gd name="T110" fmla="*/ 907 w 907"/>
                <a:gd name="T111" fmla="*/ 796 h 79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07" h="796">
                  <a:moveTo>
                    <a:pt x="817" y="333"/>
                  </a:moveTo>
                  <a:lnTo>
                    <a:pt x="884" y="339"/>
                  </a:lnTo>
                  <a:lnTo>
                    <a:pt x="905" y="372"/>
                  </a:lnTo>
                  <a:lnTo>
                    <a:pt x="884" y="424"/>
                  </a:lnTo>
                  <a:lnTo>
                    <a:pt x="880" y="475"/>
                  </a:lnTo>
                  <a:lnTo>
                    <a:pt x="907" y="520"/>
                  </a:lnTo>
                  <a:lnTo>
                    <a:pt x="882" y="569"/>
                  </a:lnTo>
                  <a:lnTo>
                    <a:pt x="870" y="555"/>
                  </a:lnTo>
                  <a:lnTo>
                    <a:pt x="837" y="567"/>
                  </a:lnTo>
                  <a:lnTo>
                    <a:pt x="837" y="607"/>
                  </a:lnTo>
                  <a:lnTo>
                    <a:pt x="801" y="607"/>
                  </a:lnTo>
                  <a:lnTo>
                    <a:pt x="783" y="640"/>
                  </a:lnTo>
                  <a:lnTo>
                    <a:pt x="746" y="620"/>
                  </a:lnTo>
                  <a:lnTo>
                    <a:pt x="717" y="636"/>
                  </a:lnTo>
                  <a:lnTo>
                    <a:pt x="709" y="670"/>
                  </a:lnTo>
                  <a:lnTo>
                    <a:pt x="663" y="695"/>
                  </a:lnTo>
                  <a:lnTo>
                    <a:pt x="640" y="674"/>
                  </a:lnTo>
                  <a:lnTo>
                    <a:pt x="600" y="670"/>
                  </a:lnTo>
                  <a:lnTo>
                    <a:pt x="579" y="630"/>
                  </a:lnTo>
                  <a:lnTo>
                    <a:pt x="539" y="654"/>
                  </a:lnTo>
                  <a:lnTo>
                    <a:pt x="530" y="683"/>
                  </a:lnTo>
                  <a:lnTo>
                    <a:pt x="480" y="695"/>
                  </a:lnTo>
                  <a:lnTo>
                    <a:pt x="449" y="725"/>
                  </a:lnTo>
                  <a:lnTo>
                    <a:pt x="421" y="735"/>
                  </a:lnTo>
                  <a:lnTo>
                    <a:pt x="417" y="756"/>
                  </a:lnTo>
                  <a:lnTo>
                    <a:pt x="392" y="782"/>
                  </a:lnTo>
                  <a:lnTo>
                    <a:pt x="337" y="774"/>
                  </a:lnTo>
                  <a:lnTo>
                    <a:pt x="283" y="740"/>
                  </a:lnTo>
                  <a:lnTo>
                    <a:pt x="246" y="742"/>
                  </a:lnTo>
                  <a:lnTo>
                    <a:pt x="193" y="794"/>
                  </a:lnTo>
                  <a:lnTo>
                    <a:pt x="142" y="796"/>
                  </a:lnTo>
                  <a:lnTo>
                    <a:pt x="179" y="746"/>
                  </a:lnTo>
                  <a:lnTo>
                    <a:pt x="177" y="691"/>
                  </a:lnTo>
                  <a:lnTo>
                    <a:pt x="136" y="672"/>
                  </a:lnTo>
                  <a:lnTo>
                    <a:pt x="114" y="628"/>
                  </a:lnTo>
                  <a:lnTo>
                    <a:pt x="165" y="504"/>
                  </a:lnTo>
                  <a:lnTo>
                    <a:pt x="130" y="459"/>
                  </a:lnTo>
                  <a:lnTo>
                    <a:pt x="108" y="465"/>
                  </a:lnTo>
                  <a:lnTo>
                    <a:pt x="67" y="485"/>
                  </a:lnTo>
                  <a:lnTo>
                    <a:pt x="26" y="473"/>
                  </a:lnTo>
                  <a:lnTo>
                    <a:pt x="22" y="418"/>
                  </a:lnTo>
                  <a:lnTo>
                    <a:pt x="0" y="390"/>
                  </a:lnTo>
                  <a:lnTo>
                    <a:pt x="55" y="329"/>
                  </a:lnTo>
                  <a:lnTo>
                    <a:pt x="85" y="351"/>
                  </a:lnTo>
                  <a:lnTo>
                    <a:pt x="108" y="325"/>
                  </a:lnTo>
                  <a:lnTo>
                    <a:pt x="122" y="341"/>
                  </a:lnTo>
                  <a:lnTo>
                    <a:pt x="191" y="341"/>
                  </a:lnTo>
                  <a:lnTo>
                    <a:pt x="238" y="331"/>
                  </a:lnTo>
                  <a:lnTo>
                    <a:pt x="254" y="266"/>
                  </a:lnTo>
                  <a:lnTo>
                    <a:pt x="315" y="276"/>
                  </a:lnTo>
                  <a:lnTo>
                    <a:pt x="413" y="248"/>
                  </a:lnTo>
                  <a:lnTo>
                    <a:pt x="392" y="189"/>
                  </a:lnTo>
                  <a:lnTo>
                    <a:pt x="364" y="189"/>
                  </a:lnTo>
                  <a:lnTo>
                    <a:pt x="313" y="166"/>
                  </a:lnTo>
                  <a:lnTo>
                    <a:pt x="309" y="124"/>
                  </a:lnTo>
                  <a:lnTo>
                    <a:pt x="360" y="87"/>
                  </a:lnTo>
                  <a:lnTo>
                    <a:pt x="421" y="128"/>
                  </a:lnTo>
                  <a:lnTo>
                    <a:pt x="490" y="138"/>
                  </a:lnTo>
                  <a:lnTo>
                    <a:pt x="476" y="89"/>
                  </a:lnTo>
                  <a:lnTo>
                    <a:pt x="531" y="75"/>
                  </a:lnTo>
                  <a:lnTo>
                    <a:pt x="569" y="60"/>
                  </a:lnTo>
                  <a:lnTo>
                    <a:pt x="557" y="18"/>
                  </a:lnTo>
                  <a:lnTo>
                    <a:pt x="577" y="0"/>
                  </a:lnTo>
                  <a:lnTo>
                    <a:pt x="628" y="36"/>
                  </a:lnTo>
                  <a:lnTo>
                    <a:pt x="687" y="18"/>
                  </a:lnTo>
                  <a:lnTo>
                    <a:pt x="703" y="85"/>
                  </a:lnTo>
                  <a:lnTo>
                    <a:pt x="728" y="93"/>
                  </a:lnTo>
                  <a:lnTo>
                    <a:pt x="781" y="164"/>
                  </a:lnTo>
                  <a:lnTo>
                    <a:pt x="843" y="136"/>
                  </a:lnTo>
                  <a:lnTo>
                    <a:pt x="864" y="209"/>
                  </a:lnTo>
                  <a:lnTo>
                    <a:pt x="884" y="280"/>
                  </a:lnTo>
                  <a:lnTo>
                    <a:pt x="833" y="309"/>
                  </a:lnTo>
                  <a:lnTo>
                    <a:pt x="817" y="333"/>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50" name="Freeform 114"/>
            <p:cNvSpPr>
              <a:spLocks/>
            </p:cNvSpPr>
            <p:nvPr/>
          </p:nvSpPr>
          <p:spPr bwMode="gray">
            <a:xfrm>
              <a:off x="2685" y="3045"/>
              <a:ext cx="453" cy="398"/>
            </a:xfrm>
            <a:custGeom>
              <a:avLst/>
              <a:gdLst>
                <a:gd name="T0" fmla="*/ 221 w 907"/>
                <a:gd name="T1" fmla="*/ 85 h 796"/>
                <a:gd name="T2" fmla="*/ 221 w 907"/>
                <a:gd name="T3" fmla="*/ 106 h 796"/>
                <a:gd name="T4" fmla="*/ 226 w 907"/>
                <a:gd name="T5" fmla="*/ 130 h 796"/>
                <a:gd name="T6" fmla="*/ 217 w 907"/>
                <a:gd name="T7" fmla="*/ 139 h 796"/>
                <a:gd name="T8" fmla="*/ 209 w 907"/>
                <a:gd name="T9" fmla="*/ 152 h 796"/>
                <a:gd name="T10" fmla="*/ 195 w 907"/>
                <a:gd name="T11" fmla="*/ 160 h 796"/>
                <a:gd name="T12" fmla="*/ 179 w 907"/>
                <a:gd name="T13" fmla="*/ 159 h 796"/>
                <a:gd name="T14" fmla="*/ 165 w 907"/>
                <a:gd name="T15" fmla="*/ 174 h 796"/>
                <a:gd name="T16" fmla="*/ 150 w 907"/>
                <a:gd name="T17" fmla="*/ 168 h 796"/>
                <a:gd name="T18" fmla="*/ 134 w 907"/>
                <a:gd name="T19" fmla="*/ 164 h 796"/>
                <a:gd name="T20" fmla="*/ 120 w 907"/>
                <a:gd name="T21" fmla="*/ 174 h 796"/>
                <a:gd name="T22" fmla="*/ 105 w 907"/>
                <a:gd name="T23" fmla="*/ 184 h 796"/>
                <a:gd name="T24" fmla="*/ 98 w 907"/>
                <a:gd name="T25" fmla="*/ 196 h 796"/>
                <a:gd name="T26" fmla="*/ 70 w 907"/>
                <a:gd name="T27" fmla="*/ 185 h 796"/>
                <a:gd name="T28" fmla="*/ 48 w 907"/>
                <a:gd name="T29" fmla="*/ 199 h 796"/>
                <a:gd name="T30" fmla="*/ 44 w 907"/>
                <a:gd name="T31" fmla="*/ 187 h 796"/>
                <a:gd name="T32" fmla="*/ 34 w 907"/>
                <a:gd name="T33" fmla="*/ 168 h 796"/>
                <a:gd name="T34" fmla="*/ 41 w 907"/>
                <a:gd name="T35" fmla="*/ 126 h 796"/>
                <a:gd name="T36" fmla="*/ 27 w 907"/>
                <a:gd name="T37" fmla="*/ 116 h 796"/>
                <a:gd name="T38" fmla="*/ 6 w 907"/>
                <a:gd name="T39" fmla="*/ 118 h 796"/>
                <a:gd name="T40" fmla="*/ 0 w 907"/>
                <a:gd name="T41" fmla="*/ 98 h 796"/>
                <a:gd name="T42" fmla="*/ 21 w 907"/>
                <a:gd name="T43" fmla="*/ 88 h 796"/>
                <a:gd name="T44" fmla="*/ 30 w 907"/>
                <a:gd name="T45" fmla="*/ 86 h 796"/>
                <a:gd name="T46" fmla="*/ 59 w 907"/>
                <a:gd name="T47" fmla="*/ 83 h 796"/>
                <a:gd name="T48" fmla="*/ 78 w 907"/>
                <a:gd name="T49" fmla="*/ 69 h 796"/>
                <a:gd name="T50" fmla="*/ 98 w 907"/>
                <a:gd name="T51" fmla="*/ 48 h 796"/>
                <a:gd name="T52" fmla="*/ 78 w 907"/>
                <a:gd name="T53" fmla="*/ 42 h 796"/>
                <a:gd name="T54" fmla="*/ 90 w 907"/>
                <a:gd name="T55" fmla="*/ 22 h 796"/>
                <a:gd name="T56" fmla="*/ 122 w 907"/>
                <a:gd name="T57" fmla="*/ 35 h 796"/>
                <a:gd name="T58" fmla="*/ 132 w 907"/>
                <a:gd name="T59" fmla="*/ 19 h 796"/>
                <a:gd name="T60" fmla="*/ 139 w 907"/>
                <a:gd name="T61" fmla="*/ 5 h 796"/>
                <a:gd name="T62" fmla="*/ 157 w 907"/>
                <a:gd name="T63" fmla="*/ 9 h 796"/>
                <a:gd name="T64" fmla="*/ 175 w 907"/>
                <a:gd name="T65" fmla="*/ 22 h 796"/>
                <a:gd name="T66" fmla="*/ 195 w 907"/>
                <a:gd name="T67" fmla="*/ 41 h 796"/>
                <a:gd name="T68" fmla="*/ 216 w 907"/>
                <a:gd name="T69" fmla="*/ 52 h 796"/>
                <a:gd name="T70" fmla="*/ 208 w 907"/>
                <a:gd name="T71" fmla="*/ 78 h 79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07"/>
                <a:gd name="T109" fmla="*/ 0 h 796"/>
                <a:gd name="T110" fmla="*/ 907 w 907"/>
                <a:gd name="T111" fmla="*/ 796 h 79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07" h="796">
                  <a:moveTo>
                    <a:pt x="817" y="333"/>
                  </a:moveTo>
                  <a:lnTo>
                    <a:pt x="884" y="339"/>
                  </a:lnTo>
                  <a:lnTo>
                    <a:pt x="905" y="372"/>
                  </a:lnTo>
                  <a:lnTo>
                    <a:pt x="884" y="424"/>
                  </a:lnTo>
                  <a:lnTo>
                    <a:pt x="880" y="475"/>
                  </a:lnTo>
                  <a:lnTo>
                    <a:pt x="907" y="520"/>
                  </a:lnTo>
                  <a:lnTo>
                    <a:pt x="882" y="569"/>
                  </a:lnTo>
                  <a:lnTo>
                    <a:pt x="870" y="555"/>
                  </a:lnTo>
                  <a:lnTo>
                    <a:pt x="837" y="567"/>
                  </a:lnTo>
                  <a:lnTo>
                    <a:pt x="837" y="607"/>
                  </a:lnTo>
                  <a:lnTo>
                    <a:pt x="801" y="607"/>
                  </a:lnTo>
                  <a:lnTo>
                    <a:pt x="783" y="640"/>
                  </a:lnTo>
                  <a:lnTo>
                    <a:pt x="746" y="620"/>
                  </a:lnTo>
                  <a:lnTo>
                    <a:pt x="717" y="636"/>
                  </a:lnTo>
                  <a:lnTo>
                    <a:pt x="709" y="670"/>
                  </a:lnTo>
                  <a:lnTo>
                    <a:pt x="663" y="695"/>
                  </a:lnTo>
                  <a:lnTo>
                    <a:pt x="640" y="674"/>
                  </a:lnTo>
                  <a:lnTo>
                    <a:pt x="600" y="670"/>
                  </a:lnTo>
                  <a:lnTo>
                    <a:pt x="579" y="630"/>
                  </a:lnTo>
                  <a:lnTo>
                    <a:pt x="539" y="654"/>
                  </a:lnTo>
                  <a:lnTo>
                    <a:pt x="530" y="683"/>
                  </a:lnTo>
                  <a:lnTo>
                    <a:pt x="480" y="695"/>
                  </a:lnTo>
                  <a:lnTo>
                    <a:pt x="449" y="725"/>
                  </a:lnTo>
                  <a:lnTo>
                    <a:pt x="421" y="735"/>
                  </a:lnTo>
                  <a:lnTo>
                    <a:pt x="417" y="756"/>
                  </a:lnTo>
                  <a:lnTo>
                    <a:pt x="392" y="782"/>
                  </a:lnTo>
                  <a:lnTo>
                    <a:pt x="337" y="774"/>
                  </a:lnTo>
                  <a:lnTo>
                    <a:pt x="283" y="740"/>
                  </a:lnTo>
                  <a:lnTo>
                    <a:pt x="246" y="742"/>
                  </a:lnTo>
                  <a:lnTo>
                    <a:pt x="193" y="794"/>
                  </a:lnTo>
                  <a:lnTo>
                    <a:pt x="142" y="796"/>
                  </a:lnTo>
                  <a:lnTo>
                    <a:pt x="179" y="746"/>
                  </a:lnTo>
                  <a:lnTo>
                    <a:pt x="177" y="691"/>
                  </a:lnTo>
                  <a:lnTo>
                    <a:pt x="136" y="672"/>
                  </a:lnTo>
                  <a:lnTo>
                    <a:pt x="114" y="628"/>
                  </a:lnTo>
                  <a:lnTo>
                    <a:pt x="165" y="504"/>
                  </a:lnTo>
                  <a:lnTo>
                    <a:pt x="130" y="459"/>
                  </a:lnTo>
                  <a:lnTo>
                    <a:pt x="108" y="465"/>
                  </a:lnTo>
                  <a:lnTo>
                    <a:pt x="67" y="485"/>
                  </a:lnTo>
                  <a:lnTo>
                    <a:pt x="26" y="473"/>
                  </a:lnTo>
                  <a:lnTo>
                    <a:pt x="22" y="418"/>
                  </a:lnTo>
                  <a:lnTo>
                    <a:pt x="0" y="390"/>
                  </a:lnTo>
                  <a:lnTo>
                    <a:pt x="55" y="329"/>
                  </a:lnTo>
                  <a:lnTo>
                    <a:pt x="85" y="351"/>
                  </a:lnTo>
                  <a:lnTo>
                    <a:pt x="108" y="325"/>
                  </a:lnTo>
                  <a:lnTo>
                    <a:pt x="122" y="341"/>
                  </a:lnTo>
                  <a:lnTo>
                    <a:pt x="191" y="341"/>
                  </a:lnTo>
                  <a:lnTo>
                    <a:pt x="238" y="331"/>
                  </a:lnTo>
                  <a:lnTo>
                    <a:pt x="254" y="266"/>
                  </a:lnTo>
                  <a:lnTo>
                    <a:pt x="315" y="276"/>
                  </a:lnTo>
                  <a:lnTo>
                    <a:pt x="413" y="248"/>
                  </a:lnTo>
                  <a:lnTo>
                    <a:pt x="392" y="189"/>
                  </a:lnTo>
                  <a:lnTo>
                    <a:pt x="364" y="189"/>
                  </a:lnTo>
                  <a:lnTo>
                    <a:pt x="313" y="166"/>
                  </a:lnTo>
                  <a:lnTo>
                    <a:pt x="309" y="124"/>
                  </a:lnTo>
                  <a:lnTo>
                    <a:pt x="360" y="87"/>
                  </a:lnTo>
                  <a:lnTo>
                    <a:pt x="421" y="128"/>
                  </a:lnTo>
                  <a:lnTo>
                    <a:pt x="490" y="138"/>
                  </a:lnTo>
                  <a:lnTo>
                    <a:pt x="476" y="89"/>
                  </a:lnTo>
                  <a:lnTo>
                    <a:pt x="531" y="75"/>
                  </a:lnTo>
                  <a:lnTo>
                    <a:pt x="569" y="60"/>
                  </a:lnTo>
                  <a:lnTo>
                    <a:pt x="557" y="18"/>
                  </a:lnTo>
                  <a:lnTo>
                    <a:pt x="577" y="0"/>
                  </a:lnTo>
                  <a:lnTo>
                    <a:pt x="628" y="36"/>
                  </a:lnTo>
                  <a:lnTo>
                    <a:pt x="687" y="18"/>
                  </a:lnTo>
                  <a:lnTo>
                    <a:pt x="703" y="85"/>
                  </a:lnTo>
                  <a:lnTo>
                    <a:pt x="728" y="93"/>
                  </a:lnTo>
                  <a:lnTo>
                    <a:pt x="781" y="164"/>
                  </a:lnTo>
                  <a:lnTo>
                    <a:pt x="843" y="136"/>
                  </a:lnTo>
                  <a:lnTo>
                    <a:pt x="864" y="209"/>
                  </a:lnTo>
                  <a:lnTo>
                    <a:pt x="884" y="280"/>
                  </a:lnTo>
                  <a:lnTo>
                    <a:pt x="833" y="309"/>
                  </a:lnTo>
                  <a:lnTo>
                    <a:pt x="817" y="333"/>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51" name="Freeform 115"/>
            <p:cNvSpPr>
              <a:spLocks/>
            </p:cNvSpPr>
            <p:nvPr/>
          </p:nvSpPr>
          <p:spPr bwMode="gray">
            <a:xfrm>
              <a:off x="3094" y="2950"/>
              <a:ext cx="402" cy="458"/>
            </a:xfrm>
            <a:custGeom>
              <a:avLst/>
              <a:gdLst>
                <a:gd name="T0" fmla="*/ 186 w 805"/>
                <a:gd name="T1" fmla="*/ 44 h 917"/>
                <a:gd name="T2" fmla="*/ 191 w 805"/>
                <a:gd name="T3" fmla="*/ 62 h 917"/>
                <a:gd name="T4" fmla="*/ 185 w 805"/>
                <a:gd name="T5" fmla="*/ 74 h 917"/>
                <a:gd name="T6" fmla="*/ 176 w 805"/>
                <a:gd name="T7" fmla="*/ 80 h 917"/>
                <a:gd name="T8" fmla="*/ 171 w 805"/>
                <a:gd name="T9" fmla="*/ 98 h 917"/>
                <a:gd name="T10" fmla="*/ 184 w 805"/>
                <a:gd name="T11" fmla="*/ 111 h 917"/>
                <a:gd name="T12" fmla="*/ 186 w 805"/>
                <a:gd name="T13" fmla="*/ 132 h 917"/>
                <a:gd name="T14" fmla="*/ 196 w 805"/>
                <a:gd name="T15" fmla="*/ 139 h 917"/>
                <a:gd name="T16" fmla="*/ 201 w 805"/>
                <a:gd name="T17" fmla="*/ 156 h 917"/>
                <a:gd name="T18" fmla="*/ 194 w 805"/>
                <a:gd name="T19" fmla="*/ 172 h 917"/>
                <a:gd name="T20" fmla="*/ 195 w 805"/>
                <a:gd name="T21" fmla="*/ 186 h 917"/>
                <a:gd name="T22" fmla="*/ 181 w 805"/>
                <a:gd name="T23" fmla="*/ 194 h 917"/>
                <a:gd name="T24" fmla="*/ 168 w 805"/>
                <a:gd name="T25" fmla="*/ 186 h 917"/>
                <a:gd name="T26" fmla="*/ 143 w 805"/>
                <a:gd name="T27" fmla="*/ 204 h 917"/>
                <a:gd name="T28" fmla="*/ 129 w 805"/>
                <a:gd name="T29" fmla="*/ 206 h 917"/>
                <a:gd name="T30" fmla="*/ 129 w 805"/>
                <a:gd name="T31" fmla="*/ 220 h 917"/>
                <a:gd name="T32" fmla="*/ 123 w 805"/>
                <a:gd name="T33" fmla="*/ 223 h 917"/>
                <a:gd name="T34" fmla="*/ 114 w 805"/>
                <a:gd name="T35" fmla="*/ 223 h 917"/>
                <a:gd name="T36" fmla="*/ 104 w 805"/>
                <a:gd name="T37" fmla="*/ 229 h 917"/>
                <a:gd name="T38" fmla="*/ 104 w 805"/>
                <a:gd name="T39" fmla="*/ 218 h 917"/>
                <a:gd name="T40" fmla="*/ 100 w 805"/>
                <a:gd name="T41" fmla="*/ 212 h 917"/>
                <a:gd name="T42" fmla="*/ 83 w 805"/>
                <a:gd name="T43" fmla="*/ 212 h 917"/>
                <a:gd name="T44" fmla="*/ 96 w 805"/>
                <a:gd name="T45" fmla="*/ 196 h 917"/>
                <a:gd name="T46" fmla="*/ 97 w 805"/>
                <a:gd name="T47" fmla="*/ 181 h 917"/>
                <a:gd name="T48" fmla="*/ 90 w 805"/>
                <a:gd name="T49" fmla="*/ 176 h 917"/>
                <a:gd name="T50" fmla="*/ 90 w 805"/>
                <a:gd name="T51" fmla="*/ 161 h 917"/>
                <a:gd name="T52" fmla="*/ 82 w 805"/>
                <a:gd name="T53" fmla="*/ 159 h 917"/>
                <a:gd name="T54" fmla="*/ 74 w 805"/>
                <a:gd name="T55" fmla="*/ 163 h 917"/>
                <a:gd name="T56" fmla="*/ 64 w 805"/>
                <a:gd name="T57" fmla="*/ 160 h 917"/>
                <a:gd name="T58" fmla="*/ 53 w 805"/>
                <a:gd name="T59" fmla="*/ 175 h 917"/>
                <a:gd name="T60" fmla="*/ 47 w 805"/>
                <a:gd name="T61" fmla="*/ 168 h 917"/>
                <a:gd name="T62" fmla="*/ 40 w 805"/>
                <a:gd name="T63" fmla="*/ 166 h 917"/>
                <a:gd name="T64" fmla="*/ 37 w 805"/>
                <a:gd name="T65" fmla="*/ 178 h 917"/>
                <a:gd name="T66" fmla="*/ 22 w 805"/>
                <a:gd name="T67" fmla="*/ 177 h 917"/>
                <a:gd name="T68" fmla="*/ 15 w 805"/>
                <a:gd name="T69" fmla="*/ 166 h 917"/>
                <a:gd name="T70" fmla="*/ 16 w 805"/>
                <a:gd name="T71" fmla="*/ 153 h 917"/>
                <a:gd name="T72" fmla="*/ 21 w 805"/>
                <a:gd name="T73" fmla="*/ 140 h 917"/>
                <a:gd name="T74" fmla="*/ 16 w 805"/>
                <a:gd name="T75" fmla="*/ 132 h 917"/>
                <a:gd name="T76" fmla="*/ 0 w 805"/>
                <a:gd name="T77" fmla="*/ 130 h 917"/>
                <a:gd name="T78" fmla="*/ 3 w 805"/>
                <a:gd name="T79" fmla="*/ 124 h 917"/>
                <a:gd name="T80" fmla="*/ 15 w 805"/>
                <a:gd name="T81" fmla="*/ 117 h 917"/>
                <a:gd name="T82" fmla="*/ 6 w 805"/>
                <a:gd name="T83" fmla="*/ 81 h 917"/>
                <a:gd name="T84" fmla="*/ 6 w 805"/>
                <a:gd name="T85" fmla="*/ 68 h 917"/>
                <a:gd name="T86" fmla="*/ 3 w 805"/>
                <a:gd name="T87" fmla="*/ 46 h 917"/>
                <a:gd name="T88" fmla="*/ 10 w 805"/>
                <a:gd name="T89" fmla="*/ 30 h 917"/>
                <a:gd name="T90" fmla="*/ 25 w 805"/>
                <a:gd name="T91" fmla="*/ 17 h 917"/>
                <a:gd name="T92" fmla="*/ 49 w 805"/>
                <a:gd name="T93" fmla="*/ 21 h 917"/>
                <a:gd name="T94" fmla="*/ 53 w 805"/>
                <a:gd name="T95" fmla="*/ 14 h 917"/>
                <a:gd name="T96" fmla="*/ 45 w 805"/>
                <a:gd name="T97" fmla="*/ 4 h 917"/>
                <a:gd name="T98" fmla="*/ 63 w 805"/>
                <a:gd name="T99" fmla="*/ 0 h 917"/>
                <a:gd name="T100" fmla="*/ 85 w 805"/>
                <a:gd name="T101" fmla="*/ 6 h 917"/>
                <a:gd name="T102" fmla="*/ 102 w 805"/>
                <a:gd name="T103" fmla="*/ 7 h 917"/>
                <a:gd name="T104" fmla="*/ 117 w 805"/>
                <a:gd name="T105" fmla="*/ 17 h 917"/>
                <a:gd name="T106" fmla="*/ 132 w 805"/>
                <a:gd name="T107" fmla="*/ 8 h 917"/>
                <a:gd name="T108" fmla="*/ 140 w 805"/>
                <a:gd name="T109" fmla="*/ 10 h 917"/>
                <a:gd name="T110" fmla="*/ 141 w 805"/>
                <a:gd name="T111" fmla="*/ 18 h 917"/>
                <a:gd name="T112" fmla="*/ 159 w 805"/>
                <a:gd name="T113" fmla="*/ 6 h 917"/>
                <a:gd name="T114" fmla="*/ 167 w 805"/>
                <a:gd name="T115" fmla="*/ 14 h 917"/>
                <a:gd name="T116" fmla="*/ 166 w 805"/>
                <a:gd name="T117" fmla="*/ 28 h 917"/>
                <a:gd name="T118" fmla="*/ 178 w 805"/>
                <a:gd name="T119" fmla="*/ 31 h 917"/>
                <a:gd name="T120" fmla="*/ 186 w 805"/>
                <a:gd name="T121" fmla="*/ 44 h 91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05"/>
                <a:gd name="T184" fmla="*/ 0 h 917"/>
                <a:gd name="T185" fmla="*/ 805 w 805"/>
                <a:gd name="T186" fmla="*/ 917 h 91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05" h="917">
                  <a:moveTo>
                    <a:pt x="746" y="177"/>
                  </a:moveTo>
                  <a:lnTo>
                    <a:pt x="766" y="251"/>
                  </a:lnTo>
                  <a:lnTo>
                    <a:pt x="740" y="299"/>
                  </a:lnTo>
                  <a:lnTo>
                    <a:pt x="707" y="322"/>
                  </a:lnTo>
                  <a:lnTo>
                    <a:pt x="685" y="393"/>
                  </a:lnTo>
                  <a:lnTo>
                    <a:pt x="736" y="446"/>
                  </a:lnTo>
                  <a:lnTo>
                    <a:pt x="746" y="531"/>
                  </a:lnTo>
                  <a:lnTo>
                    <a:pt x="787" y="557"/>
                  </a:lnTo>
                  <a:lnTo>
                    <a:pt x="805" y="627"/>
                  </a:lnTo>
                  <a:lnTo>
                    <a:pt x="777" y="688"/>
                  </a:lnTo>
                  <a:lnTo>
                    <a:pt x="781" y="747"/>
                  </a:lnTo>
                  <a:lnTo>
                    <a:pt x="724" y="777"/>
                  </a:lnTo>
                  <a:lnTo>
                    <a:pt x="673" y="747"/>
                  </a:lnTo>
                  <a:lnTo>
                    <a:pt x="573" y="816"/>
                  </a:lnTo>
                  <a:lnTo>
                    <a:pt x="518" y="824"/>
                  </a:lnTo>
                  <a:lnTo>
                    <a:pt x="518" y="881"/>
                  </a:lnTo>
                  <a:lnTo>
                    <a:pt x="492" y="895"/>
                  </a:lnTo>
                  <a:lnTo>
                    <a:pt x="457" y="895"/>
                  </a:lnTo>
                  <a:lnTo>
                    <a:pt x="419" y="917"/>
                  </a:lnTo>
                  <a:lnTo>
                    <a:pt x="419" y="873"/>
                  </a:lnTo>
                  <a:lnTo>
                    <a:pt x="403" y="848"/>
                  </a:lnTo>
                  <a:lnTo>
                    <a:pt x="333" y="850"/>
                  </a:lnTo>
                  <a:lnTo>
                    <a:pt x="384" y="787"/>
                  </a:lnTo>
                  <a:lnTo>
                    <a:pt x="388" y="726"/>
                  </a:lnTo>
                  <a:lnTo>
                    <a:pt x="362" y="706"/>
                  </a:lnTo>
                  <a:lnTo>
                    <a:pt x="362" y="647"/>
                  </a:lnTo>
                  <a:lnTo>
                    <a:pt x="329" y="637"/>
                  </a:lnTo>
                  <a:lnTo>
                    <a:pt x="297" y="655"/>
                  </a:lnTo>
                  <a:lnTo>
                    <a:pt x="256" y="643"/>
                  </a:lnTo>
                  <a:lnTo>
                    <a:pt x="214" y="700"/>
                  </a:lnTo>
                  <a:lnTo>
                    <a:pt x="191" y="673"/>
                  </a:lnTo>
                  <a:lnTo>
                    <a:pt x="163" y="667"/>
                  </a:lnTo>
                  <a:lnTo>
                    <a:pt x="148" y="714"/>
                  </a:lnTo>
                  <a:lnTo>
                    <a:pt x="88" y="708"/>
                  </a:lnTo>
                  <a:lnTo>
                    <a:pt x="61" y="667"/>
                  </a:lnTo>
                  <a:lnTo>
                    <a:pt x="65" y="614"/>
                  </a:lnTo>
                  <a:lnTo>
                    <a:pt x="86" y="562"/>
                  </a:lnTo>
                  <a:lnTo>
                    <a:pt x="65" y="529"/>
                  </a:lnTo>
                  <a:lnTo>
                    <a:pt x="0" y="523"/>
                  </a:lnTo>
                  <a:lnTo>
                    <a:pt x="14" y="499"/>
                  </a:lnTo>
                  <a:lnTo>
                    <a:pt x="63" y="468"/>
                  </a:lnTo>
                  <a:lnTo>
                    <a:pt x="24" y="326"/>
                  </a:lnTo>
                  <a:lnTo>
                    <a:pt x="25" y="275"/>
                  </a:lnTo>
                  <a:lnTo>
                    <a:pt x="14" y="185"/>
                  </a:lnTo>
                  <a:lnTo>
                    <a:pt x="41" y="120"/>
                  </a:lnTo>
                  <a:lnTo>
                    <a:pt x="100" y="68"/>
                  </a:lnTo>
                  <a:lnTo>
                    <a:pt x="199" y="84"/>
                  </a:lnTo>
                  <a:lnTo>
                    <a:pt x="212" y="59"/>
                  </a:lnTo>
                  <a:lnTo>
                    <a:pt x="183" y="17"/>
                  </a:lnTo>
                  <a:lnTo>
                    <a:pt x="252" y="0"/>
                  </a:lnTo>
                  <a:lnTo>
                    <a:pt x="340" y="27"/>
                  </a:lnTo>
                  <a:lnTo>
                    <a:pt x="411" y="31"/>
                  </a:lnTo>
                  <a:lnTo>
                    <a:pt x="468" y="70"/>
                  </a:lnTo>
                  <a:lnTo>
                    <a:pt x="529" y="35"/>
                  </a:lnTo>
                  <a:lnTo>
                    <a:pt x="561" y="41"/>
                  </a:lnTo>
                  <a:lnTo>
                    <a:pt x="567" y="74"/>
                  </a:lnTo>
                  <a:lnTo>
                    <a:pt x="638" y="25"/>
                  </a:lnTo>
                  <a:lnTo>
                    <a:pt x="671" y="59"/>
                  </a:lnTo>
                  <a:lnTo>
                    <a:pt x="665" y="112"/>
                  </a:lnTo>
                  <a:lnTo>
                    <a:pt x="712" y="126"/>
                  </a:lnTo>
                  <a:lnTo>
                    <a:pt x="746" y="177"/>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52" name="Freeform 116"/>
            <p:cNvSpPr>
              <a:spLocks/>
            </p:cNvSpPr>
            <p:nvPr/>
          </p:nvSpPr>
          <p:spPr bwMode="gray">
            <a:xfrm>
              <a:off x="3094" y="2950"/>
              <a:ext cx="402" cy="458"/>
            </a:xfrm>
            <a:custGeom>
              <a:avLst/>
              <a:gdLst>
                <a:gd name="T0" fmla="*/ 186 w 805"/>
                <a:gd name="T1" fmla="*/ 44 h 917"/>
                <a:gd name="T2" fmla="*/ 191 w 805"/>
                <a:gd name="T3" fmla="*/ 62 h 917"/>
                <a:gd name="T4" fmla="*/ 185 w 805"/>
                <a:gd name="T5" fmla="*/ 74 h 917"/>
                <a:gd name="T6" fmla="*/ 176 w 805"/>
                <a:gd name="T7" fmla="*/ 80 h 917"/>
                <a:gd name="T8" fmla="*/ 171 w 805"/>
                <a:gd name="T9" fmla="*/ 98 h 917"/>
                <a:gd name="T10" fmla="*/ 184 w 805"/>
                <a:gd name="T11" fmla="*/ 111 h 917"/>
                <a:gd name="T12" fmla="*/ 186 w 805"/>
                <a:gd name="T13" fmla="*/ 132 h 917"/>
                <a:gd name="T14" fmla="*/ 196 w 805"/>
                <a:gd name="T15" fmla="*/ 139 h 917"/>
                <a:gd name="T16" fmla="*/ 201 w 805"/>
                <a:gd name="T17" fmla="*/ 156 h 917"/>
                <a:gd name="T18" fmla="*/ 194 w 805"/>
                <a:gd name="T19" fmla="*/ 172 h 917"/>
                <a:gd name="T20" fmla="*/ 195 w 805"/>
                <a:gd name="T21" fmla="*/ 186 h 917"/>
                <a:gd name="T22" fmla="*/ 181 w 805"/>
                <a:gd name="T23" fmla="*/ 194 h 917"/>
                <a:gd name="T24" fmla="*/ 168 w 805"/>
                <a:gd name="T25" fmla="*/ 186 h 917"/>
                <a:gd name="T26" fmla="*/ 143 w 805"/>
                <a:gd name="T27" fmla="*/ 204 h 917"/>
                <a:gd name="T28" fmla="*/ 129 w 805"/>
                <a:gd name="T29" fmla="*/ 206 h 917"/>
                <a:gd name="T30" fmla="*/ 129 w 805"/>
                <a:gd name="T31" fmla="*/ 220 h 917"/>
                <a:gd name="T32" fmla="*/ 123 w 805"/>
                <a:gd name="T33" fmla="*/ 223 h 917"/>
                <a:gd name="T34" fmla="*/ 114 w 805"/>
                <a:gd name="T35" fmla="*/ 223 h 917"/>
                <a:gd name="T36" fmla="*/ 104 w 805"/>
                <a:gd name="T37" fmla="*/ 229 h 917"/>
                <a:gd name="T38" fmla="*/ 104 w 805"/>
                <a:gd name="T39" fmla="*/ 218 h 917"/>
                <a:gd name="T40" fmla="*/ 100 w 805"/>
                <a:gd name="T41" fmla="*/ 212 h 917"/>
                <a:gd name="T42" fmla="*/ 83 w 805"/>
                <a:gd name="T43" fmla="*/ 212 h 917"/>
                <a:gd name="T44" fmla="*/ 96 w 805"/>
                <a:gd name="T45" fmla="*/ 196 h 917"/>
                <a:gd name="T46" fmla="*/ 97 w 805"/>
                <a:gd name="T47" fmla="*/ 181 h 917"/>
                <a:gd name="T48" fmla="*/ 90 w 805"/>
                <a:gd name="T49" fmla="*/ 176 h 917"/>
                <a:gd name="T50" fmla="*/ 90 w 805"/>
                <a:gd name="T51" fmla="*/ 161 h 917"/>
                <a:gd name="T52" fmla="*/ 82 w 805"/>
                <a:gd name="T53" fmla="*/ 159 h 917"/>
                <a:gd name="T54" fmla="*/ 74 w 805"/>
                <a:gd name="T55" fmla="*/ 163 h 917"/>
                <a:gd name="T56" fmla="*/ 64 w 805"/>
                <a:gd name="T57" fmla="*/ 160 h 917"/>
                <a:gd name="T58" fmla="*/ 53 w 805"/>
                <a:gd name="T59" fmla="*/ 175 h 917"/>
                <a:gd name="T60" fmla="*/ 47 w 805"/>
                <a:gd name="T61" fmla="*/ 168 h 917"/>
                <a:gd name="T62" fmla="*/ 40 w 805"/>
                <a:gd name="T63" fmla="*/ 166 h 917"/>
                <a:gd name="T64" fmla="*/ 37 w 805"/>
                <a:gd name="T65" fmla="*/ 178 h 917"/>
                <a:gd name="T66" fmla="*/ 22 w 805"/>
                <a:gd name="T67" fmla="*/ 177 h 917"/>
                <a:gd name="T68" fmla="*/ 15 w 805"/>
                <a:gd name="T69" fmla="*/ 166 h 917"/>
                <a:gd name="T70" fmla="*/ 16 w 805"/>
                <a:gd name="T71" fmla="*/ 153 h 917"/>
                <a:gd name="T72" fmla="*/ 21 w 805"/>
                <a:gd name="T73" fmla="*/ 140 h 917"/>
                <a:gd name="T74" fmla="*/ 16 w 805"/>
                <a:gd name="T75" fmla="*/ 132 h 917"/>
                <a:gd name="T76" fmla="*/ 0 w 805"/>
                <a:gd name="T77" fmla="*/ 130 h 917"/>
                <a:gd name="T78" fmla="*/ 3 w 805"/>
                <a:gd name="T79" fmla="*/ 124 h 917"/>
                <a:gd name="T80" fmla="*/ 15 w 805"/>
                <a:gd name="T81" fmla="*/ 117 h 917"/>
                <a:gd name="T82" fmla="*/ 6 w 805"/>
                <a:gd name="T83" fmla="*/ 81 h 917"/>
                <a:gd name="T84" fmla="*/ 6 w 805"/>
                <a:gd name="T85" fmla="*/ 68 h 917"/>
                <a:gd name="T86" fmla="*/ 3 w 805"/>
                <a:gd name="T87" fmla="*/ 46 h 917"/>
                <a:gd name="T88" fmla="*/ 10 w 805"/>
                <a:gd name="T89" fmla="*/ 30 h 917"/>
                <a:gd name="T90" fmla="*/ 25 w 805"/>
                <a:gd name="T91" fmla="*/ 17 h 917"/>
                <a:gd name="T92" fmla="*/ 49 w 805"/>
                <a:gd name="T93" fmla="*/ 21 h 917"/>
                <a:gd name="T94" fmla="*/ 53 w 805"/>
                <a:gd name="T95" fmla="*/ 14 h 917"/>
                <a:gd name="T96" fmla="*/ 45 w 805"/>
                <a:gd name="T97" fmla="*/ 4 h 917"/>
                <a:gd name="T98" fmla="*/ 63 w 805"/>
                <a:gd name="T99" fmla="*/ 0 h 917"/>
                <a:gd name="T100" fmla="*/ 85 w 805"/>
                <a:gd name="T101" fmla="*/ 6 h 917"/>
                <a:gd name="T102" fmla="*/ 102 w 805"/>
                <a:gd name="T103" fmla="*/ 7 h 917"/>
                <a:gd name="T104" fmla="*/ 117 w 805"/>
                <a:gd name="T105" fmla="*/ 17 h 917"/>
                <a:gd name="T106" fmla="*/ 132 w 805"/>
                <a:gd name="T107" fmla="*/ 8 h 917"/>
                <a:gd name="T108" fmla="*/ 140 w 805"/>
                <a:gd name="T109" fmla="*/ 10 h 917"/>
                <a:gd name="T110" fmla="*/ 141 w 805"/>
                <a:gd name="T111" fmla="*/ 18 h 917"/>
                <a:gd name="T112" fmla="*/ 159 w 805"/>
                <a:gd name="T113" fmla="*/ 6 h 917"/>
                <a:gd name="T114" fmla="*/ 167 w 805"/>
                <a:gd name="T115" fmla="*/ 14 h 917"/>
                <a:gd name="T116" fmla="*/ 166 w 805"/>
                <a:gd name="T117" fmla="*/ 28 h 917"/>
                <a:gd name="T118" fmla="*/ 178 w 805"/>
                <a:gd name="T119" fmla="*/ 31 h 917"/>
                <a:gd name="T120" fmla="*/ 186 w 805"/>
                <a:gd name="T121" fmla="*/ 44 h 91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05"/>
                <a:gd name="T184" fmla="*/ 0 h 917"/>
                <a:gd name="T185" fmla="*/ 805 w 805"/>
                <a:gd name="T186" fmla="*/ 917 h 91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05" h="917">
                  <a:moveTo>
                    <a:pt x="746" y="177"/>
                  </a:moveTo>
                  <a:lnTo>
                    <a:pt x="766" y="251"/>
                  </a:lnTo>
                  <a:lnTo>
                    <a:pt x="740" y="299"/>
                  </a:lnTo>
                  <a:lnTo>
                    <a:pt x="707" y="322"/>
                  </a:lnTo>
                  <a:lnTo>
                    <a:pt x="685" y="393"/>
                  </a:lnTo>
                  <a:lnTo>
                    <a:pt x="736" y="446"/>
                  </a:lnTo>
                  <a:lnTo>
                    <a:pt x="746" y="531"/>
                  </a:lnTo>
                  <a:lnTo>
                    <a:pt x="787" y="557"/>
                  </a:lnTo>
                  <a:lnTo>
                    <a:pt x="805" y="627"/>
                  </a:lnTo>
                  <a:lnTo>
                    <a:pt x="777" y="688"/>
                  </a:lnTo>
                  <a:lnTo>
                    <a:pt x="781" y="747"/>
                  </a:lnTo>
                  <a:lnTo>
                    <a:pt x="724" y="777"/>
                  </a:lnTo>
                  <a:lnTo>
                    <a:pt x="673" y="747"/>
                  </a:lnTo>
                  <a:lnTo>
                    <a:pt x="573" y="816"/>
                  </a:lnTo>
                  <a:lnTo>
                    <a:pt x="518" y="824"/>
                  </a:lnTo>
                  <a:lnTo>
                    <a:pt x="518" y="881"/>
                  </a:lnTo>
                  <a:lnTo>
                    <a:pt x="492" y="895"/>
                  </a:lnTo>
                  <a:lnTo>
                    <a:pt x="457" y="895"/>
                  </a:lnTo>
                  <a:lnTo>
                    <a:pt x="419" y="917"/>
                  </a:lnTo>
                  <a:lnTo>
                    <a:pt x="419" y="873"/>
                  </a:lnTo>
                  <a:lnTo>
                    <a:pt x="403" y="848"/>
                  </a:lnTo>
                  <a:lnTo>
                    <a:pt x="333" y="850"/>
                  </a:lnTo>
                  <a:lnTo>
                    <a:pt x="384" y="787"/>
                  </a:lnTo>
                  <a:lnTo>
                    <a:pt x="388" y="726"/>
                  </a:lnTo>
                  <a:lnTo>
                    <a:pt x="362" y="706"/>
                  </a:lnTo>
                  <a:lnTo>
                    <a:pt x="362" y="647"/>
                  </a:lnTo>
                  <a:lnTo>
                    <a:pt x="329" y="637"/>
                  </a:lnTo>
                  <a:lnTo>
                    <a:pt x="297" y="655"/>
                  </a:lnTo>
                  <a:lnTo>
                    <a:pt x="256" y="643"/>
                  </a:lnTo>
                  <a:lnTo>
                    <a:pt x="214" y="700"/>
                  </a:lnTo>
                  <a:lnTo>
                    <a:pt x="191" y="673"/>
                  </a:lnTo>
                  <a:lnTo>
                    <a:pt x="163" y="667"/>
                  </a:lnTo>
                  <a:lnTo>
                    <a:pt x="148" y="714"/>
                  </a:lnTo>
                  <a:lnTo>
                    <a:pt x="88" y="708"/>
                  </a:lnTo>
                  <a:lnTo>
                    <a:pt x="61" y="667"/>
                  </a:lnTo>
                  <a:lnTo>
                    <a:pt x="65" y="614"/>
                  </a:lnTo>
                  <a:lnTo>
                    <a:pt x="86" y="562"/>
                  </a:lnTo>
                  <a:lnTo>
                    <a:pt x="65" y="529"/>
                  </a:lnTo>
                  <a:lnTo>
                    <a:pt x="0" y="523"/>
                  </a:lnTo>
                  <a:lnTo>
                    <a:pt x="14" y="499"/>
                  </a:lnTo>
                  <a:lnTo>
                    <a:pt x="63" y="468"/>
                  </a:lnTo>
                  <a:lnTo>
                    <a:pt x="24" y="326"/>
                  </a:lnTo>
                  <a:lnTo>
                    <a:pt x="25" y="275"/>
                  </a:lnTo>
                  <a:lnTo>
                    <a:pt x="14" y="185"/>
                  </a:lnTo>
                  <a:lnTo>
                    <a:pt x="41" y="120"/>
                  </a:lnTo>
                  <a:lnTo>
                    <a:pt x="100" y="68"/>
                  </a:lnTo>
                  <a:lnTo>
                    <a:pt x="199" y="84"/>
                  </a:lnTo>
                  <a:lnTo>
                    <a:pt x="212" y="59"/>
                  </a:lnTo>
                  <a:lnTo>
                    <a:pt x="183" y="17"/>
                  </a:lnTo>
                  <a:lnTo>
                    <a:pt x="252" y="0"/>
                  </a:lnTo>
                  <a:lnTo>
                    <a:pt x="340" y="27"/>
                  </a:lnTo>
                  <a:lnTo>
                    <a:pt x="411" y="31"/>
                  </a:lnTo>
                  <a:lnTo>
                    <a:pt x="468" y="70"/>
                  </a:lnTo>
                  <a:lnTo>
                    <a:pt x="529" y="35"/>
                  </a:lnTo>
                  <a:lnTo>
                    <a:pt x="561" y="41"/>
                  </a:lnTo>
                  <a:lnTo>
                    <a:pt x="567" y="74"/>
                  </a:lnTo>
                  <a:lnTo>
                    <a:pt x="638" y="25"/>
                  </a:lnTo>
                  <a:lnTo>
                    <a:pt x="671" y="59"/>
                  </a:lnTo>
                  <a:lnTo>
                    <a:pt x="665" y="112"/>
                  </a:lnTo>
                  <a:lnTo>
                    <a:pt x="712" y="126"/>
                  </a:lnTo>
                  <a:lnTo>
                    <a:pt x="746" y="177"/>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53" name="Freeform 117"/>
            <p:cNvSpPr>
              <a:spLocks/>
            </p:cNvSpPr>
            <p:nvPr/>
          </p:nvSpPr>
          <p:spPr bwMode="gray">
            <a:xfrm>
              <a:off x="3436" y="2904"/>
              <a:ext cx="356" cy="491"/>
            </a:xfrm>
            <a:custGeom>
              <a:avLst/>
              <a:gdLst>
                <a:gd name="T0" fmla="*/ 20 w 711"/>
                <a:gd name="T1" fmla="*/ 44 h 982"/>
                <a:gd name="T2" fmla="*/ 7 w 711"/>
                <a:gd name="T3" fmla="*/ 55 h 982"/>
                <a:gd name="T4" fmla="*/ 16 w 711"/>
                <a:gd name="T5" fmla="*/ 68 h 982"/>
                <a:gd name="T6" fmla="*/ 21 w 711"/>
                <a:gd name="T7" fmla="*/ 86 h 982"/>
                <a:gd name="T8" fmla="*/ 14 w 711"/>
                <a:gd name="T9" fmla="*/ 98 h 982"/>
                <a:gd name="T10" fmla="*/ 6 w 711"/>
                <a:gd name="T11" fmla="*/ 104 h 982"/>
                <a:gd name="T12" fmla="*/ 0 w 711"/>
                <a:gd name="T13" fmla="*/ 122 h 982"/>
                <a:gd name="T14" fmla="*/ 13 w 711"/>
                <a:gd name="T15" fmla="*/ 135 h 982"/>
                <a:gd name="T16" fmla="*/ 16 w 711"/>
                <a:gd name="T17" fmla="*/ 156 h 982"/>
                <a:gd name="T18" fmla="*/ 26 w 711"/>
                <a:gd name="T19" fmla="*/ 163 h 982"/>
                <a:gd name="T20" fmla="*/ 30 w 711"/>
                <a:gd name="T21" fmla="*/ 179 h 982"/>
                <a:gd name="T22" fmla="*/ 23 w 711"/>
                <a:gd name="T23" fmla="*/ 196 h 982"/>
                <a:gd name="T24" fmla="*/ 24 w 711"/>
                <a:gd name="T25" fmla="*/ 210 h 982"/>
                <a:gd name="T26" fmla="*/ 32 w 711"/>
                <a:gd name="T27" fmla="*/ 215 h 982"/>
                <a:gd name="T28" fmla="*/ 50 w 711"/>
                <a:gd name="T29" fmla="*/ 209 h 982"/>
                <a:gd name="T30" fmla="*/ 56 w 711"/>
                <a:gd name="T31" fmla="*/ 215 h 982"/>
                <a:gd name="T32" fmla="*/ 47 w 711"/>
                <a:gd name="T33" fmla="*/ 232 h 982"/>
                <a:gd name="T34" fmla="*/ 39 w 711"/>
                <a:gd name="T35" fmla="*/ 241 h 982"/>
                <a:gd name="T36" fmla="*/ 46 w 711"/>
                <a:gd name="T37" fmla="*/ 246 h 982"/>
                <a:gd name="T38" fmla="*/ 82 w 711"/>
                <a:gd name="T39" fmla="*/ 231 h 982"/>
                <a:gd name="T40" fmla="*/ 96 w 711"/>
                <a:gd name="T41" fmla="*/ 238 h 982"/>
                <a:gd name="T42" fmla="*/ 101 w 711"/>
                <a:gd name="T43" fmla="*/ 222 h 982"/>
                <a:gd name="T44" fmla="*/ 100 w 711"/>
                <a:gd name="T45" fmla="*/ 209 h 982"/>
                <a:gd name="T46" fmla="*/ 107 w 711"/>
                <a:gd name="T47" fmla="*/ 182 h 982"/>
                <a:gd name="T48" fmla="*/ 115 w 711"/>
                <a:gd name="T49" fmla="*/ 170 h 982"/>
                <a:gd name="T50" fmla="*/ 115 w 711"/>
                <a:gd name="T51" fmla="*/ 157 h 982"/>
                <a:gd name="T52" fmla="*/ 119 w 711"/>
                <a:gd name="T53" fmla="*/ 151 h 982"/>
                <a:gd name="T54" fmla="*/ 116 w 711"/>
                <a:gd name="T55" fmla="*/ 143 h 982"/>
                <a:gd name="T56" fmla="*/ 117 w 711"/>
                <a:gd name="T57" fmla="*/ 130 h 982"/>
                <a:gd name="T58" fmla="*/ 132 w 711"/>
                <a:gd name="T59" fmla="*/ 124 h 982"/>
                <a:gd name="T60" fmla="*/ 134 w 711"/>
                <a:gd name="T61" fmla="*/ 106 h 982"/>
                <a:gd name="T62" fmla="*/ 135 w 711"/>
                <a:gd name="T63" fmla="*/ 92 h 982"/>
                <a:gd name="T64" fmla="*/ 143 w 711"/>
                <a:gd name="T65" fmla="*/ 87 h 982"/>
                <a:gd name="T66" fmla="*/ 151 w 711"/>
                <a:gd name="T67" fmla="*/ 87 h 982"/>
                <a:gd name="T68" fmla="*/ 164 w 711"/>
                <a:gd name="T69" fmla="*/ 80 h 982"/>
                <a:gd name="T70" fmla="*/ 175 w 711"/>
                <a:gd name="T71" fmla="*/ 75 h 982"/>
                <a:gd name="T72" fmla="*/ 175 w 711"/>
                <a:gd name="T73" fmla="*/ 64 h 982"/>
                <a:gd name="T74" fmla="*/ 178 w 711"/>
                <a:gd name="T75" fmla="*/ 63 h 982"/>
                <a:gd name="T76" fmla="*/ 175 w 711"/>
                <a:gd name="T77" fmla="*/ 49 h 982"/>
                <a:gd name="T78" fmla="*/ 155 w 711"/>
                <a:gd name="T79" fmla="*/ 34 h 982"/>
                <a:gd name="T80" fmla="*/ 160 w 711"/>
                <a:gd name="T81" fmla="*/ 19 h 982"/>
                <a:gd name="T82" fmla="*/ 153 w 711"/>
                <a:gd name="T83" fmla="*/ 15 h 982"/>
                <a:gd name="T84" fmla="*/ 134 w 711"/>
                <a:gd name="T85" fmla="*/ 14 h 982"/>
                <a:gd name="T86" fmla="*/ 127 w 711"/>
                <a:gd name="T87" fmla="*/ 5 h 982"/>
                <a:gd name="T88" fmla="*/ 112 w 711"/>
                <a:gd name="T89" fmla="*/ 21 h 982"/>
                <a:gd name="T90" fmla="*/ 102 w 711"/>
                <a:gd name="T91" fmla="*/ 17 h 982"/>
                <a:gd name="T92" fmla="*/ 110 w 711"/>
                <a:gd name="T93" fmla="*/ 7 h 982"/>
                <a:gd name="T94" fmla="*/ 105 w 711"/>
                <a:gd name="T95" fmla="*/ 0 h 982"/>
                <a:gd name="T96" fmla="*/ 96 w 711"/>
                <a:gd name="T97" fmla="*/ 4 h 982"/>
                <a:gd name="T98" fmla="*/ 87 w 711"/>
                <a:gd name="T99" fmla="*/ 15 h 982"/>
                <a:gd name="T100" fmla="*/ 83 w 711"/>
                <a:gd name="T101" fmla="*/ 14 h 982"/>
                <a:gd name="T102" fmla="*/ 76 w 711"/>
                <a:gd name="T103" fmla="*/ 21 h 982"/>
                <a:gd name="T104" fmla="*/ 63 w 711"/>
                <a:gd name="T105" fmla="*/ 15 h 982"/>
                <a:gd name="T106" fmla="*/ 54 w 711"/>
                <a:gd name="T107" fmla="*/ 25 h 982"/>
                <a:gd name="T108" fmla="*/ 46 w 711"/>
                <a:gd name="T109" fmla="*/ 27 h 982"/>
                <a:gd name="T110" fmla="*/ 35 w 711"/>
                <a:gd name="T111" fmla="*/ 40 h 982"/>
                <a:gd name="T112" fmla="*/ 20 w 711"/>
                <a:gd name="T113" fmla="*/ 44 h 9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11"/>
                <a:gd name="T172" fmla="*/ 0 h 982"/>
                <a:gd name="T173" fmla="*/ 711 w 711"/>
                <a:gd name="T174" fmla="*/ 982 h 9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11" h="982">
                  <a:moveTo>
                    <a:pt x="77" y="173"/>
                  </a:moveTo>
                  <a:lnTo>
                    <a:pt x="27" y="219"/>
                  </a:lnTo>
                  <a:lnTo>
                    <a:pt x="61" y="270"/>
                  </a:lnTo>
                  <a:lnTo>
                    <a:pt x="81" y="344"/>
                  </a:lnTo>
                  <a:lnTo>
                    <a:pt x="55" y="392"/>
                  </a:lnTo>
                  <a:lnTo>
                    <a:pt x="22" y="415"/>
                  </a:lnTo>
                  <a:lnTo>
                    <a:pt x="0" y="486"/>
                  </a:lnTo>
                  <a:lnTo>
                    <a:pt x="51" y="539"/>
                  </a:lnTo>
                  <a:lnTo>
                    <a:pt x="61" y="624"/>
                  </a:lnTo>
                  <a:lnTo>
                    <a:pt x="102" y="650"/>
                  </a:lnTo>
                  <a:lnTo>
                    <a:pt x="120" y="716"/>
                  </a:lnTo>
                  <a:lnTo>
                    <a:pt x="92" y="783"/>
                  </a:lnTo>
                  <a:lnTo>
                    <a:pt x="96" y="840"/>
                  </a:lnTo>
                  <a:lnTo>
                    <a:pt x="128" y="860"/>
                  </a:lnTo>
                  <a:lnTo>
                    <a:pt x="197" y="833"/>
                  </a:lnTo>
                  <a:lnTo>
                    <a:pt x="224" y="858"/>
                  </a:lnTo>
                  <a:lnTo>
                    <a:pt x="185" y="927"/>
                  </a:lnTo>
                  <a:lnTo>
                    <a:pt x="155" y="961"/>
                  </a:lnTo>
                  <a:lnTo>
                    <a:pt x="183" y="982"/>
                  </a:lnTo>
                  <a:lnTo>
                    <a:pt x="327" y="923"/>
                  </a:lnTo>
                  <a:lnTo>
                    <a:pt x="382" y="949"/>
                  </a:lnTo>
                  <a:lnTo>
                    <a:pt x="403" y="888"/>
                  </a:lnTo>
                  <a:lnTo>
                    <a:pt x="398" y="833"/>
                  </a:lnTo>
                  <a:lnTo>
                    <a:pt x="425" y="726"/>
                  </a:lnTo>
                  <a:lnTo>
                    <a:pt x="459" y="677"/>
                  </a:lnTo>
                  <a:lnTo>
                    <a:pt x="457" y="628"/>
                  </a:lnTo>
                  <a:lnTo>
                    <a:pt x="476" y="604"/>
                  </a:lnTo>
                  <a:lnTo>
                    <a:pt x="462" y="569"/>
                  </a:lnTo>
                  <a:lnTo>
                    <a:pt x="468" y="518"/>
                  </a:lnTo>
                  <a:lnTo>
                    <a:pt x="525" y="496"/>
                  </a:lnTo>
                  <a:lnTo>
                    <a:pt x="535" y="423"/>
                  </a:lnTo>
                  <a:lnTo>
                    <a:pt x="539" y="368"/>
                  </a:lnTo>
                  <a:lnTo>
                    <a:pt x="569" y="346"/>
                  </a:lnTo>
                  <a:lnTo>
                    <a:pt x="602" y="346"/>
                  </a:lnTo>
                  <a:lnTo>
                    <a:pt x="653" y="317"/>
                  </a:lnTo>
                  <a:lnTo>
                    <a:pt x="697" y="297"/>
                  </a:lnTo>
                  <a:lnTo>
                    <a:pt x="697" y="256"/>
                  </a:lnTo>
                  <a:lnTo>
                    <a:pt x="711" y="254"/>
                  </a:lnTo>
                  <a:lnTo>
                    <a:pt x="697" y="193"/>
                  </a:lnTo>
                  <a:lnTo>
                    <a:pt x="620" y="134"/>
                  </a:lnTo>
                  <a:lnTo>
                    <a:pt x="638" y="73"/>
                  </a:lnTo>
                  <a:lnTo>
                    <a:pt x="612" y="57"/>
                  </a:lnTo>
                  <a:lnTo>
                    <a:pt x="535" y="55"/>
                  </a:lnTo>
                  <a:lnTo>
                    <a:pt x="506" y="20"/>
                  </a:lnTo>
                  <a:lnTo>
                    <a:pt x="447" y="81"/>
                  </a:lnTo>
                  <a:lnTo>
                    <a:pt x="407" y="67"/>
                  </a:lnTo>
                  <a:lnTo>
                    <a:pt x="439" y="28"/>
                  </a:lnTo>
                  <a:lnTo>
                    <a:pt x="417" y="0"/>
                  </a:lnTo>
                  <a:lnTo>
                    <a:pt x="384" y="14"/>
                  </a:lnTo>
                  <a:lnTo>
                    <a:pt x="348" y="59"/>
                  </a:lnTo>
                  <a:lnTo>
                    <a:pt x="331" y="55"/>
                  </a:lnTo>
                  <a:lnTo>
                    <a:pt x="301" y="81"/>
                  </a:lnTo>
                  <a:lnTo>
                    <a:pt x="250" y="61"/>
                  </a:lnTo>
                  <a:lnTo>
                    <a:pt x="214" y="98"/>
                  </a:lnTo>
                  <a:lnTo>
                    <a:pt x="183" y="108"/>
                  </a:lnTo>
                  <a:lnTo>
                    <a:pt x="140" y="159"/>
                  </a:lnTo>
                  <a:lnTo>
                    <a:pt x="77" y="173"/>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54" name="Freeform 118"/>
            <p:cNvSpPr>
              <a:spLocks/>
            </p:cNvSpPr>
            <p:nvPr/>
          </p:nvSpPr>
          <p:spPr bwMode="gray">
            <a:xfrm>
              <a:off x="3436" y="2904"/>
              <a:ext cx="356" cy="491"/>
            </a:xfrm>
            <a:custGeom>
              <a:avLst/>
              <a:gdLst>
                <a:gd name="T0" fmla="*/ 20 w 711"/>
                <a:gd name="T1" fmla="*/ 44 h 982"/>
                <a:gd name="T2" fmla="*/ 7 w 711"/>
                <a:gd name="T3" fmla="*/ 55 h 982"/>
                <a:gd name="T4" fmla="*/ 16 w 711"/>
                <a:gd name="T5" fmla="*/ 68 h 982"/>
                <a:gd name="T6" fmla="*/ 21 w 711"/>
                <a:gd name="T7" fmla="*/ 86 h 982"/>
                <a:gd name="T8" fmla="*/ 14 w 711"/>
                <a:gd name="T9" fmla="*/ 98 h 982"/>
                <a:gd name="T10" fmla="*/ 6 w 711"/>
                <a:gd name="T11" fmla="*/ 104 h 982"/>
                <a:gd name="T12" fmla="*/ 0 w 711"/>
                <a:gd name="T13" fmla="*/ 122 h 982"/>
                <a:gd name="T14" fmla="*/ 13 w 711"/>
                <a:gd name="T15" fmla="*/ 135 h 982"/>
                <a:gd name="T16" fmla="*/ 16 w 711"/>
                <a:gd name="T17" fmla="*/ 156 h 982"/>
                <a:gd name="T18" fmla="*/ 26 w 711"/>
                <a:gd name="T19" fmla="*/ 163 h 982"/>
                <a:gd name="T20" fmla="*/ 30 w 711"/>
                <a:gd name="T21" fmla="*/ 179 h 982"/>
                <a:gd name="T22" fmla="*/ 23 w 711"/>
                <a:gd name="T23" fmla="*/ 196 h 982"/>
                <a:gd name="T24" fmla="*/ 24 w 711"/>
                <a:gd name="T25" fmla="*/ 210 h 982"/>
                <a:gd name="T26" fmla="*/ 32 w 711"/>
                <a:gd name="T27" fmla="*/ 215 h 982"/>
                <a:gd name="T28" fmla="*/ 50 w 711"/>
                <a:gd name="T29" fmla="*/ 209 h 982"/>
                <a:gd name="T30" fmla="*/ 56 w 711"/>
                <a:gd name="T31" fmla="*/ 215 h 982"/>
                <a:gd name="T32" fmla="*/ 47 w 711"/>
                <a:gd name="T33" fmla="*/ 232 h 982"/>
                <a:gd name="T34" fmla="*/ 39 w 711"/>
                <a:gd name="T35" fmla="*/ 241 h 982"/>
                <a:gd name="T36" fmla="*/ 46 w 711"/>
                <a:gd name="T37" fmla="*/ 246 h 982"/>
                <a:gd name="T38" fmla="*/ 82 w 711"/>
                <a:gd name="T39" fmla="*/ 231 h 982"/>
                <a:gd name="T40" fmla="*/ 96 w 711"/>
                <a:gd name="T41" fmla="*/ 238 h 982"/>
                <a:gd name="T42" fmla="*/ 101 w 711"/>
                <a:gd name="T43" fmla="*/ 222 h 982"/>
                <a:gd name="T44" fmla="*/ 100 w 711"/>
                <a:gd name="T45" fmla="*/ 209 h 982"/>
                <a:gd name="T46" fmla="*/ 107 w 711"/>
                <a:gd name="T47" fmla="*/ 182 h 982"/>
                <a:gd name="T48" fmla="*/ 115 w 711"/>
                <a:gd name="T49" fmla="*/ 170 h 982"/>
                <a:gd name="T50" fmla="*/ 115 w 711"/>
                <a:gd name="T51" fmla="*/ 157 h 982"/>
                <a:gd name="T52" fmla="*/ 119 w 711"/>
                <a:gd name="T53" fmla="*/ 151 h 982"/>
                <a:gd name="T54" fmla="*/ 116 w 711"/>
                <a:gd name="T55" fmla="*/ 143 h 982"/>
                <a:gd name="T56" fmla="*/ 117 w 711"/>
                <a:gd name="T57" fmla="*/ 130 h 982"/>
                <a:gd name="T58" fmla="*/ 132 w 711"/>
                <a:gd name="T59" fmla="*/ 124 h 982"/>
                <a:gd name="T60" fmla="*/ 134 w 711"/>
                <a:gd name="T61" fmla="*/ 106 h 982"/>
                <a:gd name="T62" fmla="*/ 135 w 711"/>
                <a:gd name="T63" fmla="*/ 92 h 982"/>
                <a:gd name="T64" fmla="*/ 143 w 711"/>
                <a:gd name="T65" fmla="*/ 87 h 982"/>
                <a:gd name="T66" fmla="*/ 151 w 711"/>
                <a:gd name="T67" fmla="*/ 87 h 982"/>
                <a:gd name="T68" fmla="*/ 164 w 711"/>
                <a:gd name="T69" fmla="*/ 80 h 982"/>
                <a:gd name="T70" fmla="*/ 175 w 711"/>
                <a:gd name="T71" fmla="*/ 75 h 982"/>
                <a:gd name="T72" fmla="*/ 175 w 711"/>
                <a:gd name="T73" fmla="*/ 64 h 982"/>
                <a:gd name="T74" fmla="*/ 178 w 711"/>
                <a:gd name="T75" fmla="*/ 63 h 982"/>
                <a:gd name="T76" fmla="*/ 175 w 711"/>
                <a:gd name="T77" fmla="*/ 49 h 982"/>
                <a:gd name="T78" fmla="*/ 155 w 711"/>
                <a:gd name="T79" fmla="*/ 34 h 982"/>
                <a:gd name="T80" fmla="*/ 160 w 711"/>
                <a:gd name="T81" fmla="*/ 19 h 982"/>
                <a:gd name="T82" fmla="*/ 153 w 711"/>
                <a:gd name="T83" fmla="*/ 15 h 982"/>
                <a:gd name="T84" fmla="*/ 134 w 711"/>
                <a:gd name="T85" fmla="*/ 14 h 982"/>
                <a:gd name="T86" fmla="*/ 127 w 711"/>
                <a:gd name="T87" fmla="*/ 5 h 982"/>
                <a:gd name="T88" fmla="*/ 112 w 711"/>
                <a:gd name="T89" fmla="*/ 21 h 982"/>
                <a:gd name="T90" fmla="*/ 102 w 711"/>
                <a:gd name="T91" fmla="*/ 17 h 982"/>
                <a:gd name="T92" fmla="*/ 110 w 711"/>
                <a:gd name="T93" fmla="*/ 7 h 982"/>
                <a:gd name="T94" fmla="*/ 105 w 711"/>
                <a:gd name="T95" fmla="*/ 0 h 982"/>
                <a:gd name="T96" fmla="*/ 96 w 711"/>
                <a:gd name="T97" fmla="*/ 4 h 982"/>
                <a:gd name="T98" fmla="*/ 87 w 711"/>
                <a:gd name="T99" fmla="*/ 15 h 982"/>
                <a:gd name="T100" fmla="*/ 83 w 711"/>
                <a:gd name="T101" fmla="*/ 14 h 982"/>
                <a:gd name="T102" fmla="*/ 76 w 711"/>
                <a:gd name="T103" fmla="*/ 21 h 982"/>
                <a:gd name="T104" fmla="*/ 63 w 711"/>
                <a:gd name="T105" fmla="*/ 15 h 982"/>
                <a:gd name="T106" fmla="*/ 54 w 711"/>
                <a:gd name="T107" fmla="*/ 25 h 982"/>
                <a:gd name="T108" fmla="*/ 46 w 711"/>
                <a:gd name="T109" fmla="*/ 27 h 982"/>
                <a:gd name="T110" fmla="*/ 35 w 711"/>
                <a:gd name="T111" fmla="*/ 40 h 982"/>
                <a:gd name="T112" fmla="*/ 20 w 711"/>
                <a:gd name="T113" fmla="*/ 44 h 9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11"/>
                <a:gd name="T172" fmla="*/ 0 h 982"/>
                <a:gd name="T173" fmla="*/ 711 w 711"/>
                <a:gd name="T174" fmla="*/ 982 h 9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11" h="982">
                  <a:moveTo>
                    <a:pt x="77" y="173"/>
                  </a:moveTo>
                  <a:lnTo>
                    <a:pt x="27" y="219"/>
                  </a:lnTo>
                  <a:lnTo>
                    <a:pt x="61" y="270"/>
                  </a:lnTo>
                  <a:lnTo>
                    <a:pt x="81" y="344"/>
                  </a:lnTo>
                  <a:lnTo>
                    <a:pt x="55" y="392"/>
                  </a:lnTo>
                  <a:lnTo>
                    <a:pt x="22" y="415"/>
                  </a:lnTo>
                  <a:lnTo>
                    <a:pt x="0" y="486"/>
                  </a:lnTo>
                  <a:lnTo>
                    <a:pt x="51" y="539"/>
                  </a:lnTo>
                  <a:lnTo>
                    <a:pt x="61" y="624"/>
                  </a:lnTo>
                  <a:lnTo>
                    <a:pt x="102" y="650"/>
                  </a:lnTo>
                  <a:lnTo>
                    <a:pt x="120" y="716"/>
                  </a:lnTo>
                  <a:lnTo>
                    <a:pt x="92" y="783"/>
                  </a:lnTo>
                  <a:lnTo>
                    <a:pt x="96" y="840"/>
                  </a:lnTo>
                  <a:lnTo>
                    <a:pt x="128" y="860"/>
                  </a:lnTo>
                  <a:lnTo>
                    <a:pt x="197" y="833"/>
                  </a:lnTo>
                  <a:lnTo>
                    <a:pt x="224" y="858"/>
                  </a:lnTo>
                  <a:lnTo>
                    <a:pt x="185" y="927"/>
                  </a:lnTo>
                  <a:lnTo>
                    <a:pt x="155" y="961"/>
                  </a:lnTo>
                  <a:lnTo>
                    <a:pt x="183" y="982"/>
                  </a:lnTo>
                  <a:lnTo>
                    <a:pt x="327" y="923"/>
                  </a:lnTo>
                  <a:lnTo>
                    <a:pt x="382" y="949"/>
                  </a:lnTo>
                  <a:lnTo>
                    <a:pt x="403" y="888"/>
                  </a:lnTo>
                  <a:lnTo>
                    <a:pt x="398" y="833"/>
                  </a:lnTo>
                  <a:lnTo>
                    <a:pt x="425" y="726"/>
                  </a:lnTo>
                  <a:lnTo>
                    <a:pt x="459" y="677"/>
                  </a:lnTo>
                  <a:lnTo>
                    <a:pt x="457" y="628"/>
                  </a:lnTo>
                  <a:lnTo>
                    <a:pt x="476" y="604"/>
                  </a:lnTo>
                  <a:lnTo>
                    <a:pt x="462" y="569"/>
                  </a:lnTo>
                  <a:lnTo>
                    <a:pt x="468" y="518"/>
                  </a:lnTo>
                  <a:lnTo>
                    <a:pt x="525" y="496"/>
                  </a:lnTo>
                  <a:lnTo>
                    <a:pt x="535" y="423"/>
                  </a:lnTo>
                  <a:lnTo>
                    <a:pt x="539" y="368"/>
                  </a:lnTo>
                  <a:lnTo>
                    <a:pt x="569" y="346"/>
                  </a:lnTo>
                  <a:lnTo>
                    <a:pt x="602" y="346"/>
                  </a:lnTo>
                  <a:lnTo>
                    <a:pt x="653" y="317"/>
                  </a:lnTo>
                  <a:lnTo>
                    <a:pt x="697" y="297"/>
                  </a:lnTo>
                  <a:lnTo>
                    <a:pt x="697" y="256"/>
                  </a:lnTo>
                  <a:lnTo>
                    <a:pt x="711" y="254"/>
                  </a:lnTo>
                  <a:lnTo>
                    <a:pt x="697" y="193"/>
                  </a:lnTo>
                  <a:lnTo>
                    <a:pt x="620" y="134"/>
                  </a:lnTo>
                  <a:lnTo>
                    <a:pt x="638" y="73"/>
                  </a:lnTo>
                  <a:lnTo>
                    <a:pt x="612" y="57"/>
                  </a:lnTo>
                  <a:lnTo>
                    <a:pt x="535" y="55"/>
                  </a:lnTo>
                  <a:lnTo>
                    <a:pt x="506" y="20"/>
                  </a:lnTo>
                  <a:lnTo>
                    <a:pt x="447" y="81"/>
                  </a:lnTo>
                  <a:lnTo>
                    <a:pt x="407" y="67"/>
                  </a:lnTo>
                  <a:lnTo>
                    <a:pt x="439" y="28"/>
                  </a:lnTo>
                  <a:lnTo>
                    <a:pt x="417" y="0"/>
                  </a:lnTo>
                  <a:lnTo>
                    <a:pt x="384" y="14"/>
                  </a:lnTo>
                  <a:lnTo>
                    <a:pt x="348" y="59"/>
                  </a:lnTo>
                  <a:lnTo>
                    <a:pt x="331" y="55"/>
                  </a:lnTo>
                  <a:lnTo>
                    <a:pt x="301" y="81"/>
                  </a:lnTo>
                  <a:lnTo>
                    <a:pt x="250" y="61"/>
                  </a:lnTo>
                  <a:lnTo>
                    <a:pt x="214" y="98"/>
                  </a:lnTo>
                  <a:lnTo>
                    <a:pt x="183" y="108"/>
                  </a:lnTo>
                  <a:lnTo>
                    <a:pt x="140" y="159"/>
                  </a:lnTo>
                  <a:lnTo>
                    <a:pt x="77" y="173"/>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55" name="Freeform 119"/>
            <p:cNvSpPr>
              <a:spLocks/>
            </p:cNvSpPr>
            <p:nvPr/>
          </p:nvSpPr>
          <p:spPr bwMode="gray">
            <a:xfrm>
              <a:off x="3477" y="2497"/>
              <a:ext cx="361" cy="447"/>
            </a:xfrm>
            <a:custGeom>
              <a:avLst/>
              <a:gdLst>
                <a:gd name="T0" fmla="*/ 19 w 722"/>
                <a:gd name="T1" fmla="*/ 148 h 894"/>
                <a:gd name="T2" fmla="*/ 23 w 722"/>
                <a:gd name="T3" fmla="*/ 155 h 894"/>
                <a:gd name="T4" fmla="*/ 34 w 722"/>
                <a:gd name="T5" fmla="*/ 163 h 894"/>
                <a:gd name="T6" fmla="*/ 42 w 722"/>
                <a:gd name="T7" fmla="*/ 163 h 894"/>
                <a:gd name="T8" fmla="*/ 50 w 722"/>
                <a:gd name="T9" fmla="*/ 168 h 894"/>
                <a:gd name="T10" fmla="*/ 50 w 722"/>
                <a:gd name="T11" fmla="*/ 192 h 894"/>
                <a:gd name="T12" fmla="*/ 58 w 722"/>
                <a:gd name="T13" fmla="*/ 202 h 894"/>
                <a:gd name="T14" fmla="*/ 62 w 722"/>
                <a:gd name="T15" fmla="*/ 217 h 894"/>
                <a:gd name="T16" fmla="*/ 67 w 722"/>
                <a:gd name="T17" fmla="*/ 218 h 894"/>
                <a:gd name="T18" fmla="*/ 76 w 722"/>
                <a:gd name="T19" fmla="*/ 207 h 894"/>
                <a:gd name="T20" fmla="*/ 85 w 722"/>
                <a:gd name="T21" fmla="*/ 204 h 894"/>
                <a:gd name="T22" fmla="*/ 90 w 722"/>
                <a:gd name="T23" fmla="*/ 211 h 894"/>
                <a:gd name="T24" fmla="*/ 82 w 722"/>
                <a:gd name="T25" fmla="*/ 220 h 894"/>
                <a:gd name="T26" fmla="*/ 91 w 722"/>
                <a:gd name="T27" fmla="*/ 224 h 894"/>
                <a:gd name="T28" fmla="*/ 106 w 722"/>
                <a:gd name="T29" fmla="*/ 209 h 894"/>
                <a:gd name="T30" fmla="*/ 113 w 722"/>
                <a:gd name="T31" fmla="*/ 217 h 894"/>
                <a:gd name="T32" fmla="*/ 133 w 722"/>
                <a:gd name="T33" fmla="*/ 218 h 894"/>
                <a:gd name="T34" fmla="*/ 140 w 722"/>
                <a:gd name="T35" fmla="*/ 222 h 894"/>
                <a:gd name="T36" fmla="*/ 154 w 722"/>
                <a:gd name="T37" fmla="*/ 207 h 894"/>
                <a:gd name="T38" fmla="*/ 162 w 722"/>
                <a:gd name="T39" fmla="*/ 188 h 894"/>
                <a:gd name="T40" fmla="*/ 169 w 722"/>
                <a:gd name="T41" fmla="*/ 178 h 894"/>
                <a:gd name="T42" fmla="*/ 176 w 722"/>
                <a:gd name="T43" fmla="*/ 175 h 894"/>
                <a:gd name="T44" fmla="*/ 171 w 722"/>
                <a:gd name="T45" fmla="*/ 164 h 894"/>
                <a:gd name="T46" fmla="*/ 181 w 722"/>
                <a:gd name="T47" fmla="*/ 151 h 894"/>
                <a:gd name="T48" fmla="*/ 180 w 722"/>
                <a:gd name="T49" fmla="*/ 141 h 894"/>
                <a:gd name="T50" fmla="*/ 173 w 722"/>
                <a:gd name="T51" fmla="*/ 142 h 894"/>
                <a:gd name="T52" fmla="*/ 162 w 722"/>
                <a:gd name="T53" fmla="*/ 138 h 894"/>
                <a:gd name="T54" fmla="*/ 150 w 722"/>
                <a:gd name="T55" fmla="*/ 142 h 894"/>
                <a:gd name="T56" fmla="*/ 147 w 722"/>
                <a:gd name="T57" fmla="*/ 127 h 894"/>
                <a:gd name="T58" fmla="*/ 134 w 722"/>
                <a:gd name="T59" fmla="*/ 120 h 894"/>
                <a:gd name="T60" fmla="*/ 131 w 722"/>
                <a:gd name="T61" fmla="*/ 108 h 894"/>
                <a:gd name="T62" fmla="*/ 138 w 722"/>
                <a:gd name="T63" fmla="*/ 97 h 894"/>
                <a:gd name="T64" fmla="*/ 124 w 722"/>
                <a:gd name="T65" fmla="*/ 83 h 894"/>
                <a:gd name="T66" fmla="*/ 108 w 722"/>
                <a:gd name="T67" fmla="*/ 63 h 894"/>
                <a:gd name="T68" fmla="*/ 109 w 722"/>
                <a:gd name="T69" fmla="*/ 47 h 894"/>
                <a:gd name="T70" fmla="*/ 101 w 722"/>
                <a:gd name="T71" fmla="*/ 42 h 894"/>
                <a:gd name="T72" fmla="*/ 93 w 722"/>
                <a:gd name="T73" fmla="*/ 44 h 894"/>
                <a:gd name="T74" fmla="*/ 90 w 722"/>
                <a:gd name="T75" fmla="*/ 35 h 894"/>
                <a:gd name="T76" fmla="*/ 73 w 722"/>
                <a:gd name="T77" fmla="*/ 34 h 894"/>
                <a:gd name="T78" fmla="*/ 77 w 722"/>
                <a:gd name="T79" fmla="*/ 12 h 894"/>
                <a:gd name="T80" fmla="*/ 69 w 722"/>
                <a:gd name="T81" fmla="*/ 15 h 894"/>
                <a:gd name="T82" fmla="*/ 53 w 722"/>
                <a:gd name="T83" fmla="*/ 0 h 894"/>
                <a:gd name="T84" fmla="*/ 45 w 722"/>
                <a:gd name="T85" fmla="*/ 4 h 894"/>
                <a:gd name="T86" fmla="*/ 40 w 722"/>
                <a:gd name="T87" fmla="*/ 16 h 894"/>
                <a:gd name="T88" fmla="*/ 35 w 722"/>
                <a:gd name="T89" fmla="*/ 17 h 894"/>
                <a:gd name="T90" fmla="*/ 38 w 722"/>
                <a:gd name="T91" fmla="*/ 26 h 894"/>
                <a:gd name="T92" fmla="*/ 51 w 722"/>
                <a:gd name="T93" fmla="*/ 30 h 894"/>
                <a:gd name="T94" fmla="*/ 55 w 722"/>
                <a:gd name="T95" fmla="*/ 46 h 894"/>
                <a:gd name="T96" fmla="*/ 42 w 722"/>
                <a:gd name="T97" fmla="*/ 54 h 894"/>
                <a:gd name="T98" fmla="*/ 28 w 722"/>
                <a:gd name="T99" fmla="*/ 42 h 894"/>
                <a:gd name="T100" fmla="*/ 17 w 722"/>
                <a:gd name="T101" fmla="*/ 49 h 894"/>
                <a:gd name="T102" fmla="*/ 22 w 722"/>
                <a:gd name="T103" fmla="*/ 62 h 894"/>
                <a:gd name="T104" fmla="*/ 12 w 722"/>
                <a:gd name="T105" fmla="*/ 71 h 894"/>
                <a:gd name="T106" fmla="*/ 13 w 722"/>
                <a:gd name="T107" fmla="*/ 84 h 894"/>
                <a:gd name="T108" fmla="*/ 0 w 722"/>
                <a:gd name="T109" fmla="*/ 88 h 894"/>
                <a:gd name="T110" fmla="*/ 11 w 722"/>
                <a:gd name="T111" fmla="*/ 96 h 894"/>
                <a:gd name="T112" fmla="*/ 24 w 722"/>
                <a:gd name="T113" fmla="*/ 112 h 894"/>
                <a:gd name="T114" fmla="*/ 40 w 722"/>
                <a:gd name="T115" fmla="*/ 103 h 894"/>
                <a:gd name="T116" fmla="*/ 44 w 722"/>
                <a:gd name="T117" fmla="*/ 118 h 894"/>
                <a:gd name="T118" fmla="*/ 43 w 722"/>
                <a:gd name="T119" fmla="*/ 134 h 894"/>
                <a:gd name="T120" fmla="*/ 24 w 722"/>
                <a:gd name="T121" fmla="*/ 144 h 894"/>
                <a:gd name="T122" fmla="*/ 19 w 722"/>
                <a:gd name="T123" fmla="*/ 148 h 8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22"/>
                <a:gd name="T187" fmla="*/ 0 h 894"/>
                <a:gd name="T188" fmla="*/ 722 w 722"/>
                <a:gd name="T189" fmla="*/ 894 h 8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22" h="894">
                  <a:moveTo>
                    <a:pt x="74" y="591"/>
                  </a:moveTo>
                  <a:lnTo>
                    <a:pt x="94" y="620"/>
                  </a:lnTo>
                  <a:lnTo>
                    <a:pt x="133" y="652"/>
                  </a:lnTo>
                  <a:lnTo>
                    <a:pt x="165" y="650"/>
                  </a:lnTo>
                  <a:lnTo>
                    <a:pt x="202" y="669"/>
                  </a:lnTo>
                  <a:lnTo>
                    <a:pt x="202" y="766"/>
                  </a:lnTo>
                  <a:lnTo>
                    <a:pt x="234" y="807"/>
                  </a:lnTo>
                  <a:lnTo>
                    <a:pt x="250" y="868"/>
                  </a:lnTo>
                  <a:lnTo>
                    <a:pt x="267" y="872"/>
                  </a:lnTo>
                  <a:lnTo>
                    <a:pt x="303" y="827"/>
                  </a:lnTo>
                  <a:lnTo>
                    <a:pt x="338" y="815"/>
                  </a:lnTo>
                  <a:lnTo>
                    <a:pt x="358" y="841"/>
                  </a:lnTo>
                  <a:lnTo>
                    <a:pt x="326" y="878"/>
                  </a:lnTo>
                  <a:lnTo>
                    <a:pt x="366" y="894"/>
                  </a:lnTo>
                  <a:lnTo>
                    <a:pt x="425" y="833"/>
                  </a:lnTo>
                  <a:lnTo>
                    <a:pt x="454" y="868"/>
                  </a:lnTo>
                  <a:lnTo>
                    <a:pt x="531" y="870"/>
                  </a:lnTo>
                  <a:lnTo>
                    <a:pt x="557" y="886"/>
                  </a:lnTo>
                  <a:lnTo>
                    <a:pt x="616" y="825"/>
                  </a:lnTo>
                  <a:lnTo>
                    <a:pt x="645" y="752"/>
                  </a:lnTo>
                  <a:lnTo>
                    <a:pt x="673" y="709"/>
                  </a:lnTo>
                  <a:lnTo>
                    <a:pt x="704" y="697"/>
                  </a:lnTo>
                  <a:lnTo>
                    <a:pt x="683" y="654"/>
                  </a:lnTo>
                  <a:lnTo>
                    <a:pt x="722" y="604"/>
                  </a:lnTo>
                  <a:lnTo>
                    <a:pt x="720" y="563"/>
                  </a:lnTo>
                  <a:lnTo>
                    <a:pt x="689" y="567"/>
                  </a:lnTo>
                  <a:lnTo>
                    <a:pt x="647" y="551"/>
                  </a:lnTo>
                  <a:lnTo>
                    <a:pt x="598" y="567"/>
                  </a:lnTo>
                  <a:lnTo>
                    <a:pt x="588" y="508"/>
                  </a:lnTo>
                  <a:lnTo>
                    <a:pt x="533" y="482"/>
                  </a:lnTo>
                  <a:lnTo>
                    <a:pt x="521" y="429"/>
                  </a:lnTo>
                  <a:lnTo>
                    <a:pt x="549" y="386"/>
                  </a:lnTo>
                  <a:lnTo>
                    <a:pt x="496" y="331"/>
                  </a:lnTo>
                  <a:lnTo>
                    <a:pt x="431" y="252"/>
                  </a:lnTo>
                  <a:lnTo>
                    <a:pt x="435" y="185"/>
                  </a:lnTo>
                  <a:lnTo>
                    <a:pt x="403" y="166"/>
                  </a:lnTo>
                  <a:lnTo>
                    <a:pt x="374" y="173"/>
                  </a:lnTo>
                  <a:lnTo>
                    <a:pt x="358" y="138"/>
                  </a:lnTo>
                  <a:lnTo>
                    <a:pt x="291" y="136"/>
                  </a:lnTo>
                  <a:lnTo>
                    <a:pt x="305" y="47"/>
                  </a:lnTo>
                  <a:lnTo>
                    <a:pt x="273" y="61"/>
                  </a:lnTo>
                  <a:lnTo>
                    <a:pt x="214" y="0"/>
                  </a:lnTo>
                  <a:lnTo>
                    <a:pt x="177" y="16"/>
                  </a:lnTo>
                  <a:lnTo>
                    <a:pt x="157" y="63"/>
                  </a:lnTo>
                  <a:lnTo>
                    <a:pt x="137" y="67"/>
                  </a:lnTo>
                  <a:lnTo>
                    <a:pt x="149" y="101"/>
                  </a:lnTo>
                  <a:lnTo>
                    <a:pt x="204" y="122"/>
                  </a:lnTo>
                  <a:lnTo>
                    <a:pt x="222" y="183"/>
                  </a:lnTo>
                  <a:lnTo>
                    <a:pt x="167" y="215"/>
                  </a:lnTo>
                  <a:lnTo>
                    <a:pt x="114" y="166"/>
                  </a:lnTo>
                  <a:lnTo>
                    <a:pt x="67" y="195"/>
                  </a:lnTo>
                  <a:lnTo>
                    <a:pt x="86" y="250"/>
                  </a:lnTo>
                  <a:lnTo>
                    <a:pt x="49" y="282"/>
                  </a:lnTo>
                  <a:lnTo>
                    <a:pt x="53" y="335"/>
                  </a:lnTo>
                  <a:lnTo>
                    <a:pt x="0" y="349"/>
                  </a:lnTo>
                  <a:lnTo>
                    <a:pt x="43" y="384"/>
                  </a:lnTo>
                  <a:lnTo>
                    <a:pt x="98" y="447"/>
                  </a:lnTo>
                  <a:lnTo>
                    <a:pt x="157" y="410"/>
                  </a:lnTo>
                  <a:lnTo>
                    <a:pt x="175" y="473"/>
                  </a:lnTo>
                  <a:lnTo>
                    <a:pt x="171" y="536"/>
                  </a:lnTo>
                  <a:lnTo>
                    <a:pt x="96" y="575"/>
                  </a:lnTo>
                  <a:lnTo>
                    <a:pt x="74" y="591"/>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56" name="Freeform 120"/>
            <p:cNvSpPr>
              <a:spLocks/>
            </p:cNvSpPr>
            <p:nvPr/>
          </p:nvSpPr>
          <p:spPr bwMode="gray">
            <a:xfrm>
              <a:off x="3477" y="2497"/>
              <a:ext cx="361" cy="447"/>
            </a:xfrm>
            <a:custGeom>
              <a:avLst/>
              <a:gdLst>
                <a:gd name="T0" fmla="*/ 19 w 722"/>
                <a:gd name="T1" fmla="*/ 148 h 894"/>
                <a:gd name="T2" fmla="*/ 23 w 722"/>
                <a:gd name="T3" fmla="*/ 155 h 894"/>
                <a:gd name="T4" fmla="*/ 34 w 722"/>
                <a:gd name="T5" fmla="*/ 163 h 894"/>
                <a:gd name="T6" fmla="*/ 42 w 722"/>
                <a:gd name="T7" fmla="*/ 163 h 894"/>
                <a:gd name="T8" fmla="*/ 50 w 722"/>
                <a:gd name="T9" fmla="*/ 168 h 894"/>
                <a:gd name="T10" fmla="*/ 50 w 722"/>
                <a:gd name="T11" fmla="*/ 192 h 894"/>
                <a:gd name="T12" fmla="*/ 58 w 722"/>
                <a:gd name="T13" fmla="*/ 202 h 894"/>
                <a:gd name="T14" fmla="*/ 62 w 722"/>
                <a:gd name="T15" fmla="*/ 217 h 894"/>
                <a:gd name="T16" fmla="*/ 67 w 722"/>
                <a:gd name="T17" fmla="*/ 218 h 894"/>
                <a:gd name="T18" fmla="*/ 76 w 722"/>
                <a:gd name="T19" fmla="*/ 207 h 894"/>
                <a:gd name="T20" fmla="*/ 85 w 722"/>
                <a:gd name="T21" fmla="*/ 204 h 894"/>
                <a:gd name="T22" fmla="*/ 90 w 722"/>
                <a:gd name="T23" fmla="*/ 211 h 894"/>
                <a:gd name="T24" fmla="*/ 82 w 722"/>
                <a:gd name="T25" fmla="*/ 220 h 894"/>
                <a:gd name="T26" fmla="*/ 91 w 722"/>
                <a:gd name="T27" fmla="*/ 224 h 894"/>
                <a:gd name="T28" fmla="*/ 106 w 722"/>
                <a:gd name="T29" fmla="*/ 209 h 894"/>
                <a:gd name="T30" fmla="*/ 113 w 722"/>
                <a:gd name="T31" fmla="*/ 217 h 894"/>
                <a:gd name="T32" fmla="*/ 133 w 722"/>
                <a:gd name="T33" fmla="*/ 218 h 894"/>
                <a:gd name="T34" fmla="*/ 140 w 722"/>
                <a:gd name="T35" fmla="*/ 222 h 894"/>
                <a:gd name="T36" fmla="*/ 154 w 722"/>
                <a:gd name="T37" fmla="*/ 207 h 894"/>
                <a:gd name="T38" fmla="*/ 162 w 722"/>
                <a:gd name="T39" fmla="*/ 188 h 894"/>
                <a:gd name="T40" fmla="*/ 169 w 722"/>
                <a:gd name="T41" fmla="*/ 178 h 894"/>
                <a:gd name="T42" fmla="*/ 176 w 722"/>
                <a:gd name="T43" fmla="*/ 175 h 894"/>
                <a:gd name="T44" fmla="*/ 171 w 722"/>
                <a:gd name="T45" fmla="*/ 164 h 894"/>
                <a:gd name="T46" fmla="*/ 181 w 722"/>
                <a:gd name="T47" fmla="*/ 151 h 894"/>
                <a:gd name="T48" fmla="*/ 180 w 722"/>
                <a:gd name="T49" fmla="*/ 141 h 894"/>
                <a:gd name="T50" fmla="*/ 173 w 722"/>
                <a:gd name="T51" fmla="*/ 142 h 894"/>
                <a:gd name="T52" fmla="*/ 162 w 722"/>
                <a:gd name="T53" fmla="*/ 138 h 894"/>
                <a:gd name="T54" fmla="*/ 150 w 722"/>
                <a:gd name="T55" fmla="*/ 142 h 894"/>
                <a:gd name="T56" fmla="*/ 147 w 722"/>
                <a:gd name="T57" fmla="*/ 127 h 894"/>
                <a:gd name="T58" fmla="*/ 134 w 722"/>
                <a:gd name="T59" fmla="*/ 120 h 894"/>
                <a:gd name="T60" fmla="*/ 131 w 722"/>
                <a:gd name="T61" fmla="*/ 108 h 894"/>
                <a:gd name="T62" fmla="*/ 138 w 722"/>
                <a:gd name="T63" fmla="*/ 97 h 894"/>
                <a:gd name="T64" fmla="*/ 124 w 722"/>
                <a:gd name="T65" fmla="*/ 83 h 894"/>
                <a:gd name="T66" fmla="*/ 108 w 722"/>
                <a:gd name="T67" fmla="*/ 63 h 894"/>
                <a:gd name="T68" fmla="*/ 109 w 722"/>
                <a:gd name="T69" fmla="*/ 47 h 894"/>
                <a:gd name="T70" fmla="*/ 101 w 722"/>
                <a:gd name="T71" fmla="*/ 42 h 894"/>
                <a:gd name="T72" fmla="*/ 93 w 722"/>
                <a:gd name="T73" fmla="*/ 44 h 894"/>
                <a:gd name="T74" fmla="*/ 90 w 722"/>
                <a:gd name="T75" fmla="*/ 35 h 894"/>
                <a:gd name="T76" fmla="*/ 73 w 722"/>
                <a:gd name="T77" fmla="*/ 34 h 894"/>
                <a:gd name="T78" fmla="*/ 77 w 722"/>
                <a:gd name="T79" fmla="*/ 12 h 894"/>
                <a:gd name="T80" fmla="*/ 69 w 722"/>
                <a:gd name="T81" fmla="*/ 15 h 894"/>
                <a:gd name="T82" fmla="*/ 53 w 722"/>
                <a:gd name="T83" fmla="*/ 0 h 894"/>
                <a:gd name="T84" fmla="*/ 45 w 722"/>
                <a:gd name="T85" fmla="*/ 4 h 894"/>
                <a:gd name="T86" fmla="*/ 40 w 722"/>
                <a:gd name="T87" fmla="*/ 16 h 894"/>
                <a:gd name="T88" fmla="*/ 35 w 722"/>
                <a:gd name="T89" fmla="*/ 17 h 894"/>
                <a:gd name="T90" fmla="*/ 38 w 722"/>
                <a:gd name="T91" fmla="*/ 26 h 894"/>
                <a:gd name="T92" fmla="*/ 51 w 722"/>
                <a:gd name="T93" fmla="*/ 30 h 894"/>
                <a:gd name="T94" fmla="*/ 55 w 722"/>
                <a:gd name="T95" fmla="*/ 46 h 894"/>
                <a:gd name="T96" fmla="*/ 42 w 722"/>
                <a:gd name="T97" fmla="*/ 54 h 894"/>
                <a:gd name="T98" fmla="*/ 28 w 722"/>
                <a:gd name="T99" fmla="*/ 42 h 894"/>
                <a:gd name="T100" fmla="*/ 17 w 722"/>
                <a:gd name="T101" fmla="*/ 49 h 894"/>
                <a:gd name="T102" fmla="*/ 22 w 722"/>
                <a:gd name="T103" fmla="*/ 62 h 894"/>
                <a:gd name="T104" fmla="*/ 12 w 722"/>
                <a:gd name="T105" fmla="*/ 71 h 894"/>
                <a:gd name="T106" fmla="*/ 13 w 722"/>
                <a:gd name="T107" fmla="*/ 84 h 894"/>
                <a:gd name="T108" fmla="*/ 0 w 722"/>
                <a:gd name="T109" fmla="*/ 88 h 894"/>
                <a:gd name="T110" fmla="*/ 11 w 722"/>
                <a:gd name="T111" fmla="*/ 96 h 894"/>
                <a:gd name="T112" fmla="*/ 24 w 722"/>
                <a:gd name="T113" fmla="*/ 112 h 894"/>
                <a:gd name="T114" fmla="*/ 40 w 722"/>
                <a:gd name="T115" fmla="*/ 103 h 894"/>
                <a:gd name="T116" fmla="*/ 44 w 722"/>
                <a:gd name="T117" fmla="*/ 118 h 894"/>
                <a:gd name="T118" fmla="*/ 43 w 722"/>
                <a:gd name="T119" fmla="*/ 134 h 894"/>
                <a:gd name="T120" fmla="*/ 24 w 722"/>
                <a:gd name="T121" fmla="*/ 144 h 894"/>
                <a:gd name="T122" fmla="*/ 19 w 722"/>
                <a:gd name="T123" fmla="*/ 148 h 8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22"/>
                <a:gd name="T187" fmla="*/ 0 h 894"/>
                <a:gd name="T188" fmla="*/ 722 w 722"/>
                <a:gd name="T189" fmla="*/ 894 h 8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22" h="894">
                  <a:moveTo>
                    <a:pt x="74" y="591"/>
                  </a:moveTo>
                  <a:lnTo>
                    <a:pt x="94" y="620"/>
                  </a:lnTo>
                  <a:lnTo>
                    <a:pt x="133" y="652"/>
                  </a:lnTo>
                  <a:lnTo>
                    <a:pt x="165" y="650"/>
                  </a:lnTo>
                  <a:lnTo>
                    <a:pt x="202" y="669"/>
                  </a:lnTo>
                  <a:lnTo>
                    <a:pt x="202" y="766"/>
                  </a:lnTo>
                  <a:lnTo>
                    <a:pt x="234" y="807"/>
                  </a:lnTo>
                  <a:lnTo>
                    <a:pt x="250" y="868"/>
                  </a:lnTo>
                  <a:lnTo>
                    <a:pt x="267" y="872"/>
                  </a:lnTo>
                  <a:lnTo>
                    <a:pt x="303" y="827"/>
                  </a:lnTo>
                  <a:lnTo>
                    <a:pt x="338" y="815"/>
                  </a:lnTo>
                  <a:lnTo>
                    <a:pt x="358" y="841"/>
                  </a:lnTo>
                  <a:lnTo>
                    <a:pt x="326" y="878"/>
                  </a:lnTo>
                  <a:lnTo>
                    <a:pt x="366" y="894"/>
                  </a:lnTo>
                  <a:lnTo>
                    <a:pt x="425" y="833"/>
                  </a:lnTo>
                  <a:lnTo>
                    <a:pt x="454" y="868"/>
                  </a:lnTo>
                  <a:lnTo>
                    <a:pt x="531" y="870"/>
                  </a:lnTo>
                  <a:lnTo>
                    <a:pt x="557" y="886"/>
                  </a:lnTo>
                  <a:lnTo>
                    <a:pt x="616" y="825"/>
                  </a:lnTo>
                  <a:lnTo>
                    <a:pt x="645" y="752"/>
                  </a:lnTo>
                  <a:lnTo>
                    <a:pt x="673" y="709"/>
                  </a:lnTo>
                  <a:lnTo>
                    <a:pt x="704" y="697"/>
                  </a:lnTo>
                  <a:lnTo>
                    <a:pt x="683" y="654"/>
                  </a:lnTo>
                  <a:lnTo>
                    <a:pt x="722" y="604"/>
                  </a:lnTo>
                  <a:lnTo>
                    <a:pt x="720" y="563"/>
                  </a:lnTo>
                  <a:lnTo>
                    <a:pt x="689" y="567"/>
                  </a:lnTo>
                  <a:lnTo>
                    <a:pt x="647" y="551"/>
                  </a:lnTo>
                  <a:lnTo>
                    <a:pt x="598" y="567"/>
                  </a:lnTo>
                  <a:lnTo>
                    <a:pt x="588" y="508"/>
                  </a:lnTo>
                  <a:lnTo>
                    <a:pt x="533" y="482"/>
                  </a:lnTo>
                  <a:lnTo>
                    <a:pt x="521" y="429"/>
                  </a:lnTo>
                  <a:lnTo>
                    <a:pt x="549" y="386"/>
                  </a:lnTo>
                  <a:lnTo>
                    <a:pt x="496" y="331"/>
                  </a:lnTo>
                  <a:lnTo>
                    <a:pt x="431" y="252"/>
                  </a:lnTo>
                  <a:lnTo>
                    <a:pt x="435" y="185"/>
                  </a:lnTo>
                  <a:lnTo>
                    <a:pt x="403" y="166"/>
                  </a:lnTo>
                  <a:lnTo>
                    <a:pt x="374" y="173"/>
                  </a:lnTo>
                  <a:lnTo>
                    <a:pt x="358" y="138"/>
                  </a:lnTo>
                  <a:lnTo>
                    <a:pt x="291" y="136"/>
                  </a:lnTo>
                  <a:lnTo>
                    <a:pt x="305" y="47"/>
                  </a:lnTo>
                  <a:lnTo>
                    <a:pt x="273" y="61"/>
                  </a:lnTo>
                  <a:lnTo>
                    <a:pt x="214" y="0"/>
                  </a:lnTo>
                  <a:lnTo>
                    <a:pt x="177" y="16"/>
                  </a:lnTo>
                  <a:lnTo>
                    <a:pt x="157" y="63"/>
                  </a:lnTo>
                  <a:lnTo>
                    <a:pt x="137" y="67"/>
                  </a:lnTo>
                  <a:lnTo>
                    <a:pt x="149" y="101"/>
                  </a:lnTo>
                  <a:lnTo>
                    <a:pt x="204" y="122"/>
                  </a:lnTo>
                  <a:lnTo>
                    <a:pt x="222" y="183"/>
                  </a:lnTo>
                  <a:lnTo>
                    <a:pt x="167" y="215"/>
                  </a:lnTo>
                  <a:lnTo>
                    <a:pt x="114" y="166"/>
                  </a:lnTo>
                  <a:lnTo>
                    <a:pt x="67" y="195"/>
                  </a:lnTo>
                  <a:lnTo>
                    <a:pt x="86" y="250"/>
                  </a:lnTo>
                  <a:lnTo>
                    <a:pt x="49" y="282"/>
                  </a:lnTo>
                  <a:lnTo>
                    <a:pt x="53" y="335"/>
                  </a:lnTo>
                  <a:lnTo>
                    <a:pt x="0" y="349"/>
                  </a:lnTo>
                  <a:lnTo>
                    <a:pt x="43" y="384"/>
                  </a:lnTo>
                  <a:lnTo>
                    <a:pt x="98" y="447"/>
                  </a:lnTo>
                  <a:lnTo>
                    <a:pt x="157" y="410"/>
                  </a:lnTo>
                  <a:lnTo>
                    <a:pt x="175" y="473"/>
                  </a:lnTo>
                  <a:lnTo>
                    <a:pt x="171" y="536"/>
                  </a:lnTo>
                  <a:lnTo>
                    <a:pt x="96" y="575"/>
                  </a:lnTo>
                  <a:lnTo>
                    <a:pt x="74" y="591"/>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57" name="Freeform 121"/>
            <p:cNvSpPr>
              <a:spLocks/>
            </p:cNvSpPr>
            <p:nvPr/>
          </p:nvSpPr>
          <p:spPr bwMode="gray">
            <a:xfrm>
              <a:off x="3034" y="2686"/>
              <a:ext cx="568" cy="356"/>
            </a:xfrm>
            <a:custGeom>
              <a:avLst/>
              <a:gdLst>
                <a:gd name="T0" fmla="*/ 40 w 1136"/>
                <a:gd name="T1" fmla="*/ 51 h 713"/>
                <a:gd name="T2" fmla="*/ 52 w 1136"/>
                <a:gd name="T3" fmla="*/ 64 h 713"/>
                <a:gd name="T4" fmla="*/ 58 w 1136"/>
                <a:gd name="T5" fmla="*/ 104 h 713"/>
                <a:gd name="T6" fmla="*/ 35 w 1136"/>
                <a:gd name="T7" fmla="*/ 118 h 713"/>
                <a:gd name="T8" fmla="*/ 0 w 1136"/>
                <a:gd name="T9" fmla="*/ 129 h 713"/>
                <a:gd name="T10" fmla="*/ 20 w 1136"/>
                <a:gd name="T11" fmla="*/ 167 h 713"/>
                <a:gd name="T12" fmla="*/ 40 w 1136"/>
                <a:gd name="T13" fmla="*/ 162 h 713"/>
                <a:gd name="T14" fmla="*/ 80 w 1136"/>
                <a:gd name="T15" fmla="*/ 153 h 713"/>
                <a:gd name="T16" fmla="*/ 76 w 1136"/>
                <a:gd name="T17" fmla="*/ 136 h 713"/>
                <a:gd name="T18" fmla="*/ 115 w 1136"/>
                <a:gd name="T19" fmla="*/ 138 h 713"/>
                <a:gd name="T20" fmla="*/ 147 w 1136"/>
                <a:gd name="T21" fmla="*/ 149 h 713"/>
                <a:gd name="T22" fmla="*/ 170 w 1136"/>
                <a:gd name="T23" fmla="*/ 142 h 713"/>
                <a:gd name="T24" fmla="*/ 189 w 1136"/>
                <a:gd name="T25" fmla="*/ 138 h 713"/>
                <a:gd name="T26" fmla="*/ 196 w 1136"/>
                <a:gd name="T27" fmla="*/ 160 h 713"/>
                <a:gd name="T28" fmla="*/ 221 w 1136"/>
                <a:gd name="T29" fmla="*/ 152 h 713"/>
                <a:gd name="T30" fmla="*/ 247 w 1136"/>
                <a:gd name="T31" fmla="*/ 135 h 713"/>
                <a:gd name="T32" fmla="*/ 264 w 1136"/>
                <a:gd name="T33" fmla="*/ 124 h 713"/>
                <a:gd name="T34" fmla="*/ 284 w 1136"/>
                <a:gd name="T35" fmla="*/ 122 h 713"/>
                <a:gd name="T36" fmla="*/ 272 w 1136"/>
                <a:gd name="T37" fmla="*/ 97 h 713"/>
                <a:gd name="T38" fmla="*/ 263 w 1136"/>
                <a:gd name="T39" fmla="*/ 68 h 713"/>
                <a:gd name="T40" fmla="*/ 245 w 1136"/>
                <a:gd name="T41" fmla="*/ 60 h 713"/>
                <a:gd name="T42" fmla="*/ 225 w 1136"/>
                <a:gd name="T43" fmla="*/ 59 h 713"/>
                <a:gd name="T44" fmla="*/ 196 w 1136"/>
                <a:gd name="T45" fmla="*/ 50 h 713"/>
                <a:gd name="T46" fmla="*/ 186 w 1136"/>
                <a:gd name="T47" fmla="*/ 24 h 713"/>
                <a:gd name="T48" fmla="*/ 157 w 1136"/>
                <a:gd name="T49" fmla="*/ 26 h 713"/>
                <a:gd name="T50" fmla="*/ 107 w 1136"/>
                <a:gd name="T51" fmla="*/ 21 h 713"/>
                <a:gd name="T52" fmla="*/ 71 w 1136"/>
                <a:gd name="T53" fmla="*/ 6 h 713"/>
                <a:gd name="T54" fmla="*/ 50 w 1136"/>
                <a:gd name="T55" fmla="*/ 4 h 713"/>
                <a:gd name="T56" fmla="*/ 43 w 1136"/>
                <a:gd name="T57" fmla="*/ 2 h 713"/>
                <a:gd name="T58" fmla="*/ 35 w 1136"/>
                <a:gd name="T59" fmla="*/ 1 h 713"/>
                <a:gd name="T60" fmla="*/ 34 w 1136"/>
                <a:gd name="T61" fmla="*/ 2 h 713"/>
                <a:gd name="T62" fmla="*/ 31 w 1136"/>
                <a:gd name="T63" fmla="*/ 7 h 713"/>
                <a:gd name="T64" fmla="*/ 29 w 1136"/>
                <a:gd name="T65" fmla="*/ 9 h 713"/>
                <a:gd name="T66" fmla="*/ 54 w 1136"/>
                <a:gd name="T67" fmla="*/ 24 h 713"/>
                <a:gd name="T68" fmla="*/ 33 w 1136"/>
                <a:gd name="T69" fmla="*/ 42 h 7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36"/>
                <a:gd name="T106" fmla="*/ 0 h 713"/>
                <a:gd name="T107" fmla="*/ 1136 w 1136"/>
                <a:gd name="T108" fmla="*/ 713 h 7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36" h="713">
                  <a:moveTo>
                    <a:pt x="130" y="169"/>
                  </a:moveTo>
                  <a:lnTo>
                    <a:pt x="159" y="205"/>
                  </a:lnTo>
                  <a:lnTo>
                    <a:pt x="157" y="258"/>
                  </a:lnTo>
                  <a:lnTo>
                    <a:pt x="208" y="256"/>
                  </a:lnTo>
                  <a:lnTo>
                    <a:pt x="236" y="331"/>
                  </a:lnTo>
                  <a:lnTo>
                    <a:pt x="234" y="417"/>
                  </a:lnTo>
                  <a:lnTo>
                    <a:pt x="183" y="425"/>
                  </a:lnTo>
                  <a:lnTo>
                    <a:pt x="140" y="474"/>
                  </a:lnTo>
                  <a:lnTo>
                    <a:pt x="33" y="482"/>
                  </a:lnTo>
                  <a:lnTo>
                    <a:pt x="0" y="516"/>
                  </a:lnTo>
                  <a:lnTo>
                    <a:pt x="23" y="591"/>
                  </a:lnTo>
                  <a:lnTo>
                    <a:pt x="82" y="671"/>
                  </a:lnTo>
                  <a:lnTo>
                    <a:pt x="134" y="713"/>
                  </a:lnTo>
                  <a:lnTo>
                    <a:pt x="161" y="648"/>
                  </a:lnTo>
                  <a:lnTo>
                    <a:pt x="220" y="596"/>
                  </a:lnTo>
                  <a:lnTo>
                    <a:pt x="319" y="612"/>
                  </a:lnTo>
                  <a:lnTo>
                    <a:pt x="332" y="585"/>
                  </a:lnTo>
                  <a:lnTo>
                    <a:pt x="303" y="545"/>
                  </a:lnTo>
                  <a:lnTo>
                    <a:pt x="372" y="528"/>
                  </a:lnTo>
                  <a:lnTo>
                    <a:pt x="460" y="555"/>
                  </a:lnTo>
                  <a:lnTo>
                    <a:pt x="531" y="559"/>
                  </a:lnTo>
                  <a:lnTo>
                    <a:pt x="588" y="598"/>
                  </a:lnTo>
                  <a:lnTo>
                    <a:pt x="649" y="563"/>
                  </a:lnTo>
                  <a:lnTo>
                    <a:pt x="681" y="569"/>
                  </a:lnTo>
                  <a:lnTo>
                    <a:pt x="687" y="600"/>
                  </a:lnTo>
                  <a:lnTo>
                    <a:pt x="758" y="553"/>
                  </a:lnTo>
                  <a:lnTo>
                    <a:pt x="791" y="587"/>
                  </a:lnTo>
                  <a:lnTo>
                    <a:pt x="785" y="640"/>
                  </a:lnTo>
                  <a:lnTo>
                    <a:pt x="832" y="654"/>
                  </a:lnTo>
                  <a:lnTo>
                    <a:pt x="884" y="608"/>
                  </a:lnTo>
                  <a:lnTo>
                    <a:pt x="947" y="594"/>
                  </a:lnTo>
                  <a:lnTo>
                    <a:pt x="988" y="543"/>
                  </a:lnTo>
                  <a:lnTo>
                    <a:pt x="1019" y="533"/>
                  </a:lnTo>
                  <a:lnTo>
                    <a:pt x="1055" y="496"/>
                  </a:lnTo>
                  <a:lnTo>
                    <a:pt x="1108" y="516"/>
                  </a:lnTo>
                  <a:lnTo>
                    <a:pt x="1136" y="490"/>
                  </a:lnTo>
                  <a:lnTo>
                    <a:pt x="1122" y="431"/>
                  </a:lnTo>
                  <a:lnTo>
                    <a:pt x="1088" y="388"/>
                  </a:lnTo>
                  <a:lnTo>
                    <a:pt x="1088" y="291"/>
                  </a:lnTo>
                  <a:lnTo>
                    <a:pt x="1051" y="272"/>
                  </a:lnTo>
                  <a:lnTo>
                    <a:pt x="1019" y="274"/>
                  </a:lnTo>
                  <a:lnTo>
                    <a:pt x="980" y="242"/>
                  </a:lnTo>
                  <a:lnTo>
                    <a:pt x="960" y="213"/>
                  </a:lnTo>
                  <a:lnTo>
                    <a:pt x="901" y="236"/>
                  </a:lnTo>
                  <a:lnTo>
                    <a:pt x="836" y="187"/>
                  </a:lnTo>
                  <a:lnTo>
                    <a:pt x="783" y="203"/>
                  </a:lnTo>
                  <a:lnTo>
                    <a:pt x="748" y="160"/>
                  </a:lnTo>
                  <a:lnTo>
                    <a:pt x="744" y="98"/>
                  </a:lnTo>
                  <a:lnTo>
                    <a:pt x="677" y="126"/>
                  </a:lnTo>
                  <a:lnTo>
                    <a:pt x="628" y="106"/>
                  </a:lnTo>
                  <a:lnTo>
                    <a:pt x="514" y="124"/>
                  </a:lnTo>
                  <a:lnTo>
                    <a:pt x="427" y="87"/>
                  </a:lnTo>
                  <a:lnTo>
                    <a:pt x="329" y="0"/>
                  </a:lnTo>
                  <a:lnTo>
                    <a:pt x="283" y="24"/>
                  </a:lnTo>
                  <a:lnTo>
                    <a:pt x="205" y="18"/>
                  </a:lnTo>
                  <a:lnTo>
                    <a:pt x="201" y="16"/>
                  </a:lnTo>
                  <a:lnTo>
                    <a:pt x="187" y="14"/>
                  </a:lnTo>
                  <a:lnTo>
                    <a:pt x="171" y="10"/>
                  </a:lnTo>
                  <a:lnTo>
                    <a:pt x="153" y="6"/>
                  </a:lnTo>
                  <a:lnTo>
                    <a:pt x="140" y="4"/>
                  </a:lnTo>
                  <a:lnTo>
                    <a:pt x="136" y="4"/>
                  </a:lnTo>
                  <a:lnTo>
                    <a:pt x="134" y="8"/>
                  </a:lnTo>
                  <a:lnTo>
                    <a:pt x="130" y="18"/>
                  </a:lnTo>
                  <a:lnTo>
                    <a:pt x="124" y="28"/>
                  </a:lnTo>
                  <a:lnTo>
                    <a:pt x="120" y="36"/>
                  </a:lnTo>
                  <a:lnTo>
                    <a:pt x="118" y="39"/>
                  </a:lnTo>
                  <a:lnTo>
                    <a:pt x="181" y="79"/>
                  </a:lnTo>
                  <a:lnTo>
                    <a:pt x="216" y="98"/>
                  </a:lnTo>
                  <a:lnTo>
                    <a:pt x="151" y="140"/>
                  </a:lnTo>
                  <a:lnTo>
                    <a:pt x="130" y="169"/>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58" name="Freeform 122"/>
            <p:cNvSpPr>
              <a:spLocks/>
            </p:cNvSpPr>
            <p:nvPr/>
          </p:nvSpPr>
          <p:spPr bwMode="gray">
            <a:xfrm>
              <a:off x="3034" y="2686"/>
              <a:ext cx="568" cy="356"/>
            </a:xfrm>
            <a:custGeom>
              <a:avLst/>
              <a:gdLst>
                <a:gd name="T0" fmla="*/ 40 w 1136"/>
                <a:gd name="T1" fmla="*/ 51 h 713"/>
                <a:gd name="T2" fmla="*/ 52 w 1136"/>
                <a:gd name="T3" fmla="*/ 64 h 713"/>
                <a:gd name="T4" fmla="*/ 58 w 1136"/>
                <a:gd name="T5" fmla="*/ 104 h 713"/>
                <a:gd name="T6" fmla="*/ 35 w 1136"/>
                <a:gd name="T7" fmla="*/ 118 h 713"/>
                <a:gd name="T8" fmla="*/ 0 w 1136"/>
                <a:gd name="T9" fmla="*/ 129 h 713"/>
                <a:gd name="T10" fmla="*/ 20 w 1136"/>
                <a:gd name="T11" fmla="*/ 167 h 713"/>
                <a:gd name="T12" fmla="*/ 40 w 1136"/>
                <a:gd name="T13" fmla="*/ 162 h 713"/>
                <a:gd name="T14" fmla="*/ 80 w 1136"/>
                <a:gd name="T15" fmla="*/ 153 h 713"/>
                <a:gd name="T16" fmla="*/ 76 w 1136"/>
                <a:gd name="T17" fmla="*/ 136 h 713"/>
                <a:gd name="T18" fmla="*/ 115 w 1136"/>
                <a:gd name="T19" fmla="*/ 138 h 713"/>
                <a:gd name="T20" fmla="*/ 147 w 1136"/>
                <a:gd name="T21" fmla="*/ 149 h 713"/>
                <a:gd name="T22" fmla="*/ 170 w 1136"/>
                <a:gd name="T23" fmla="*/ 142 h 713"/>
                <a:gd name="T24" fmla="*/ 189 w 1136"/>
                <a:gd name="T25" fmla="*/ 138 h 713"/>
                <a:gd name="T26" fmla="*/ 196 w 1136"/>
                <a:gd name="T27" fmla="*/ 160 h 713"/>
                <a:gd name="T28" fmla="*/ 221 w 1136"/>
                <a:gd name="T29" fmla="*/ 152 h 713"/>
                <a:gd name="T30" fmla="*/ 247 w 1136"/>
                <a:gd name="T31" fmla="*/ 135 h 713"/>
                <a:gd name="T32" fmla="*/ 264 w 1136"/>
                <a:gd name="T33" fmla="*/ 124 h 713"/>
                <a:gd name="T34" fmla="*/ 284 w 1136"/>
                <a:gd name="T35" fmla="*/ 122 h 713"/>
                <a:gd name="T36" fmla="*/ 272 w 1136"/>
                <a:gd name="T37" fmla="*/ 97 h 713"/>
                <a:gd name="T38" fmla="*/ 263 w 1136"/>
                <a:gd name="T39" fmla="*/ 68 h 713"/>
                <a:gd name="T40" fmla="*/ 245 w 1136"/>
                <a:gd name="T41" fmla="*/ 60 h 713"/>
                <a:gd name="T42" fmla="*/ 225 w 1136"/>
                <a:gd name="T43" fmla="*/ 59 h 713"/>
                <a:gd name="T44" fmla="*/ 196 w 1136"/>
                <a:gd name="T45" fmla="*/ 50 h 713"/>
                <a:gd name="T46" fmla="*/ 186 w 1136"/>
                <a:gd name="T47" fmla="*/ 24 h 713"/>
                <a:gd name="T48" fmla="*/ 157 w 1136"/>
                <a:gd name="T49" fmla="*/ 26 h 713"/>
                <a:gd name="T50" fmla="*/ 107 w 1136"/>
                <a:gd name="T51" fmla="*/ 21 h 713"/>
                <a:gd name="T52" fmla="*/ 71 w 1136"/>
                <a:gd name="T53" fmla="*/ 6 h 713"/>
                <a:gd name="T54" fmla="*/ 50 w 1136"/>
                <a:gd name="T55" fmla="*/ 4 h 713"/>
                <a:gd name="T56" fmla="*/ 43 w 1136"/>
                <a:gd name="T57" fmla="*/ 2 h 713"/>
                <a:gd name="T58" fmla="*/ 35 w 1136"/>
                <a:gd name="T59" fmla="*/ 1 h 713"/>
                <a:gd name="T60" fmla="*/ 34 w 1136"/>
                <a:gd name="T61" fmla="*/ 2 h 713"/>
                <a:gd name="T62" fmla="*/ 31 w 1136"/>
                <a:gd name="T63" fmla="*/ 7 h 713"/>
                <a:gd name="T64" fmla="*/ 29 w 1136"/>
                <a:gd name="T65" fmla="*/ 9 h 713"/>
                <a:gd name="T66" fmla="*/ 54 w 1136"/>
                <a:gd name="T67" fmla="*/ 24 h 713"/>
                <a:gd name="T68" fmla="*/ 33 w 1136"/>
                <a:gd name="T69" fmla="*/ 42 h 7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36"/>
                <a:gd name="T106" fmla="*/ 0 h 713"/>
                <a:gd name="T107" fmla="*/ 1136 w 1136"/>
                <a:gd name="T108" fmla="*/ 713 h 7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36" h="713">
                  <a:moveTo>
                    <a:pt x="130" y="169"/>
                  </a:moveTo>
                  <a:lnTo>
                    <a:pt x="159" y="205"/>
                  </a:lnTo>
                  <a:lnTo>
                    <a:pt x="157" y="258"/>
                  </a:lnTo>
                  <a:lnTo>
                    <a:pt x="208" y="256"/>
                  </a:lnTo>
                  <a:lnTo>
                    <a:pt x="236" y="331"/>
                  </a:lnTo>
                  <a:lnTo>
                    <a:pt x="234" y="417"/>
                  </a:lnTo>
                  <a:lnTo>
                    <a:pt x="183" y="425"/>
                  </a:lnTo>
                  <a:lnTo>
                    <a:pt x="140" y="474"/>
                  </a:lnTo>
                  <a:lnTo>
                    <a:pt x="33" y="482"/>
                  </a:lnTo>
                  <a:lnTo>
                    <a:pt x="0" y="516"/>
                  </a:lnTo>
                  <a:lnTo>
                    <a:pt x="23" y="591"/>
                  </a:lnTo>
                  <a:lnTo>
                    <a:pt x="82" y="671"/>
                  </a:lnTo>
                  <a:lnTo>
                    <a:pt x="134" y="713"/>
                  </a:lnTo>
                  <a:lnTo>
                    <a:pt x="161" y="648"/>
                  </a:lnTo>
                  <a:lnTo>
                    <a:pt x="220" y="596"/>
                  </a:lnTo>
                  <a:lnTo>
                    <a:pt x="319" y="612"/>
                  </a:lnTo>
                  <a:lnTo>
                    <a:pt x="332" y="585"/>
                  </a:lnTo>
                  <a:lnTo>
                    <a:pt x="303" y="545"/>
                  </a:lnTo>
                  <a:lnTo>
                    <a:pt x="372" y="528"/>
                  </a:lnTo>
                  <a:lnTo>
                    <a:pt x="460" y="555"/>
                  </a:lnTo>
                  <a:lnTo>
                    <a:pt x="531" y="559"/>
                  </a:lnTo>
                  <a:lnTo>
                    <a:pt x="588" y="598"/>
                  </a:lnTo>
                  <a:lnTo>
                    <a:pt x="649" y="563"/>
                  </a:lnTo>
                  <a:lnTo>
                    <a:pt x="681" y="569"/>
                  </a:lnTo>
                  <a:lnTo>
                    <a:pt x="687" y="600"/>
                  </a:lnTo>
                  <a:lnTo>
                    <a:pt x="758" y="553"/>
                  </a:lnTo>
                  <a:lnTo>
                    <a:pt x="791" y="587"/>
                  </a:lnTo>
                  <a:lnTo>
                    <a:pt x="785" y="640"/>
                  </a:lnTo>
                  <a:lnTo>
                    <a:pt x="832" y="654"/>
                  </a:lnTo>
                  <a:lnTo>
                    <a:pt x="884" y="608"/>
                  </a:lnTo>
                  <a:lnTo>
                    <a:pt x="947" y="594"/>
                  </a:lnTo>
                  <a:lnTo>
                    <a:pt x="988" y="543"/>
                  </a:lnTo>
                  <a:lnTo>
                    <a:pt x="1019" y="533"/>
                  </a:lnTo>
                  <a:lnTo>
                    <a:pt x="1055" y="496"/>
                  </a:lnTo>
                  <a:lnTo>
                    <a:pt x="1108" y="516"/>
                  </a:lnTo>
                  <a:lnTo>
                    <a:pt x="1136" y="490"/>
                  </a:lnTo>
                  <a:lnTo>
                    <a:pt x="1122" y="431"/>
                  </a:lnTo>
                  <a:lnTo>
                    <a:pt x="1088" y="388"/>
                  </a:lnTo>
                  <a:lnTo>
                    <a:pt x="1088" y="291"/>
                  </a:lnTo>
                  <a:lnTo>
                    <a:pt x="1051" y="272"/>
                  </a:lnTo>
                  <a:lnTo>
                    <a:pt x="1019" y="274"/>
                  </a:lnTo>
                  <a:lnTo>
                    <a:pt x="980" y="242"/>
                  </a:lnTo>
                  <a:lnTo>
                    <a:pt x="960" y="213"/>
                  </a:lnTo>
                  <a:lnTo>
                    <a:pt x="901" y="236"/>
                  </a:lnTo>
                  <a:lnTo>
                    <a:pt x="836" y="187"/>
                  </a:lnTo>
                  <a:lnTo>
                    <a:pt x="783" y="203"/>
                  </a:lnTo>
                  <a:lnTo>
                    <a:pt x="748" y="160"/>
                  </a:lnTo>
                  <a:lnTo>
                    <a:pt x="744" y="98"/>
                  </a:lnTo>
                  <a:lnTo>
                    <a:pt x="677" y="126"/>
                  </a:lnTo>
                  <a:lnTo>
                    <a:pt x="628" y="106"/>
                  </a:lnTo>
                  <a:lnTo>
                    <a:pt x="514" y="124"/>
                  </a:lnTo>
                  <a:lnTo>
                    <a:pt x="427" y="87"/>
                  </a:lnTo>
                  <a:lnTo>
                    <a:pt x="329" y="0"/>
                  </a:lnTo>
                  <a:lnTo>
                    <a:pt x="283" y="24"/>
                  </a:lnTo>
                  <a:lnTo>
                    <a:pt x="205" y="18"/>
                  </a:lnTo>
                  <a:lnTo>
                    <a:pt x="201" y="16"/>
                  </a:lnTo>
                  <a:lnTo>
                    <a:pt x="187" y="14"/>
                  </a:lnTo>
                  <a:lnTo>
                    <a:pt x="171" y="10"/>
                  </a:lnTo>
                  <a:lnTo>
                    <a:pt x="153" y="6"/>
                  </a:lnTo>
                  <a:lnTo>
                    <a:pt x="140" y="4"/>
                  </a:lnTo>
                  <a:lnTo>
                    <a:pt x="136" y="4"/>
                  </a:lnTo>
                  <a:lnTo>
                    <a:pt x="134" y="8"/>
                  </a:lnTo>
                  <a:lnTo>
                    <a:pt x="130" y="18"/>
                  </a:lnTo>
                  <a:lnTo>
                    <a:pt x="124" y="28"/>
                  </a:lnTo>
                  <a:lnTo>
                    <a:pt x="120" y="36"/>
                  </a:lnTo>
                  <a:lnTo>
                    <a:pt x="118" y="39"/>
                  </a:lnTo>
                  <a:lnTo>
                    <a:pt x="181" y="79"/>
                  </a:lnTo>
                  <a:lnTo>
                    <a:pt x="216" y="98"/>
                  </a:lnTo>
                  <a:lnTo>
                    <a:pt x="151" y="140"/>
                  </a:lnTo>
                  <a:lnTo>
                    <a:pt x="130" y="169"/>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59" name="Freeform 123"/>
            <p:cNvSpPr>
              <a:spLocks/>
            </p:cNvSpPr>
            <p:nvPr/>
          </p:nvSpPr>
          <p:spPr bwMode="gray">
            <a:xfrm>
              <a:off x="3140" y="2406"/>
              <a:ext cx="448" cy="398"/>
            </a:xfrm>
            <a:custGeom>
              <a:avLst/>
              <a:gdLst>
                <a:gd name="T0" fmla="*/ 0 w 896"/>
                <a:gd name="T1" fmla="*/ 84 h 797"/>
                <a:gd name="T2" fmla="*/ 7 w 896"/>
                <a:gd name="T3" fmla="*/ 100 h 797"/>
                <a:gd name="T4" fmla="*/ 17 w 896"/>
                <a:gd name="T5" fmla="*/ 115 h 797"/>
                <a:gd name="T6" fmla="*/ 30 w 896"/>
                <a:gd name="T7" fmla="*/ 127 h 797"/>
                <a:gd name="T8" fmla="*/ 29 w 896"/>
                <a:gd name="T9" fmla="*/ 140 h 797"/>
                <a:gd name="T10" fmla="*/ 53 w 896"/>
                <a:gd name="T11" fmla="*/ 162 h 797"/>
                <a:gd name="T12" fmla="*/ 76 w 896"/>
                <a:gd name="T13" fmla="*/ 171 h 797"/>
                <a:gd name="T14" fmla="*/ 104 w 896"/>
                <a:gd name="T15" fmla="*/ 166 h 797"/>
                <a:gd name="T16" fmla="*/ 116 w 896"/>
                <a:gd name="T17" fmla="*/ 171 h 797"/>
                <a:gd name="T18" fmla="*/ 133 w 896"/>
                <a:gd name="T19" fmla="*/ 164 h 797"/>
                <a:gd name="T20" fmla="*/ 134 w 896"/>
                <a:gd name="T21" fmla="*/ 180 h 797"/>
                <a:gd name="T22" fmla="*/ 143 w 896"/>
                <a:gd name="T23" fmla="*/ 191 h 797"/>
                <a:gd name="T24" fmla="*/ 156 w 896"/>
                <a:gd name="T25" fmla="*/ 187 h 797"/>
                <a:gd name="T26" fmla="*/ 173 w 896"/>
                <a:gd name="T27" fmla="*/ 199 h 797"/>
                <a:gd name="T28" fmla="*/ 188 w 896"/>
                <a:gd name="T29" fmla="*/ 194 h 797"/>
                <a:gd name="T30" fmla="*/ 193 w 896"/>
                <a:gd name="T31" fmla="*/ 189 h 797"/>
                <a:gd name="T32" fmla="*/ 212 w 896"/>
                <a:gd name="T33" fmla="*/ 179 h 797"/>
                <a:gd name="T34" fmla="*/ 213 w 896"/>
                <a:gd name="T35" fmla="*/ 163 h 797"/>
                <a:gd name="T36" fmla="*/ 208 w 896"/>
                <a:gd name="T37" fmla="*/ 148 h 797"/>
                <a:gd name="T38" fmla="*/ 194 w 896"/>
                <a:gd name="T39" fmla="*/ 157 h 797"/>
                <a:gd name="T40" fmla="*/ 180 w 896"/>
                <a:gd name="T41" fmla="*/ 141 h 797"/>
                <a:gd name="T42" fmla="*/ 170 w 896"/>
                <a:gd name="T43" fmla="*/ 133 h 797"/>
                <a:gd name="T44" fmla="*/ 182 w 896"/>
                <a:gd name="T45" fmla="*/ 129 h 797"/>
                <a:gd name="T46" fmla="*/ 181 w 896"/>
                <a:gd name="T47" fmla="*/ 116 h 797"/>
                <a:gd name="T48" fmla="*/ 190 w 896"/>
                <a:gd name="T49" fmla="*/ 108 h 797"/>
                <a:gd name="T50" fmla="*/ 186 w 896"/>
                <a:gd name="T51" fmla="*/ 94 h 797"/>
                <a:gd name="T52" fmla="*/ 197 w 896"/>
                <a:gd name="T53" fmla="*/ 87 h 797"/>
                <a:gd name="T54" fmla="*/ 211 w 896"/>
                <a:gd name="T55" fmla="*/ 99 h 797"/>
                <a:gd name="T56" fmla="*/ 224 w 896"/>
                <a:gd name="T57" fmla="*/ 91 h 797"/>
                <a:gd name="T58" fmla="*/ 219 w 896"/>
                <a:gd name="T59" fmla="*/ 75 h 797"/>
                <a:gd name="T60" fmla="*/ 206 w 896"/>
                <a:gd name="T61" fmla="*/ 71 h 797"/>
                <a:gd name="T62" fmla="*/ 203 w 896"/>
                <a:gd name="T63" fmla="*/ 62 h 797"/>
                <a:gd name="T64" fmla="*/ 182 w 896"/>
                <a:gd name="T65" fmla="*/ 66 h 797"/>
                <a:gd name="T66" fmla="*/ 169 w 896"/>
                <a:gd name="T67" fmla="*/ 53 h 797"/>
                <a:gd name="T68" fmla="*/ 157 w 896"/>
                <a:gd name="T69" fmla="*/ 53 h 797"/>
                <a:gd name="T70" fmla="*/ 156 w 896"/>
                <a:gd name="T71" fmla="*/ 41 h 797"/>
                <a:gd name="T72" fmla="*/ 173 w 896"/>
                <a:gd name="T73" fmla="*/ 20 h 797"/>
                <a:gd name="T74" fmla="*/ 171 w 896"/>
                <a:gd name="T75" fmla="*/ 3 h 797"/>
                <a:gd name="T76" fmla="*/ 153 w 896"/>
                <a:gd name="T77" fmla="*/ 6 h 797"/>
                <a:gd name="T78" fmla="*/ 112 w 896"/>
                <a:gd name="T79" fmla="*/ 0 h 797"/>
                <a:gd name="T80" fmla="*/ 110 w 896"/>
                <a:gd name="T81" fmla="*/ 32 h 797"/>
                <a:gd name="T82" fmla="*/ 89 w 896"/>
                <a:gd name="T83" fmla="*/ 49 h 797"/>
                <a:gd name="T84" fmla="*/ 72 w 896"/>
                <a:gd name="T85" fmla="*/ 52 h 797"/>
                <a:gd name="T86" fmla="*/ 42 w 896"/>
                <a:gd name="T87" fmla="*/ 71 h 797"/>
                <a:gd name="T88" fmla="*/ 25 w 896"/>
                <a:gd name="T89" fmla="*/ 79 h 797"/>
                <a:gd name="T90" fmla="*/ 0 w 896"/>
                <a:gd name="T91" fmla="*/ 84 h 7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96"/>
                <a:gd name="T139" fmla="*/ 0 h 797"/>
                <a:gd name="T140" fmla="*/ 896 w 896"/>
                <a:gd name="T141" fmla="*/ 797 h 79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96" h="797">
                  <a:moveTo>
                    <a:pt x="0" y="339"/>
                  </a:moveTo>
                  <a:lnTo>
                    <a:pt x="28" y="402"/>
                  </a:lnTo>
                  <a:lnTo>
                    <a:pt x="65" y="463"/>
                  </a:lnTo>
                  <a:lnTo>
                    <a:pt x="120" y="510"/>
                  </a:lnTo>
                  <a:lnTo>
                    <a:pt x="117" y="561"/>
                  </a:lnTo>
                  <a:lnTo>
                    <a:pt x="211" y="648"/>
                  </a:lnTo>
                  <a:lnTo>
                    <a:pt x="302" y="685"/>
                  </a:lnTo>
                  <a:lnTo>
                    <a:pt x="416" y="667"/>
                  </a:lnTo>
                  <a:lnTo>
                    <a:pt x="465" y="687"/>
                  </a:lnTo>
                  <a:lnTo>
                    <a:pt x="532" y="659"/>
                  </a:lnTo>
                  <a:lnTo>
                    <a:pt x="536" y="721"/>
                  </a:lnTo>
                  <a:lnTo>
                    <a:pt x="571" y="764"/>
                  </a:lnTo>
                  <a:lnTo>
                    <a:pt x="624" y="748"/>
                  </a:lnTo>
                  <a:lnTo>
                    <a:pt x="689" y="797"/>
                  </a:lnTo>
                  <a:lnTo>
                    <a:pt x="750" y="776"/>
                  </a:lnTo>
                  <a:lnTo>
                    <a:pt x="772" y="756"/>
                  </a:lnTo>
                  <a:lnTo>
                    <a:pt x="845" y="719"/>
                  </a:lnTo>
                  <a:lnTo>
                    <a:pt x="851" y="654"/>
                  </a:lnTo>
                  <a:lnTo>
                    <a:pt x="831" y="595"/>
                  </a:lnTo>
                  <a:lnTo>
                    <a:pt x="774" y="630"/>
                  </a:lnTo>
                  <a:lnTo>
                    <a:pt x="717" y="567"/>
                  </a:lnTo>
                  <a:lnTo>
                    <a:pt x="678" y="534"/>
                  </a:lnTo>
                  <a:lnTo>
                    <a:pt x="727" y="518"/>
                  </a:lnTo>
                  <a:lnTo>
                    <a:pt x="723" y="465"/>
                  </a:lnTo>
                  <a:lnTo>
                    <a:pt x="760" y="433"/>
                  </a:lnTo>
                  <a:lnTo>
                    <a:pt x="743" y="378"/>
                  </a:lnTo>
                  <a:lnTo>
                    <a:pt x="788" y="349"/>
                  </a:lnTo>
                  <a:lnTo>
                    <a:pt x="841" y="398"/>
                  </a:lnTo>
                  <a:lnTo>
                    <a:pt x="896" y="366"/>
                  </a:lnTo>
                  <a:lnTo>
                    <a:pt x="876" y="303"/>
                  </a:lnTo>
                  <a:lnTo>
                    <a:pt x="823" y="284"/>
                  </a:lnTo>
                  <a:lnTo>
                    <a:pt x="811" y="250"/>
                  </a:lnTo>
                  <a:lnTo>
                    <a:pt x="727" y="266"/>
                  </a:lnTo>
                  <a:lnTo>
                    <a:pt x="676" y="213"/>
                  </a:lnTo>
                  <a:lnTo>
                    <a:pt x="626" y="215"/>
                  </a:lnTo>
                  <a:lnTo>
                    <a:pt x="622" y="165"/>
                  </a:lnTo>
                  <a:lnTo>
                    <a:pt x="691" y="83"/>
                  </a:lnTo>
                  <a:lnTo>
                    <a:pt x="683" y="12"/>
                  </a:lnTo>
                  <a:lnTo>
                    <a:pt x="609" y="26"/>
                  </a:lnTo>
                  <a:lnTo>
                    <a:pt x="445" y="0"/>
                  </a:lnTo>
                  <a:lnTo>
                    <a:pt x="437" y="130"/>
                  </a:lnTo>
                  <a:lnTo>
                    <a:pt x="353" y="197"/>
                  </a:lnTo>
                  <a:lnTo>
                    <a:pt x="288" y="209"/>
                  </a:lnTo>
                  <a:lnTo>
                    <a:pt x="168" y="286"/>
                  </a:lnTo>
                  <a:lnTo>
                    <a:pt x="97" y="317"/>
                  </a:lnTo>
                  <a:lnTo>
                    <a:pt x="0" y="339"/>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60" name="Freeform 124"/>
            <p:cNvSpPr>
              <a:spLocks/>
            </p:cNvSpPr>
            <p:nvPr/>
          </p:nvSpPr>
          <p:spPr bwMode="gray">
            <a:xfrm>
              <a:off x="3140" y="2406"/>
              <a:ext cx="448" cy="398"/>
            </a:xfrm>
            <a:custGeom>
              <a:avLst/>
              <a:gdLst>
                <a:gd name="T0" fmla="*/ 0 w 896"/>
                <a:gd name="T1" fmla="*/ 84 h 797"/>
                <a:gd name="T2" fmla="*/ 7 w 896"/>
                <a:gd name="T3" fmla="*/ 100 h 797"/>
                <a:gd name="T4" fmla="*/ 17 w 896"/>
                <a:gd name="T5" fmla="*/ 115 h 797"/>
                <a:gd name="T6" fmla="*/ 30 w 896"/>
                <a:gd name="T7" fmla="*/ 127 h 797"/>
                <a:gd name="T8" fmla="*/ 29 w 896"/>
                <a:gd name="T9" fmla="*/ 140 h 797"/>
                <a:gd name="T10" fmla="*/ 53 w 896"/>
                <a:gd name="T11" fmla="*/ 162 h 797"/>
                <a:gd name="T12" fmla="*/ 76 w 896"/>
                <a:gd name="T13" fmla="*/ 171 h 797"/>
                <a:gd name="T14" fmla="*/ 104 w 896"/>
                <a:gd name="T15" fmla="*/ 166 h 797"/>
                <a:gd name="T16" fmla="*/ 116 w 896"/>
                <a:gd name="T17" fmla="*/ 171 h 797"/>
                <a:gd name="T18" fmla="*/ 133 w 896"/>
                <a:gd name="T19" fmla="*/ 164 h 797"/>
                <a:gd name="T20" fmla="*/ 134 w 896"/>
                <a:gd name="T21" fmla="*/ 180 h 797"/>
                <a:gd name="T22" fmla="*/ 143 w 896"/>
                <a:gd name="T23" fmla="*/ 191 h 797"/>
                <a:gd name="T24" fmla="*/ 156 w 896"/>
                <a:gd name="T25" fmla="*/ 187 h 797"/>
                <a:gd name="T26" fmla="*/ 173 w 896"/>
                <a:gd name="T27" fmla="*/ 199 h 797"/>
                <a:gd name="T28" fmla="*/ 188 w 896"/>
                <a:gd name="T29" fmla="*/ 194 h 797"/>
                <a:gd name="T30" fmla="*/ 193 w 896"/>
                <a:gd name="T31" fmla="*/ 189 h 797"/>
                <a:gd name="T32" fmla="*/ 212 w 896"/>
                <a:gd name="T33" fmla="*/ 179 h 797"/>
                <a:gd name="T34" fmla="*/ 213 w 896"/>
                <a:gd name="T35" fmla="*/ 163 h 797"/>
                <a:gd name="T36" fmla="*/ 208 w 896"/>
                <a:gd name="T37" fmla="*/ 148 h 797"/>
                <a:gd name="T38" fmla="*/ 194 w 896"/>
                <a:gd name="T39" fmla="*/ 157 h 797"/>
                <a:gd name="T40" fmla="*/ 180 w 896"/>
                <a:gd name="T41" fmla="*/ 141 h 797"/>
                <a:gd name="T42" fmla="*/ 170 w 896"/>
                <a:gd name="T43" fmla="*/ 133 h 797"/>
                <a:gd name="T44" fmla="*/ 182 w 896"/>
                <a:gd name="T45" fmla="*/ 129 h 797"/>
                <a:gd name="T46" fmla="*/ 181 w 896"/>
                <a:gd name="T47" fmla="*/ 116 h 797"/>
                <a:gd name="T48" fmla="*/ 190 w 896"/>
                <a:gd name="T49" fmla="*/ 108 h 797"/>
                <a:gd name="T50" fmla="*/ 186 w 896"/>
                <a:gd name="T51" fmla="*/ 94 h 797"/>
                <a:gd name="T52" fmla="*/ 197 w 896"/>
                <a:gd name="T53" fmla="*/ 87 h 797"/>
                <a:gd name="T54" fmla="*/ 211 w 896"/>
                <a:gd name="T55" fmla="*/ 99 h 797"/>
                <a:gd name="T56" fmla="*/ 224 w 896"/>
                <a:gd name="T57" fmla="*/ 91 h 797"/>
                <a:gd name="T58" fmla="*/ 219 w 896"/>
                <a:gd name="T59" fmla="*/ 75 h 797"/>
                <a:gd name="T60" fmla="*/ 206 w 896"/>
                <a:gd name="T61" fmla="*/ 71 h 797"/>
                <a:gd name="T62" fmla="*/ 203 w 896"/>
                <a:gd name="T63" fmla="*/ 62 h 797"/>
                <a:gd name="T64" fmla="*/ 182 w 896"/>
                <a:gd name="T65" fmla="*/ 66 h 797"/>
                <a:gd name="T66" fmla="*/ 169 w 896"/>
                <a:gd name="T67" fmla="*/ 53 h 797"/>
                <a:gd name="T68" fmla="*/ 157 w 896"/>
                <a:gd name="T69" fmla="*/ 53 h 797"/>
                <a:gd name="T70" fmla="*/ 156 w 896"/>
                <a:gd name="T71" fmla="*/ 41 h 797"/>
                <a:gd name="T72" fmla="*/ 173 w 896"/>
                <a:gd name="T73" fmla="*/ 20 h 797"/>
                <a:gd name="T74" fmla="*/ 171 w 896"/>
                <a:gd name="T75" fmla="*/ 3 h 797"/>
                <a:gd name="T76" fmla="*/ 153 w 896"/>
                <a:gd name="T77" fmla="*/ 6 h 797"/>
                <a:gd name="T78" fmla="*/ 112 w 896"/>
                <a:gd name="T79" fmla="*/ 0 h 797"/>
                <a:gd name="T80" fmla="*/ 110 w 896"/>
                <a:gd name="T81" fmla="*/ 32 h 797"/>
                <a:gd name="T82" fmla="*/ 89 w 896"/>
                <a:gd name="T83" fmla="*/ 49 h 797"/>
                <a:gd name="T84" fmla="*/ 72 w 896"/>
                <a:gd name="T85" fmla="*/ 52 h 797"/>
                <a:gd name="T86" fmla="*/ 42 w 896"/>
                <a:gd name="T87" fmla="*/ 71 h 797"/>
                <a:gd name="T88" fmla="*/ 25 w 896"/>
                <a:gd name="T89" fmla="*/ 79 h 797"/>
                <a:gd name="T90" fmla="*/ 0 w 896"/>
                <a:gd name="T91" fmla="*/ 84 h 7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96"/>
                <a:gd name="T139" fmla="*/ 0 h 797"/>
                <a:gd name="T140" fmla="*/ 896 w 896"/>
                <a:gd name="T141" fmla="*/ 797 h 79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96" h="797">
                  <a:moveTo>
                    <a:pt x="0" y="339"/>
                  </a:moveTo>
                  <a:lnTo>
                    <a:pt x="28" y="402"/>
                  </a:lnTo>
                  <a:lnTo>
                    <a:pt x="65" y="463"/>
                  </a:lnTo>
                  <a:lnTo>
                    <a:pt x="120" y="510"/>
                  </a:lnTo>
                  <a:lnTo>
                    <a:pt x="117" y="561"/>
                  </a:lnTo>
                  <a:lnTo>
                    <a:pt x="211" y="648"/>
                  </a:lnTo>
                  <a:lnTo>
                    <a:pt x="302" y="685"/>
                  </a:lnTo>
                  <a:lnTo>
                    <a:pt x="416" y="667"/>
                  </a:lnTo>
                  <a:lnTo>
                    <a:pt x="465" y="687"/>
                  </a:lnTo>
                  <a:lnTo>
                    <a:pt x="532" y="659"/>
                  </a:lnTo>
                  <a:lnTo>
                    <a:pt x="536" y="721"/>
                  </a:lnTo>
                  <a:lnTo>
                    <a:pt x="571" y="764"/>
                  </a:lnTo>
                  <a:lnTo>
                    <a:pt x="624" y="748"/>
                  </a:lnTo>
                  <a:lnTo>
                    <a:pt x="689" y="797"/>
                  </a:lnTo>
                  <a:lnTo>
                    <a:pt x="750" y="776"/>
                  </a:lnTo>
                  <a:lnTo>
                    <a:pt x="772" y="756"/>
                  </a:lnTo>
                  <a:lnTo>
                    <a:pt x="845" y="719"/>
                  </a:lnTo>
                  <a:lnTo>
                    <a:pt x="851" y="654"/>
                  </a:lnTo>
                  <a:lnTo>
                    <a:pt x="831" y="595"/>
                  </a:lnTo>
                  <a:lnTo>
                    <a:pt x="774" y="630"/>
                  </a:lnTo>
                  <a:lnTo>
                    <a:pt x="717" y="567"/>
                  </a:lnTo>
                  <a:lnTo>
                    <a:pt x="678" y="534"/>
                  </a:lnTo>
                  <a:lnTo>
                    <a:pt x="727" y="518"/>
                  </a:lnTo>
                  <a:lnTo>
                    <a:pt x="723" y="465"/>
                  </a:lnTo>
                  <a:lnTo>
                    <a:pt x="760" y="433"/>
                  </a:lnTo>
                  <a:lnTo>
                    <a:pt x="743" y="378"/>
                  </a:lnTo>
                  <a:lnTo>
                    <a:pt x="788" y="349"/>
                  </a:lnTo>
                  <a:lnTo>
                    <a:pt x="841" y="398"/>
                  </a:lnTo>
                  <a:lnTo>
                    <a:pt x="896" y="366"/>
                  </a:lnTo>
                  <a:lnTo>
                    <a:pt x="876" y="303"/>
                  </a:lnTo>
                  <a:lnTo>
                    <a:pt x="823" y="284"/>
                  </a:lnTo>
                  <a:lnTo>
                    <a:pt x="811" y="250"/>
                  </a:lnTo>
                  <a:lnTo>
                    <a:pt x="727" y="266"/>
                  </a:lnTo>
                  <a:lnTo>
                    <a:pt x="676" y="213"/>
                  </a:lnTo>
                  <a:lnTo>
                    <a:pt x="626" y="215"/>
                  </a:lnTo>
                  <a:lnTo>
                    <a:pt x="622" y="165"/>
                  </a:lnTo>
                  <a:lnTo>
                    <a:pt x="691" y="83"/>
                  </a:lnTo>
                  <a:lnTo>
                    <a:pt x="683" y="12"/>
                  </a:lnTo>
                  <a:lnTo>
                    <a:pt x="609" y="26"/>
                  </a:lnTo>
                  <a:lnTo>
                    <a:pt x="445" y="0"/>
                  </a:lnTo>
                  <a:lnTo>
                    <a:pt x="437" y="130"/>
                  </a:lnTo>
                  <a:lnTo>
                    <a:pt x="353" y="197"/>
                  </a:lnTo>
                  <a:lnTo>
                    <a:pt x="288" y="209"/>
                  </a:lnTo>
                  <a:lnTo>
                    <a:pt x="168" y="286"/>
                  </a:lnTo>
                  <a:lnTo>
                    <a:pt x="97" y="317"/>
                  </a:lnTo>
                  <a:lnTo>
                    <a:pt x="0" y="339"/>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61" name="Freeform 125"/>
            <p:cNvSpPr>
              <a:spLocks/>
            </p:cNvSpPr>
            <p:nvPr/>
          </p:nvSpPr>
          <p:spPr bwMode="gray">
            <a:xfrm>
              <a:off x="3128" y="2050"/>
              <a:ext cx="251" cy="526"/>
            </a:xfrm>
            <a:custGeom>
              <a:avLst/>
              <a:gdLst>
                <a:gd name="T0" fmla="*/ 7 w 502"/>
                <a:gd name="T1" fmla="*/ 236 h 1051"/>
                <a:gd name="T2" fmla="*/ 6 w 502"/>
                <a:gd name="T3" fmla="*/ 263 h 1051"/>
                <a:gd name="T4" fmla="*/ 30 w 502"/>
                <a:gd name="T5" fmla="*/ 257 h 1051"/>
                <a:gd name="T6" fmla="*/ 48 w 502"/>
                <a:gd name="T7" fmla="*/ 250 h 1051"/>
                <a:gd name="T8" fmla="*/ 78 w 502"/>
                <a:gd name="T9" fmla="*/ 230 h 1051"/>
                <a:gd name="T10" fmla="*/ 94 w 502"/>
                <a:gd name="T11" fmla="*/ 228 h 1051"/>
                <a:gd name="T12" fmla="*/ 115 w 502"/>
                <a:gd name="T13" fmla="*/ 210 h 1051"/>
                <a:gd name="T14" fmla="*/ 117 w 502"/>
                <a:gd name="T15" fmla="*/ 178 h 1051"/>
                <a:gd name="T16" fmla="*/ 108 w 502"/>
                <a:gd name="T17" fmla="*/ 169 h 1051"/>
                <a:gd name="T18" fmla="*/ 109 w 502"/>
                <a:gd name="T19" fmla="*/ 159 h 1051"/>
                <a:gd name="T20" fmla="*/ 115 w 502"/>
                <a:gd name="T21" fmla="*/ 150 h 1051"/>
                <a:gd name="T22" fmla="*/ 114 w 502"/>
                <a:gd name="T23" fmla="*/ 142 h 1051"/>
                <a:gd name="T24" fmla="*/ 121 w 502"/>
                <a:gd name="T25" fmla="*/ 126 h 1051"/>
                <a:gd name="T26" fmla="*/ 118 w 502"/>
                <a:gd name="T27" fmla="*/ 109 h 1051"/>
                <a:gd name="T28" fmla="*/ 99 w 502"/>
                <a:gd name="T29" fmla="*/ 99 h 1051"/>
                <a:gd name="T30" fmla="*/ 100 w 502"/>
                <a:gd name="T31" fmla="*/ 81 h 1051"/>
                <a:gd name="T32" fmla="*/ 108 w 502"/>
                <a:gd name="T33" fmla="*/ 74 h 1051"/>
                <a:gd name="T34" fmla="*/ 109 w 502"/>
                <a:gd name="T35" fmla="*/ 64 h 1051"/>
                <a:gd name="T36" fmla="*/ 119 w 502"/>
                <a:gd name="T37" fmla="*/ 60 h 1051"/>
                <a:gd name="T38" fmla="*/ 126 w 502"/>
                <a:gd name="T39" fmla="*/ 43 h 1051"/>
                <a:gd name="T40" fmla="*/ 119 w 502"/>
                <a:gd name="T41" fmla="*/ 31 h 1051"/>
                <a:gd name="T42" fmla="*/ 110 w 502"/>
                <a:gd name="T43" fmla="*/ 26 h 1051"/>
                <a:gd name="T44" fmla="*/ 111 w 502"/>
                <a:gd name="T45" fmla="*/ 16 h 1051"/>
                <a:gd name="T46" fmla="*/ 121 w 502"/>
                <a:gd name="T47" fmla="*/ 11 h 1051"/>
                <a:gd name="T48" fmla="*/ 114 w 502"/>
                <a:gd name="T49" fmla="*/ 0 h 1051"/>
                <a:gd name="T50" fmla="*/ 87 w 502"/>
                <a:gd name="T51" fmla="*/ 11 h 1051"/>
                <a:gd name="T52" fmla="*/ 72 w 502"/>
                <a:gd name="T53" fmla="*/ 11 h 1051"/>
                <a:gd name="T54" fmla="*/ 50 w 502"/>
                <a:gd name="T55" fmla="*/ 19 h 1051"/>
                <a:gd name="T56" fmla="*/ 38 w 502"/>
                <a:gd name="T57" fmla="*/ 49 h 1051"/>
                <a:gd name="T58" fmla="*/ 19 w 502"/>
                <a:gd name="T59" fmla="*/ 56 h 1051"/>
                <a:gd name="T60" fmla="*/ 19 w 502"/>
                <a:gd name="T61" fmla="*/ 73 h 1051"/>
                <a:gd name="T62" fmla="*/ 12 w 502"/>
                <a:gd name="T63" fmla="*/ 104 h 1051"/>
                <a:gd name="T64" fmla="*/ 0 w 502"/>
                <a:gd name="T65" fmla="*/ 117 h 1051"/>
                <a:gd name="T66" fmla="*/ 13 w 502"/>
                <a:gd name="T67" fmla="*/ 139 h 1051"/>
                <a:gd name="T68" fmla="*/ 4 w 502"/>
                <a:gd name="T69" fmla="*/ 164 h 1051"/>
                <a:gd name="T70" fmla="*/ 9 w 502"/>
                <a:gd name="T71" fmla="*/ 198 h 1051"/>
                <a:gd name="T72" fmla="*/ 15 w 502"/>
                <a:gd name="T73" fmla="*/ 220 h 1051"/>
                <a:gd name="T74" fmla="*/ 7 w 502"/>
                <a:gd name="T75" fmla="*/ 236 h 105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02"/>
                <a:gd name="T115" fmla="*/ 0 h 1051"/>
                <a:gd name="T116" fmla="*/ 502 w 502"/>
                <a:gd name="T117" fmla="*/ 1051 h 105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02" h="1051">
                  <a:moveTo>
                    <a:pt x="25" y="942"/>
                  </a:moveTo>
                  <a:lnTo>
                    <a:pt x="23" y="1051"/>
                  </a:lnTo>
                  <a:lnTo>
                    <a:pt x="120" y="1027"/>
                  </a:lnTo>
                  <a:lnTo>
                    <a:pt x="191" y="998"/>
                  </a:lnTo>
                  <a:lnTo>
                    <a:pt x="311" y="919"/>
                  </a:lnTo>
                  <a:lnTo>
                    <a:pt x="376" y="909"/>
                  </a:lnTo>
                  <a:lnTo>
                    <a:pt x="460" y="840"/>
                  </a:lnTo>
                  <a:lnTo>
                    <a:pt x="468" y="712"/>
                  </a:lnTo>
                  <a:lnTo>
                    <a:pt x="429" y="675"/>
                  </a:lnTo>
                  <a:lnTo>
                    <a:pt x="433" y="635"/>
                  </a:lnTo>
                  <a:lnTo>
                    <a:pt x="460" y="600"/>
                  </a:lnTo>
                  <a:lnTo>
                    <a:pt x="454" y="565"/>
                  </a:lnTo>
                  <a:lnTo>
                    <a:pt x="484" y="504"/>
                  </a:lnTo>
                  <a:lnTo>
                    <a:pt x="470" y="433"/>
                  </a:lnTo>
                  <a:lnTo>
                    <a:pt x="395" y="395"/>
                  </a:lnTo>
                  <a:lnTo>
                    <a:pt x="397" y="324"/>
                  </a:lnTo>
                  <a:lnTo>
                    <a:pt x="429" y="293"/>
                  </a:lnTo>
                  <a:lnTo>
                    <a:pt x="435" y="254"/>
                  </a:lnTo>
                  <a:lnTo>
                    <a:pt x="476" y="240"/>
                  </a:lnTo>
                  <a:lnTo>
                    <a:pt x="502" y="169"/>
                  </a:lnTo>
                  <a:lnTo>
                    <a:pt x="476" y="122"/>
                  </a:lnTo>
                  <a:lnTo>
                    <a:pt x="437" y="104"/>
                  </a:lnTo>
                  <a:lnTo>
                    <a:pt x="441" y="61"/>
                  </a:lnTo>
                  <a:lnTo>
                    <a:pt x="484" y="41"/>
                  </a:lnTo>
                  <a:lnTo>
                    <a:pt x="454" y="0"/>
                  </a:lnTo>
                  <a:lnTo>
                    <a:pt x="348" y="43"/>
                  </a:lnTo>
                  <a:lnTo>
                    <a:pt x="285" y="43"/>
                  </a:lnTo>
                  <a:lnTo>
                    <a:pt x="199" y="74"/>
                  </a:lnTo>
                  <a:lnTo>
                    <a:pt x="151" y="193"/>
                  </a:lnTo>
                  <a:lnTo>
                    <a:pt x="73" y="222"/>
                  </a:lnTo>
                  <a:lnTo>
                    <a:pt x="73" y="291"/>
                  </a:lnTo>
                  <a:lnTo>
                    <a:pt x="45" y="415"/>
                  </a:lnTo>
                  <a:lnTo>
                    <a:pt x="0" y="468"/>
                  </a:lnTo>
                  <a:lnTo>
                    <a:pt x="51" y="555"/>
                  </a:lnTo>
                  <a:lnTo>
                    <a:pt x="14" y="655"/>
                  </a:lnTo>
                  <a:lnTo>
                    <a:pt x="33" y="789"/>
                  </a:lnTo>
                  <a:lnTo>
                    <a:pt x="57" y="877"/>
                  </a:lnTo>
                  <a:lnTo>
                    <a:pt x="25" y="942"/>
                  </a:lnTo>
                  <a:close/>
                </a:path>
              </a:pathLst>
            </a:custGeom>
            <a:grpFill/>
            <a:ln w="0">
              <a:solidFill>
                <a:schemeClr val="tx1">
                  <a:lumMod val="85000"/>
                  <a:lumOff val="15000"/>
                </a:schemeClr>
              </a:solidFill>
              <a:prstDash val="solid"/>
              <a:round/>
              <a:headEnd/>
              <a:tailEnd/>
            </a:ln>
          </p:spPr>
          <p:txBody>
            <a:bodyPr/>
            <a:lstStyle/>
            <a:p>
              <a:endParaRPr lang="zh-CN" altLang="en-US"/>
            </a:p>
          </p:txBody>
        </p:sp>
        <p:sp>
          <p:nvSpPr>
            <p:cNvPr id="62" name="Freeform 126"/>
            <p:cNvSpPr>
              <a:spLocks/>
            </p:cNvSpPr>
            <p:nvPr/>
          </p:nvSpPr>
          <p:spPr bwMode="gray">
            <a:xfrm>
              <a:off x="3128" y="2050"/>
              <a:ext cx="251" cy="526"/>
            </a:xfrm>
            <a:custGeom>
              <a:avLst/>
              <a:gdLst>
                <a:gd name="T0" fmla="*/ 7 w 502"/>
                <a:gd name="T1" fmla="*/ 236 h 1051"/>
                <a:gd name="T2" fmla="*/ 6 w 502"/>
                <a:gd name="T3" fmla="*/ 263 h 1051"/>
                <a:gd name="T4" fmla="*/ 30 w 502"/>
                <a:gd name="T5" fmla="*/ 257 h 1051"/>
                <a:gd name="T6" fmla="*/ 48 w 502"/>
                <a:gd name="T7" fmla="*/ 250 h 1051"/>
                <a:gd name="T8" fmla="*/ 78 w 502"/>
                <a:gd name="T9" fmla="*/ 230 h 1051"/>
                <a:gd name="T10" fmla="*/ 94 w 502"/>
                <a:gd name="T11" fmla="*/ 228 h 1051"/>
                <a:gd name="T12" fmla="*/ 115 w 502"/>
                <a:gd name="T13" fmla="*/ 210 h 1051"/>
                <a:gd name="T14" fmla="*/ 117 w 502"/>
                <a:gd name="T15" fmla="*/ 178 h 1051"/>
                <a:gd name="T16" fmla="*/ 108 w 502"/>
                <a:gd name="T17" fmla="*/ 169 h 1051"/>
                <a:gd name="T18" fmla="*/ 109 w 502"/>
                <a:gd name="T19" fmla="*/ 159 h 1051"/>
                <a:gd name="T20" fmla="*/ 115 w 502"/>
                <a:gd name="T21" fmla="*/ 150 h 1051"/>
                <a:gd name="T22" fmla="*/ 114 w 502"/>
                <a:gd name="T23" fmla="*/ 142 h 1051"/>
                <a:gd name="T24" fmla="*/ 121 w 502"/>
                <a:gd name="T25" fmla="*/ 126 h 1051"/>
                <a:gd name="T26" fmla="*/ 118 w 502"/>
                <a:gd name="T27" fmla="*/ 109 h 1051"/>
                <a:gd name="T28" fmla="*/ 99 w 502"/>
                <a:gd name="T29" fmla="*/ 99 h 1051"/>
                <a:gd name="T30" fmla="*/ 100 w 502"/>
                <a:gd name="T31" fmla="*/ 81 h 1051"/>
                <a:gd name="T32" fmla="*/ 108 w 502"/>
                <a:gd name="T33" fmla="*/ 74 h 1051"/>
                <a:gd name="T34" fmla="*/ 109 w 502"/>
                <a:gd name="T35" fmla="*/ 64 h 1051"/>
                <a:gd name="T36" fmla="*/ 119 w 502"/>
                <a:gd name="T37" fmla="*/ 60 h 1051"/>
                <a:gd name="T38" fmla="*/ 126 w 502"/>
                <a:gd name="T39" fmla="*/ 43 h 1051"/>
                <a:gd name="T40" fmla="*/ 119 w 502"/>
                <a:gd name="T41" fmla="*/ 31 h 1051"/>
                <a:gd name="T42" fmla="*/ 110 w 502"/>
                <a:gd name="T43" fmla="*/ 26 h 1051"/>
                <a:gd name="T44" fmla="*/ 111 w 502"/>
                <a:gd name="T45" fmla="*/ 16 h 1051"/>
                <a:gd name="T46" fmla="*/ 121 w 502"/>
                <a:gd name="T47" fmla="*/ 11 h 1051"/>
                <a:gd name="T48" fmla="*/ 114 w 502"/>
                <a:gd name="T49" fmla="*/ 0 h 1051"/>
                <a:gd name="T50" fmla="*/ 87 w 502"/>
                <a:gd name="T51" fmla="*/ 11 h 1051"/>
                <a:gd name="T52" fmla="*/ 72 w 502"/>
                <a:gd name="T53" fmla="*/ 11 h 1051"/>
                <a:gd name="T54" fmla="*/ 50 w 502"/>
                <a:gd name="T55" fmla="*/ 19 h 1051"/>
                <a:gd name="T56" fmla="*/ 38 w 502"/>
                <a:gd name="T57" fmla="*/ 49 h 1051"/>
                <a:gd name="T58" fmla="*/ 19 w 502"/>
                <a:gd name="T59" fmla="*/ 56 h 1051"/>
                <a:gd name="T60" fmla="*/ 19 w 502"/>
                <a:gd name="T61" fmla="*/ 73 h 1051"/>
                <a:gd name="T62" fmla="*/ 12 w 502"/>
                <a:gd name="T63" fmla="*/ 104 h 1051"/>
                <a:gd name="T64" fmla="*/ 0 w 502"/>
                <a:gd name="T65" fmla="*/ 117 h 1051"/>
                <a:gd name="T66" fmla="*/ 13 w 502"/>
                <a:gd name="T67" fmla="*/ 139 h 1051"/>
                <a:gd name="T68" fmla="*/ 4 w 502"/>
                <a:gd name="T69" fmla="*/ 164 h 1051"/>
                <a:gd name="T70" fmla="*/ 9 w 502"/>
                <a:gd name="T71" fmla="*/ 198 h 1051"/>
                <a:gd name="T72" fmla="*/ 15 w 502"/>
                <a:gd name="T73" fmla="*/ 220 h 1051"/>
                <a:gd name="T74" fmla="*/ 7 w 502"/>
                <a:gd name="T75" fmla="*/ 236 h 105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02"/>
                <a:gd name="T115" fmla="*/ 0 h 1051"/>
                <a:gd name="T116" fmla="*/ 502 w 502"/>
                <a:gd name="T117" fmla="*/ 1051 h 105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02" h="1051">
                  <a:moveTo>
                    <a:pt x="25" y="942"/>
                  </a:moveTo>
                  <a:lnTo>
                    <a:pt x="23" y="1051"/>
                  </a:lnTo>
                  <a:lnTo>
                    <a:pt x="120" y="1027"/>
                  </a:lnTo>
                  <a:lnTo>
                    <a:pt x="191" y="998"/>
                  </a:lnTo>
                  <a:lnTo>
                    <a:pt x="311" y="919"/>
                  </a:lnTo>
                  <a:lnTo>
                    <a:pt x="376" y="909"/>
                  </a:lnTo>
                  <a:lnTo>
                    <a:pt x="460" y="840"/>
                  </a:lnTo>
                  <a:lnTo>
                    <a:pt x="468" y="712"/>
                  </a:lnTo>
                  <a:lnTo>
                    <a:pt x="429" y="675"/>
                  </a:lnTo>
                  <a:lnTo>
                    <a:pt x="433" y="635"/>
                  </a:lnTo>
                  <a:lnTo>
                    <a:pt x="460" y="600"/>
                  </a:lnTo>
                  <a:lnTo>
                    <a:pt x="454" y="565"/>
                  </a:lnTo>
                  <a:lnTo>
                    <a:pt x="484" y="504"/>
                  </a:lnTo>
                  <a:lnTo>
                    <a:pt x="470" y="433"/>
                  </a:lnTo>
                  <a:lnTo>
                    <a:pt x="395" y="395"/>
                  </a:lnTo>
                  <a:lnTo>
                    <a:pt x="397" y="324"/>
                  </a:lnTo>
                  <a:lnTo>
                    <a:pt x="429" y="293"/>
                  </a:lnTo>
                  <a:lnTo>
                    <a:pt x="435" y="254"/>
                  </a:lnTo>
                  <a:lnTo>
                    <a:pt x="476" y="240"/>
                  </a:lnTo>
                  <a:lnTo>
                    <a:pt x="502" y="169"/>
                  </a:lnTo>
                  <a:lnTo>
                    <a:pt x="476" y="122"/>
                  </a:lnTo>
                  <a:lnTo>
                    <a:pt x="437" y="104"/>
                  </a:lnTo>
                  <a:lnTo>
                    <a:pt x="441" y="61"/>
                  </a:lnTo>
                  <a:lnTo>
                    <a:pt x="484" y="41"/>
                  </a:lnTo>
                  <a:lnTo>
                    <a:pt x="454" y="0"/>
                  </a:lnTo>
                  <a:lnTo>
                    <a:pt x="348" y="43"/>
                  </a:lnTo>
                  <a:lnTo>
                    <a:pt x="285" y="43"/>
                  </a:lnTo>
                  <a:lnTo>
                    <a:pt x="199" y="74"/>
                  </a:lnTo>
                  <a:lnTo>
                    <a:pt x="151" y="193"/>
                  </a:lnTo>
                  <a:lnTo>
                    <a:pt x="73" y="222"/>
                  </a:lnTo>
                  <a:lnTo>
                    <a:pt x="73" y="291"/>
                  </a:lnTo>
                  <a:lnTo>
                    <a:pt x="45" y="415"/>
                  </a:lnTo>
                  <a:lnTo>
                    <a:pt x="0" y="468"/>
                  </a:lnTo>
                  <a:lnTo>
                    <a:pt x="51" y="555"/>
                  </a:lnTo>
                  <a:lnTo>
                    <a:pt x="14" y="655"/>
                  </a:lnTo>
                  <a:lnTo>
                    <a:pt x="33" y="789"/>
                  </a:lnTo>
                  <a:lnTo>
                    <a:pt x="57" y="877"/>
                  </a:lnTo>
                  <a:lnTo>
                    <a:pt x="25" y="942"/>
                  </a:lnTo>
                </a:path>
              </a:pathLst>
            </a:custGeom>
            <a:solidFill>
              <a:schemeClr val="bg1">
                <a:lumMod val="65000"/>
              </a:schemeClr>
            </a:solidFill>
            <a:ln w="6350">
              <a:solidFill>
                <a:schemeClr val="tx1">
                  <a:lumMod val="85000"/>
                  <a:lumOff val="15000"/>
                </a:schemeClr>
              </a:solidFill>
              <a:prstDash val="solid"/>
              <a:round/>
              <a:headEnd/>
              <a:tailEnd/>
            </a:ln>
          </p:spPr>
          <p:txBody>
            <a:bodyPr/>
            <a:lstStyle/>
            <a:p>
              <a:endParaRPr lang="zh-CN" altLang="en-US"/>
            </a:p>
          </p:txBody>
        </p:sp>
        <p:sp>
          <p:nvSpPr>
            <p:cNvPr id="63" name="Freeform 127"/>
            <p:cNvSpPr>
              <a:spLocks/>
            </p:cNvSpPr>
            <p:nvPr/>
          </p:nvSpPr>
          <p:spPr bwMode="gray">
            <a:xfrm>
              <a:off x="2736" y="2154"/>
              <a:ext cx="464" cy="664"/>
            </a:xfrm>
            <a:custGeom>
              <a:avLst/>
              <a:gdLst>
                <a:gd name="T0" fmla="*/ 2 w 929"/>
                <a:gd name="T1" fmla="*/ 106 h 1329"/>
                <a:gd name="T2" fmla="*/ 21 w 929"/>
                <a:gd name="T3" fmla="*/ 126 h 1329"/>
                <a:gd name="T4" fmla="*/ 31 w 929"/>
                <a:gd name="T5" fmla="*/ 148 h 1329"/>
                <a:gd name="T6" fmla="*/ 26 w 929"/>
                <a:gd name="T7" fmla="*/ 170 h 1329"/>
                <a:gd name="T8" fmla="*/ 43 w 929"/>
                <a:gd name="T9" fmla="*/ 183 h 1329"/>
                <a:gd name="T10" fmla="*/ 68 w 929"/>
                <a:gd name="T11" fmla="*/ 187 h 1329"/>
                <a:gd name="T12" fmla="*/ 79 w 929"/>
                <a:gd name="T13" fmla="*/ 172 h 1329"/>
                <a:gd name="T14" fmla="*/ 78 w 929"/>
                <a:gd name="T15" fmla="*/ 153 h 1329"/>
                <a:gd name="T16" fmla="*/ 72 w 929"/>
                <a:gd name="T17" fmla="*/ 108 h 1329"/>
                <a:gd name="T18" fmla="*/ 92 w 929"/>
                <a:gd name="T19" fmla="*/ 113 h 1329"/>
                <a:gd name="T20" fmla="*/ 109 w 929"/>
                <a:gd name="T21" fmla="*/ 126 h 1329"/>
                <a:gd name="T22" fmla="*/ 143 w 929"/>
                <a:gd name="T23" fmla="*/ 150 h 1329"/>
                <a:gd name="T24" fmla="*/ 140 w 929"/>
                <a:gd name="T25" fmla="*/ 174 h 1329"/>
                <a:gd name="T26" fmla="*/ 112 w 929"/>
                <a:gd name="T27" fmla="*/ 189 h 1329"/>
                <a:gd name="T28" fmla="*/ 99 w 929"/>
                <a:gd name="T29" fmla="*/ 204 h 1329"/>
                <a:gd name="T30" fmla="*/ 71 w 929"/>
                <a:gd name="T31" fmla="*/ 199 h 1329"/>
                <a:gd name="T32" fmla="*/ 65 w 929"/>
                <a:gd name="T33" fmla="*/ 222 h 1329"/>
                <a:gd name="T34" fmla="*/ 70 w 929"/>
                <a:gd name="T35" fmla="*/ 249 h 1329"/>
                <a:gd name="T36" fmla="*/ 48 w 929"/>
                <a:gd name="T37" fmla="*/ 267 h 1329"/>
                <a:gd name="T38" fmla="*/ 53 w 929"/>
                <a:gd name="T39" fmla="*/ 285 h 1329"/>
                <a:gd name="T40" fmla="*/ 63 w 929"/>
                <a:gd name="T41" fmla="*/ 304 h 1329"/>
                <a:gd name="T42" fmla="*/ 110 w 929"/>
                <a:gd name="T43" fmla="*/ 308 h 1329"/>
                <a:gd name="T44" fmla="*/ 142 w 929"/>
                <a:gd name="T45" fmla="*/ 313 h 1329"/>
                <a:gd name="T46" fmla="*/ 172 w 929"/>
                <a:gd name="T47" fmla="*/ 324 h 1329"/>
                <a:gd name="T48" fmla="*/ 188 w 929"/>
                <a:gd name="T49" fmla="*/ 330 h 1329"/>
                <a:gd name="T50" fmla="*/ 181 w 929"/>
                <a:gd name="T51" fmla="*/ 308 h 1329"/>
                <a:gd name="T52" fmla="*/ 202 w 929"/>
                <a:gd name="T53" fmla="*/ 290 h 1329"/>
                <a:gd name="T54" fmla="*/ 178 w 929"/>
                <a:gd name="T55" fmla="*/ 276 h 1329"/>
                <a:gd name="T56" fmla="*/ 200 w 929"/>
                <a:gd name="T57" fmla="*/ 270 h 1329"/>
                <a:gd name="T58" fmla="*/ 231 w 929"/>
                <a:gd name="T59" fmla="*/ 266 h 1329"/>
                <a:gd name="T60" fmla="*/ 218 w 929"/>
                <a:gd name="T61" fmla="*/ 241 h 1329"/>
                <a:gd name="T62" fmla="*/ 202 w 929"/>
                <a:gd name="T63" fmla="*/ 211 h 1329"/>
                <a:gd name="T64" fmla="*/ 210 w 929"/>
                <a:gd name="T65" fmla="*/ 167 h 1329"/>
                <a:gd name="T66" fmla="*/ 200 w 929"/>
                <a:gd name="T67" fmla="*/ 112 h 1329"/>
                <a:gd name="T68" fmla="*/ 196 w 929"/>
                <a:gd name="T69" fmla="*/ 65 h 1329"/>
                <a:gd name="T70" fmla="*/ 214 w 929"/>
                <a:gd name="T71" fmla="*/ 21 h 1329"/>
                <a:gd name="T72" fmla="*/ 206 w 929"/>
                <a:gd name="T73" fmla="*/ 0 h 1329"/>
                <a:gd name="T74" fmla="*/ 182 w 929"/>
                <a:gd name="T75" fmla="*/ 10 h 1329"/>
                <a:gd name="T76" fmla="*/ 164 w 929"/>
                <a:gd name="T77" fmla="*/ 44 h 1329"/>
                <a:gd name="T78" fmla="*/ 129 w 929"/>
                <a:gd name="T79" fmla="*/ 87 h 1329"/>
                <a:gd name="T80" fmla="*/ 99 w 929"/>
                <a:gd name="T81" fmla="*/ 84 h 1329"/>
                <a:gd name="T82" fmla="*/ 74 w 929"/>
                <a:gd name="T83" fmla="*/ 70 h 1329"/>
                <a:gd name="T84" fmla="*/ 72 w 929"/>
                <a:gd name="T85" fmla="*/ 42 h 1329"/>
                <a:gd name="T86" fmla="*/ 68 w 929"/>
                <a:gd name="T87" fmla="*/ 18 h 1329"/>
                <a:gd name="T88" fmla="*/ 43 w 929"/>
                <a:gd name="T89" fmla="*/ 42 h 1329"/>
                <a:gd name="T90" fmla="*/ 26 w 929"/>
                <a:gd name="T91" fmla="*/ 90 h 132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29"/>
                <a:gd name="T139" fmla="*/ 0 h 1329"/>
                <a:gd name="T140" fmla="*/ 929 w 929"/>
                <a:gd name="T141" fmla="*/ 1329 h 132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29" h="1329">
                  <a:moveTo>
                    <a:pt x="0" y="406"/>
                  </a:moveTo>
                  <a:lnTo>
                    <a:pt x="8" y="425"/>
                  </a:lnTo>
                  <a:lnTo>
                    <a:pt x="36" y="461"/>
                  </a:lnTo>
                  <a:lnTo>
                    <a:pt x="87" y="504"/>
                  </a:lnTo>
                  <a:lnTo>
                    <a:pt x="85" y="538"/>
                  </a:lnTo>
                  <a:lnTo>
                    <a:pt x="124" y="595"/>
                  </a:lnTo>
                  <a:lnTo>
                    <a:pt x="107" y="636"/>
                  </a:lnTo>
                  <a:lnTo>
                    <a:pt x="107" y="681"/>
                  </a:lnTo>
                  <a:lnTo>
                    <a:pt x="150" y="697"/>
                  </a:lnTo>
                  <a:lnTo>
                    <a:pt x="174" y="732"/>
                  </a:lnTo>
                  <a:lnTo>
                    <a:pt x="239" y="762"/>
                  </a:lnTo>
                  <a:lnTo>
                    <a:pt x="272" y="748"/>
                  </a:lnTo>
                  <a:lnTo>
                    <a:pt x="278" y="705"/>
                  </a:lnTo>
                  <a:lnTo>
                    <a:pt x="317" y="689"/>
                  </a:lnTo>
                  <a:lnTo>
                    <a:pt x="335" y="648"/>
                  </a:lnTo>
                  <a:lnTo>
                    <a:pt x="315" y="612"/>
                  </a:lnTo>
                  <a:lnTo>
                    <a:pt x="264" y="593"/>
                  </a:lnTo>
                  <a:lnTo>
                    <a:pt x="288" y="435"/>
                  </a:lnTo>
                  <a:lnTo>
                    <a:pt x="319" y="451"/>
                  </a:lnTo>
                  <a:lnTo>
                    <a:pt x="370" y="453"/>
                  </a:lnTo>
                  <a:lnTo>
                    <a:pt x="372" y="484"/>
                  </a:lnTo>
                  <a:lnTo>
                    <a:pt x="439" y="504"/>
                  </a:lnTo>
                  <a:lnTo>
                    <a:pt x="563" y="559"/>
                  </a:lnTo>
                  <a:lnTo>
                    <a:pt x="575" y="603"/>
                  </a:lnTo>
                  <a:lnTo>
                    <a:pt x="550" y="646"/>
                  </a:lnTo>
                  <a:lnTo>
                    <a:pt x="561" y="697"/>
                  </a:lnTo>
                  <a:lnTo>
                    <a:pt x="557" y="750"/>
                  </a:lnTo>
                  <a:lnTo>
                    <a:pt x="449" y="758"/>
                  </a:lnTo>
                  <a:lnTo>
                    <a:pt x="449" y="807"/>
                  </a:lnTo>
                  <a:lnTo>
                    <a:pt x="396" y="819"/>
                  </a:lnTo>
                  <a:lnTo>
                    <a:pt x="349" y="793"/>
                  </a:lnTo>
                  <a:lnTo>
                    <a:pt x="286" y="797"/>
                  </a:lnTo>
                  <a:lnTo>
                    <a:pt x="288" y="851"/>
                  </a:lnTo>
                  <a:lnTo>
                    <a:pt x="260" y="890"/>
                  </a:lnTo>
                  <a:lnTo>
                    <a:pt x="305" y="921"/>
                  </a:lnTo>
                  <a:lnTo>
                    <a:pt x="282" y="998"/>
                  </a:lnTo>
                  <a:lnTo>
                    <a:pt x="292" y="1057"/>
                  </a:lnTo>
                  <a:lnTo>
                    <a:pt x="195" y="1071"/>
                  </a:lnTo>
                  <a:lnTo>
                    <a:pt x="211" y="1093"/>
                  </a:lnTo>
                  <a:lnTo>
                    <a:pt x="215" y="1142"/>
                  </a:lnTo>
                  <a:lnTo>
                    <a:pt x="191" y="1156"/>
                  </a:lnTo>
                  <a:lnTo>
                    <a:pt x="252" y="1217"/>
                  </a:lnTo>
                  <a:lnTo>
                    <a:pt x="345" y="1191"/>
                  </a:lnTo>
                  <a:lnTo>
                    <a:pt x="443" y="1232"/>
                  </a:lnTo>
                  <a:lnTo>
                    <a:pt x="506" y="1280"/>
                  </a:lnTo>
                  <a:lnTo>
                    <a:pt x="571" y="1254"/>
                  </a:lnTo>
                  <a:lnTo>
                    <a:pt x="642" y="1299"/>
                  </a:lnTo>
                  <a:lnTo>
                    <a:pt x="689" y="1299"/>
                  </a:lnTo>
                  <a:lnTo>
                    <a:pt x="691" y="1329"/>
                  </a:lnTo>
                  <a:lnTo>
                    <a:pt x="754" y="1323"/>
                  </a:lnTo>
                  <a:lnTo>
                    <a:pt x="756" y="1270"/>
                  </a:lnTo>
                  <a:lnTo>
                    <a:pt x="727" y="1234"/>
                  </a:lnTo>
                  <a:lnTo>
                    <a:pt x="748" y="1205"/>
                  </a:lnTo>
                  <a:lnTo>
                    <a:pt x="811" y="1163"/>
                  </a:lnTo>
                  <a:lnTo>
                    <a:pt x="776" y="1142"/>
                  </a:lnTo>
                  <a:lnTo>
                    <a:pt x="715" y="1104"/>
                  </a:lnTo>
                  <a:lnTo>
                    <a:pt x="733" y="1069"/>
                  </a:lnTo>
                  <a:lnTo>
                    <a:pt x="802" y="1083"/>
                  </a:lnTo>
                  <a:lnTo>
                    <a:pt x="880" y="1089"/>
                  </a:lnTo>
                  <a:lnTo>
                    <a:pt x="926" y="1065"/>
                  </a:lnTo>
                  <a:lnTo>
                    <a:pt x="929" y="1014"/>
                  </a:lnTo>
                  <a:lnTo>
                    <a:pt x="874" y="967"/>
                  </a:lnTo>
                  <a:lnTo>
                    <a:pt x="837" y="906"/>
                  </a:lnTo>
                  <a:lnTo>
                    <a:pt x="809" y="845"/>
                  </a:lnTo>
                  <a:lnTo>
                    <a:pt x="811" y="736"/>
                  </a:lnTo>
                  <a:lnTo>
                    <a:pt x="843" y="671"/>
                  </a:lnTo>
                  <a:lnTo>
                    <a:pt x="819" y="583"/>
                  </a:lnTo>
                  <a:lnTo>
                    <a:pt x="800" y="449"/>
                  </a:lnTo>
                  <a:lnTo>
                    <a:pt x="837" y="351"/>
                  </a:lnTo>
                  <a:lnTo>
                    <a:pt x="786" y="262"/>
                  </a:lnTo>
                  <a:lnTo>
                    <a:pt x="829" y="209"/>
                  </a:lnTo>
                  <a:lnTo>
                    <a:pt x="859" y="85"/>
                  </a:lnTo>
                  <a:lnTo>
                    <a:pt x="859" y="18"/>
                  </a:lnTo>
                  <a:lnTo>
                    <a:pt x="825" y="0"/>
                  </a:lnTo>
                  <a:lnTo>
                    <a:pt x="788" y="59"/>
                  </a:lnTo>
                  <a:lnTo>
                    <a:pt x="731" y="40"/>
                  </a:lnTo>
                  <a:lnTo>
                    <a:pt x="678" y="99"/>
                  </a:lnTo>
                  <a:lnTo>
                    <a:pt x="658" y="179"/>
                  </a:lnTo>
                  <a:lnTo>
                    <a:pt x="561" y="309"/>
                  </a:lnTo>
                  <a:lnTo>
                    <a:pt x="516" y="349"/>
                  </a:lnTo>
                  <a:lnTo>
                    <a:pt x="487" y="321"/>
                  </a:lnTo>
                  <a:lnTo>
                    <a:pt x="396" y="337"/>
                  </a:lnTo>
                  <a:lnTo>
                    <a:pt x="355" y="284"/>
                  </a:lnTo>
                  <a:lnTo>
                    <a:pt x="296" y="282"/>
                  </a:lnTo>
                  <a:lnTo>
                    <a:pt x="254" y="242"/>
                  </a:lnTo>
                  <a:lnTo>
                    <a:pt x="290" y="168"/>
                  </a:lnTo>
                  <a:lnTo>
                    <a:pt x="305" y="122"/>
                  </a:lnTo>
                  <a:lnTo>
                    <a:pt x="272" y="73"/>
                  </a:lnTo>
                  <a:lnTo>
                    <a:pt x="207" y="91"/>
                  </a:lnTo>
                  <a:lnTo>
                    <a:pt x="172" y="170"/>
                  </a:lnTo>
                  <a:lnTo>
                    <a:pt x="158" y="307"/>
                  </a:lnTo>
                  <a:lnTo>
                    <a:pt x="107" y="362"/>
                  </a:lnTo>
                  <a:lnTo>
                    <a:pt x="0" y="406"/>
                  </a:lnTo>
                </a:path>
              </a:pathLst>
            </a:custGeom>
            <a:grpFill/>
            <a:ln w="6350">
              <a:solidFill>
                <a:schemeClr val="tx1">
                  <a:lumMod val="85000"/>
                  <a:lumOff val="15000"/>
                </a:schemeClr>
              </a:solidFill>
              <a:prstDash val="solid"/>
              <a:round/>
              <a:headEnd/>
              <a:tailEnd/>
            </a:ln>
          </p:spPr>
          <p:txBody>
            <a:bodyPr/>
            <a:lstStyle/>
            <a:p>
              <a:endParaRPr lang="zh-CN" altLang="en-US"/>
            </a:p>
          </p:txBody>
        </p:sp>
        <p:sp>
          <p:nvSpPr>
            <p:cNvPr id="64" name="Freeform 128"/>
            <p:cNvSpPr>
              <a:spLocks/>
            </p:cNvSpPr>
            <p:nvPr/>
          </p:nvSpPr>
          <p:spPr bwMode="gray">
            <a:xfrm>
              <a:off x="3987" y="3238"/>
              <a:ext cx="121" cy="305"/>
            </a:xfrm>
            <a:custGeom>
              <a:avLst/>
              <a:gdLst>
                <a:gd name="T0" fmla="*/ 43 w 242"/>
                <a:gd name="T1" fmla="*/ 1 h 610"/>
                <a:gd name="T2" fmla="*/ 39 w 242"/>
                <a:gd name="T3" fmla="*/ 6 h 610"/>
                <a:gd name="T4" fmla="*/ 33 w 242"/>
                <a:gd name="T5" fmla="*/ 11 h 610"/>
                <a:gd name="T6" fmla="*/ 28 w 242"/>
                <a:gd name="T7" fmla="*/ 16 h 610"/>
                <a:gd name="T8" fmla="*/ 22 w 242"/>
                <a:gd name="T9" fmla="*/ 24 h 610"/>
                <a:gd name="T10" fmla="*/ 19 w 242"/>
                <a:gd name="T11" fmla="*/ 30 h 610"/>
                <a:gd name="T12" fmla="*/ 16 w 242"/>
                <a:gd name="T13" fmla="*/ 37 h 610"/>
                <a:gd name="T14" fmla="*/ 11 w 242"/>
                <a:gd name="T15" fmla="*/ 47 h 610"/>
                <a:gd name="T16" fmla="*/ 5 w 242"/>
                <a:gd name="T17" fmla="*/ 58 h 610"/>
                <a:gd name="T18" fmla="*/ 1 w 242"/>
                <a:gd name="T19" fmla="*/ 67 h 610"/>
                <a:gd name="T20" fmla="*/ 1 w 242"/>
                <a:gd name="T21" fmla="*/ 77 h 610"/>
                <a:gd name="T22" fmla="*/ 4 w 242"/>
                <a:gd name="T23" fmla="*/ 88 h 610"/>
                <a:gd name="T24" fmla="*/ 5 w 242"/>
                <a:gd name="T25" fmla="*/ 99 h 610"/>
                <a:gd name="T26" fmla="*/ 3 w 242"/>
                <a:gd name="T27" fmla="*/ 108 h 610"/>
                <a:gd name="T28" fmla="*/ 6 w 242"/>
                <a:gd name="T29" fmla="*/ 114 h 610"/>
                <a:gd name="T30" fmla="*/ 15 w 242"/>
                <a:gd name="T31" fmla="*/ 119 h 610"/>
                <a:gd name="T32" fmla="*/ 22 w 242"/>
                <a:gd name="T33" fmla="*/ 129 h 610"/>
                <a:gd name="T34" fmla="*/ 28 w 242"/>
                <a:gd name="T35" fmla="*/ 135 h 610"/>
                <a:gd name="T36" fmla="*/ 33 w 242"/>
                <a:gd name="T37" fmla="*/ 139 h 610"/>
                <a:gd name="T38" fmla="*/ 35 w 242"/>
                <a:gd name="T39" fmla="*/ 146 h 610"/>
                <a:gd name="T40" fmla="*/ 37 w 242"/>
                <a:gd name="T41" fmla="*/ 152 h 610"/>
                <a:gd name="T42" fmla="*/ 41 w 242"/>
                <a:gd name="T43" fmla="*/ 152 h 610"/>
                <a:gd name="T44" fmla="*/ 42 w 242"/>
                <a:gd name="T45" fmla="*/ 146 h 610"/>
                <a:gd name="T46" fmla="*/ 42 w 242"/>
                <a:gd name="T47" fmla="*/ 135 h 610"/>
                <a:gd name="T48" fmla="*/ 45 w 242"/>
                <a:gd name="T49" fmla="*/ 123 h 610"/>
                <a:gd name="T50" fmla="*/ 51 w 242"/>
                <a:gd name="T51" fmla="*/ 114 h 610"/>
                <a:gd name="T52" fmla="*/ 55 w 242"/>
                <a:gd name="T53" fmla="*/ 103 h 610"/>
                <a:gd name="T54" fmla="*/ 57 w 242"/>
                <a:gd name="T55" fmla="*/ 86 h 610"/>
                <a:gd name="T56" fmla="*/ 58 w 242"/>
                <a:gd name="T57" fmla="*/ 66 h 610"/>
                <a:gd name="T58" fmla="*/ 58 w 242"/>
                <a:gd name="T59" fmla="*/ 51 h 610"/>
                <a:gd name="T60" fmla="*/ 60 w 242"/>
                <a:gd name="T61" fmla="*/ 39 h 610"/>
                <a:gd name="T62" fmla="*/ 60 w 242"/>
                <a:gd name="T63" fmla="*/ 28 h 610"/>
                <a:gd name="T64" fmla="*/ 56 w 242"/>
                <a:gd name="T65" fmla="*/ 19 h 610"/>
                <a:gd name="T66" fmla="*/ 52 w 242"/>
                <a:gd name="T67" fmla="*/ 10 h 610"/>
                <a:gd name="T68" fmla="*/ 47 w 242"/>
                <a:gd name="T69" fmla="*/ 2 h 610"/>
                <a:gd name="T70" fmla="*/ 44 w 242"/>
                <a:gd name="T71" fmla="*/ 0 h 61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2"/>
                <a:gd name="T109" fmla="*/ 0 h 610"/>
                <a:gd name="T110" fmla="*/ 242 w 242"/>
                <a:gd name="T111" fmla="*/ 610 h 61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2" h="610">
                  <a:moveTo>
                    <a:pt x="173" y="0"/>
                  </a:moveTo>
                  <a:lnTo>
                    <a:pt x="172" y="4"/>
                  </a:lnTo>
                  <a:lnTo>
                    <a:pt x="164" y="12"/>
                  </a:lnTo>
                  <a:lnTo>
                    <a:pt x="154" y="24"/>
                  </a:lnTo>
                  <a:lnTo>
                    <a:pt x="144" y="36"/>
                  </a:lnTo>
                  <a:lnTo>
                    <a:pt x="132" y="44"/>
                  </a:lnTo>
                  <a:lnTo>
                    <a:pt x="122" y="49"/>
                  </a:lnTo>
                  <a:lnTo>
                    <a:pt x="111" y="63"/>
                  </a:lnTo>
                  <a:lnTo>
                    <a:pt x="97" y="79"/>
                  </a:lnTo>
                  <a:lnTo>
                    <a:pt x="87" y="97"/>
                  </a:lnTo>
                  <a:lnTo>
                    <a:pt x="77" y="112"/>
                  </a:lnTo>
                  <a:lnTo>
                    <a:pt x="73" y="122"/>
                  </a:lnTo>
                  <a:lnTo>
                    <a:pt x="71" y="132"/>
                  </a:lnTo>
                  <a:lnTo>
                    <a:pt x="63" y="148"/>
                  </a:lnTo>
                  <a:lnTo>
                    <a:pt x="53" y="168"/>
                  </a:lnTo>
                  <a:lnTo>
                    <a:pt x="44" y="189"/>
                  </a:lnTo>
                  <a:lnTo>
                    <a:pt x="32" y="213"/>
                  </a:lnTo>
                  <a:lnTo>
                    <a:pt x="20" y="234"/>
                  </a:lnTo>
                  <a:lnTo>
                    <a:pt x="10" y="254"/>
                  </a:lnTo>
                  <a:lnTo>
                    <a:pt x="4" y="268"/>
                  </a:lnTo>
                  <a:lnTo>
                    <a:pt x="0" y="288"/>
                  </a:lnTo>
                  <a:lnTo>
                    <a:pt x="2" y="309"/>
                  </a:lnTo>
                  <a:lnTo>
                    <a:pt x="8" y="331"/>
                  </a:lnTo>
                  <a:lnTo>
                    <a:pt x="14" y="354"/>
                  </a:lnTo>
                  <a:lnTo>
                    <a:pt x="18" y="376"/>
                  </a:lnTo>
                  <a:lnTo>
                    <a:pt x="18" y="396"/>
                  </a:lnTo>
                  <a:lnTo>
                    <a:pt x="14" y="414"/>
                  </a:lnTo>
                  <a:lnTo>
                    <a:pt x="12" y="431"/>
                  </a:lnTo>
                  <a:lnTo>
                    <a:pt x="14" y="445"/>
                  </a:lnTo>
                  <a:lnTo>
                    <a:pt x="24" y="455"/>
                  </a:lnTo>
                  <a:lnTo>
                    <a:pt x="42" y="467"/>
                  </a:lnTo>
                  <a:lnTo>
                    <a:pt x="57" y="477"/>
                  </a:lnTo>
                  <a:lnTo>
                    <a:pt x="71" y="492"/>
                  </a:lnTo>
                  <a:lnTo>
                    <a:pt x="85" y="514"/>
                  </a:lnTo>
                  <a:lnTo>
                    <a:pt x="99" y="530"/>
                  </a:lnTo>
                  <a:lnTo>
                    <a:pt x="111" y="540"/>
                  </a:lnTo>
                  <a:lnTo>
                    <a:pt x="122" y="547"/>
                  </a:lnTo>
                  <a:lnTo>
                    <a:pt x="130" y="555"/>
                  </a:lnTo>
                  <a:lnTo>
                    <a:pt x="136" y="569"/>
                  </a:lnTo>
                  <a:lnTo>
                    <a:pt x="140" y="583"/>
                  </a:lnTo>
                  <a:lnTo>
                    <a:pt x="144" y="597"/>
                  </a:lnTo>
                  <a:lnTo>
                    <a:pt x="148" y="606"/>
                  </a:lnTo>
                  <a:lnTo>
                    <a:pt x="154" y="610"/>
                  </a:lnTo>
                  <a:lnTo>
                    <a:pt x="162" y="606"/>
                  </a:lnTo>
                  <a:lnTo>
                    <a:pt x="168" y="597"/>
                  </a:lnTo>
                  <a:lnTo>
                    <a:pt x="168" y="581"/>
                  </a:lnTo>
                  <a:lnTo>
                    <a:pt x="168" y="559"/>
                  </a:lnTo>
                  <a:lnTo>
                    <a:pt x="168" y="538"/>
                  </a:lnTo>
                  <a:lnTo>
                    <a:pt x="172" y="516"/>
                  </a:lnTo>
                  <a:lnTo>
                    <a:pt x="179" y="494"/>
                  </a:lnTo>
                  <a:lnTo>
                    <a:pt x="189" y="475"/>
                  </a:lnTo>
                  <a:lnTo>
                    <a:pt x="201" y="457"/>
                  </a:lnTo>
                  <a:lnTo>
                    <a:pt x="211" y="435"/>
                  </a:lnTo>
                  <a:lnTo>
                    <a:pt x="217" y="412"/>
                  </a:lnTo>
                  <a:lnTo>
                    <a:pt x="221" y="380"/>
                  </a:lnTo>
                  <a:lnTo>
                    <a:pt x="225" y="343"/>
                  </a:lnTo>
                  <a:lnTo>
                    <a:pt x="227" y="303"/>
                  </a:lnTo>
                  <a:lnTo>
                    <a:pt x="229" y="264"/>
                  </a:lnTo>
                  <a:lnTo>
                    <a:pt x="227" y="231"/>
                  </a:lnTo>
                  <a:lnTo>
                    <a:pt x="229" y="203"/>
                  </a:lnTo>
                  <a:lnTo>
                    <a:pt x="233" y="179"/>
                  </a:lnTo>
                  <a:lnTo>
                    <a:pt x="240" y="156"/>
                  </a:lnTo>
                  <a:lnTo>
                    <a:pt x="242" y="134"/>
                  </a:lnTo>
                  <a:lnTo>
                    <a:pt x="238" y="112"/>
                  </a:lnTo>
                  <a:lnTo>
                    <a:pt x="229" y="89"/>
                  </a:lnTo>
                  <a:lnTo>
                    <a:pt x="223" y="73"/>
                  </a:lnTo>
                  <a:lnTo>
                    <a:pt x="215" y="59"/>
                  </a:lnTo>
                  <a:lnTo>
                    <a:pt x="207" y="42"/>
                  </a:lnTo>
                  <a:lnTo>
                    <a:pt x="195" y="22"/>
                  </a:lnTo>
                  <a:lnTo>
                    <a:pt x="185" y="10"/>
                  </a:lnTo>
                  <a:lnTo>
                    <a:pt x="177" y="2"/>
                  </a:lnTo>
                  <a:lnTo>
                    <a:pt x="173" y="0"/>
                  </a:lnTo>
                </a:path>
              </a:pathLst>
            </a:custGeom>
            <a:grpFill/>
            <a:ln w="6350">
              <a:solidFill>
                <a:schemeClr val="tx1">
                  <a:lumMod val="85000"/>
                  <a:lumOff val="15000"/>
                </a:schemeClr>
              </a:solidFill>
              <a:prstDash val="solid"/>
              <a:round/>
              <a:headEnd/>
              <a:tailEnd/>
            </a:ln>
          </p:spPr>
          <p:txBody>
            <a:bodyPr/>
            <a:lstStyle/>
            <a:p>
              <a:endParaRPr lang="zh-CN" altLang="en-US"/>
            </a:p>
          </p:txBody>
        </p:sp>
      </p:grpSp>
      <p:cxnSp>
        <p:nvCxnSpPr>
          <p:cNvPr id="69" name="直接连接符 68"/>
          <p:cNvCxnSpPr/>
          <p:nvPr/>
        </p:nvCxnSpPr>
        <p:spPr>
          <a:xfrm>
            <a:off x="6605298" y="2294597"/>
            <a:ext cx="252413" cy="248502"/>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a:off x="6857710" y="2543098"/>
            <a:ext cx="1230648" cy="7578"/>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nvCxnSpPr>
        <p:spPr>
          <a:xfrm>
            <a:off x="5933951" y="2771304"/>
            <a:ext cx="252413" cy="24850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flipV="1">
            <a:off x="6186365" y="3011629"/>
            <a:ext cx="1901993" cy="817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flipV="1">
            <a:off x="6495015" y="3486543"/>
            <a:ext cx="316249" cy="204834"/>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a:off x="6811265" y="3486543"/>
            <a:ext cx="1276721"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a:off x="5881466" y="3962596"/>
            <a:ext cx="252413" cy="248502"/>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nvCxnSpPr>
        <p:spPr>
          <a:xfrm>
            <a:off x="6133879" y="4211097"/>
            <a:ext cx="1954107"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7" name="矩形 76"/>
          <p:cNvSpPr/>
          <p:nvPr/>
        </p:nvSpPr>
        <p:spPr>
          <a:xfrm>
            <a:off x="7062178" y="2285846"/>
            <a:ext cx="1031116" cy="261642"/>
          </a:xfrm>
          <a:prstGeom prst="rect">
            <a:avLst/>
          </a:prstGeom>
        </p:spPr>
        <p:txBody>
          <a:bodyPr wrap="none" lIns="91472" tIns="45736" rIns="91472" bIns="45736">
            <a:spAutoFit/>
          </a:bodyPr>
          <a:lstStyle/>
          <a:p>
            <a:r>
              <a:rPr lang="zh-CN" altLang="en-US" sz="1100" dirty="0">
                <a:latin typeface="微软雅黑" pitchFamily="34" charset="-122"/>
                <a:ea typeface="微软雅黑" pitchFamily="34" charset="-122"/>
              </a:rPr>
              <a:t>点击添加文本</a:t>
            </a:r>
          </a:p>
        </p:txBody>
      </p:sp>
      <p:sp>
        <p:nvSpPr>
          <p:cNvPr id="78" name="矩形 77"/>
          <p:cNvSpPr/>
          <p:nvPr/>
        </p:nvSpPr>
        <p:spPr>
          <a:xfrm>
            <a:off x="7062178" y="2751470"/>
            <a:ext cx="1031116" cy="261642"/>
          </a:xfrm>
          <a:prstGeom prst="rect">
            <a:avLst/>
          </a:prstGeom>
        </p:spPr>
        <p:txBody>
          <a:bodyPr wrap="none" lIns="91472" tIns="45736" rIns="91472" bIns="45736">
            <a:spAutoFit/>
          </a:bodyPr>
          <a:lstStyle/>
          <a:p>
            <a:r>
              <a:rPr lang="zh-CN" altLang="en-US" sz="1100" dirty="0">
                <a:latin typeface="微软雅黑" pitchFamily="34" charset="-122"/>
                <a:ea typeface="微软雅黑" pitchFamily="34" charset="-122"/>
              </a:rPr>
              <a:t>点击添加文本</a:t>
            </a:r>
          </a:p>
        </p:txBody>
      </p:sp>
      <p:sp>
        <p:nvSpPr>
          <p:cNvPr id="79" name="矩形 78"/>
          <p:cNvSpPr/>
          <p:nvPr/>
        </p:nvSpPr>
        <p:spPr>
          <a:xfrm>
            <a:off x="7062178" y="3228142"/>
            <a:ext cx="1031116" cy="261642"/>
          </a:xfrm>
          <a:prstGeom prst="rect">
            <a:avLst/>
          </a:prstGeom>
        </p:spPr>
        <p:txBody>
          <a:bodyPr wrap="none" lIns="91472" tIns="45736" rIns="91472" bIns="45736">
            <a:spAutoFit/>
          </a:bodyPr>
          <a:lstStyle/>
          <a:p>
            <a:r>
              <a:rPr lang="zh-CN" altLang="en-US" sz="1100" dirty="0">
                <a:latin typeface="微软雅黑" pitchFamily="34" charset="-122"/>
                <a:ea typeface="微软雅黑" pitchFamily="34" charset="-122"/>
              </a:rPr>
              <a:t>点击添加文本</a:t>
            </a:r>
          </a:p>
        </p:txBody>
      </p:sp>
      <p:sp>
        <p:nvSpPr>
          <p:cNvPr id="80" name="矩形 79"/>
          <p:cNvSpPr/>
          <p:nvPr/>
        </p:nvSpPr>
        <p:spPr>
          <a:xfrm>
            <a:off x="7062178" y="3947507"/>
            <a:ext cx="1031116" cy="261642"/>
          </a:xfrm>
          <a:prstGeom prst="rect">
            <a:avLst/>
          </a:prstGeom>
        </p:spPr>
        <p:txBody>
          <a:bodyPr wrap="none" lIns="91472" tIns="45736" rIns="91472" bIns="45736">
            <a:spAutoFit/>
          </a:bodyPr>
          <a:lstStyle/>
          <a:p>
            <a:r>
              <a:rPr lang="zh-CN" altLang="en-US" sz="1100" dirty="0">
                <a:latin typeface="微软雅黑" pitchFamily="34" charset="-122"/>
                <a:ea typeface="微软雅黑" pitchFamily="34" charset="-122"/>
              </a:rPr>
              <a:t>点击添加文本</a:t>
            </a:r>
          </a:p>
        </p:txBody>
      </p:sp>
      <p:sp>
        <p:nvSpPr>
          <p:cNvPr id="82" name="TextBox 81"/>
          <p:cNvSpPr txBox="1"/>
          <p:nvPr/>
        </p:nvSpPr>
        <p:spPr>
          <a:xfrm>
            <a:off x="631845" y="2392467"/>
            <a:ext cx="2228971" cy="2051491"/>
          </a:xfrm>
          <a:prstGeom prst="rect">
            <a:avLst/>
          </a:prstGeom>
          <a:noFill/>
        </p:spPr>
        <p:txBody>
          <a:bodyPr wrap="square" lIns="91472" tIns="45736" rIns="91472" bIns="45736" rtlCol="0">
            <a:spAutoFit/>
          </a:bodyPr>
          <a:lstStyle/>
          <a:p>
            <a:pPr>
              <a:lnSpc>
                <a:spcPct val="130000"/>
              </a:lnSpc>
            </a:pPr>
            <a:r>
              <a:rPr lang="zh-CN" altLang="en-US" sz="1000" dirty="0" smtClean="0">
                <a:solidFill>
                  <a:schemeClr val="tx1">
                    <a:lumMod val="65000"/>
                    <a:lumOff val="35000"/>
                  </a:schemeClr>
                </a:solidFill>
                <a:latin typeface="微软雅黑" pitchFamily="34" charset="-122"/>
                <a:ea typeface="微软雅黑" pitchFamily="34" charset="-122"/>
              </a:rPr>
              <a:t>      </a:t>
            </a:r>
            <a:r>
              <a:rPr lang="zh-CN" altLang="en-US" sz="1100" dirty="0">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您的内容打在这里，或者通过复制您的文本后，在此框中选择粘贴，并选择只保留文字。您的内容打在这里，或者通过复制您的文本后，在此框中选择粘贴，并选择只保留文字。</a:t>
            </a:r>
            <a:endParaRPr lang="en-US" altLang="zh-CN" sz="1100" dirty="0">
              <a:latin typeface="微软雅黑" pitchFamily="34" charset="-122"/>
              <a:ea typeface="微软雅黑" pitchFamily="34" charset="-122"/>
            </a:endParaRPr>
          </a:p>
          <a:p>
            <a:pPr>
              <a:lnSpc>
                <a:spcPct val="130000"/>
              </a:lnSpc>
            </a:pPr>
            <a:r>
              <a:rPr lang="zh-CN" altLang="en-US" sz="1100" dirty="0">
                <a:latin typeface="微软雅黑" pitchFamily="34" charset="-122"/>
                <a:ea typeface="微软雅黑" pitchFamily="34" charset="-122"/>
              </a:rPr>
              <a:t>      您的内容打在这里，或者通过复制您的文本后，在此框中选择粘贴，并选择只保留文字。</a:t>
            </a:r>
          </a:p>
        </p:txBody>
      </p:sp>
      <p:sp>
        <p:nvSpPr>
          <p:cNvPr id="88" name="圆角矩形 87"/>
          <p:cNvSpPr/>
          <p:nvPr/>
        </p:nvSpPr>
        <p:spPr>
          <a:xfrm>
            <a:off x="527361" y="1758318"/>
            <a:ext cx="2448272" cy="2973672"/>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椭圆 91"/>
          <p:cNvSpPr/>
          <p:nvPr/>
        </p:nvSpPr>
        <p:spPr>
          <a:xfrm>
            <a:off x="918732" y="1982566"/>
            <a:ext cx="229144" cy="229144"/>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椭圆 92"/>
          <p:cNvSpPr/>
          <p:nvPr/>
        </p:nvSpPr>
        <p:spPr>
          <a:xfrm>
            <a:off x="1250857" y="2106469"/>
            <a:ext cx="137389" cy="137389"/>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椭圆 94"/>
          <p:cNvSpPr/>
          <p:nvPr/>
        </p:nvSpPr>
        <p:spPr>
          <a:xfrm>
            <a:off x="2057321" y="2033457"/>
            <a:ext cx="137389" cy="137389"/>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椭圆 95"/>
          <p:cNvSpPr/>
          <p:nvPr/>
        </p:nvSpPr>
        <p:spPr>
          <a:xfrm>
            <a:off x="581226" y="1793763"/>
            <a:ext cx="291871" cy="291871"/>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椭圆 96"/>
          <p:cNvSpPr/>
          <p:nvPr/>
        </p:nvSpPr>
        <p:spPr>
          <a:xfrm>
            <a:off x="891069" y="1837055"/>
            <a:ext cx="137389" cy="137389"/>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椭圆 97"/>
          <p:cNvSpPr/>
          <p:nvPr/>
        </p:nvSpPr>
        <p:spPr>
          <a:xfrm>
            <a:off x="2428039" y="1968483"/>
            <a:ext cx="274777" cy="274777"/>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椭圆 98"/>
          <p:cNvSpPr/>
          <p:nvPr/>
        </p:nvSpPr>
        <p:spPr>
          <a:xfrm>
            <a:off x="2793922" y="1607340"/>
            <a:ext cx="167224" cy="167224"/>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椭圆 99"/>
          <p:cNvSpPr/>
          <p:nvPr/>
        </p:nvSpPr>
        <p:spPr>
          <a:xfrm>
            <a:off x="2589023" y="1725068"/>
            <a:ext cx="137389" cy="137389"/>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1" name="组合 100"/>
          <p:cNvGrpSpPr/>
          <p:nvPr/>
        </p:nvGrpSpPr>
        <p:grpSpPr>
          <a:xfrm>
            <a:off x="1035141" y="1563638"/>
            <a:ext cx="1356392" cy="432536"/>
            <a:chOff x="814328" y="3219334"/>
            <a:chExt cx="1356392" cy="432536"/>
          </a:xfrm>
        </p:grpSpPr>
        <p:grpSp>
          <p:nvGrpSpPr>
            <p:cNvPr id="104" name="组合 103"/>
            <p:cNvGrpSpPr/>
            <p:nvPr/>
          </p:nvGrpSpPr>
          <p:grpSpPr>
            <a:xfrm>
              <a:off x="814328" y="3219334"/>
              <a:ext cx="1356392" cy="432536"/>
              <a:chOff x="4304043" y="1286668"/>
              <a:chExt cx="3837944" cy="2757793"/>
            </a:xfrm>
            <a:effectLst>
              <a:outerShdw blurRad="381000" dist="254000" dir="8100000" algn="tr" rotWithShape="0">
                <a:prstClr val="black">
                  <a:alpha val="40000"/>
                </a:prstClr>
              </a:outerShdw>
            </a:effectLst>
          </p:grpSpPr>
          <p:sp>
            <p:nvSpPr>
              <p:cNvPr id="106" name="圆角矩形 105"/>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圆角矩形 106"/>
              <p:cNvSpPr/>
              <p:nvPr/>
            </p:nvSpPr>
            <p:spPr>
              <a:xfrm>
                <a:off x="4351927" y="1373342"/>
                <a:ext cx="3742173" cy="258445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3" name="TextBox 102"/>
            <p:cNvSpPr txBox="1"/>
            <p:nvPr/>
          </p:nvSpPr>
          <p:spPr>
            <a:xfrm>
              <a:off x="831252" y="3331792"/>
              <a:ext cx="1322544" cy="215444"/>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r>
                <a:rPr lang="zh-CN" altLang="en-US" dirty="0" smtClean="0">
                  <a:solidFill>
                    <a:srgbClr val="C00000"/>
                  </a:solidFill>
                </a:rPr>
                <a:t>全国发展规划</a:t>
              </a:r>
              <a:endParaRPr lang="zh-CN" altLang="en-US" dirty="0">
                <a:solidFill>
                  <a:srgbClr val="C00000"/>
                </a:solidFill>
                <a:latin typeface="+mn-ea"/>
              </a:endParaRPr>
            </a:p>
          </p:txBody>
        </p:sp>
      </p:grpSp>
      <p:sp>
        <p:nvSpPr>
          <p:cNvPr id="94" name="椭圆 93"/>
          <p:cNvSpPr/>
          <p:nvPr/>
        </p:nvSpPr>
        <p:spPr>
          <a:xfrm>
            <a:off x="1424560" y="1951178"/>
            <a:ext cx="274777" cy="274777"/>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TextBox 107"/>
          <p:cNvSpPr txBox="1"/>
          <p:nvPr/>
        </p:nvSpPr>
        <p:spPr>
          <a:xfrm>
            <a:off x="3563888" y="475567"/>
            <a:ext cx="2016224" cy="307777"/>
          </a:xfrm>
          <a:prstGeom prst="rect">
            <a:avLst/>
          </a:prstGeom>
          <a:noFill/>
        </p:spPr>
        <p:txBody>
          <a:bodyPr wrap="square" lIns="0" tIns="0" rIns="0" bIns="0" rtlCol="0">
            <a:spAutoFit/>
          </a:bodyPr>
          <a:lstStyle/>
          <a:p>
            <a:pPr algn="ctr"/>
            <a:r>
              <a:rPr lang="zh-CN" altLang="en-US" sz="2000" b="1" dirty="0">
                <a:latin typeface="微软雅黑" pitchFamily="34" charset="-122"/>
                <a:ea typeface="微软雅黑" pitchFamily="34" charset="-122"/>
              </a:rPr>
              <a:t>销售</a:t>
            </a:r>
            <a:r>
              <a:rPr lang="zh-CN" altLang="en-US" sz="2000" b="1" dirty="0" smtClean="0">
                <a:latin typeface="微软雅黑" pitchFamily="34" charset="-122"/>
                <a:ea typeface="微软雅黑" pitchFamily="34" charset="-122"/>
              </a:rPr>
              <a:t>网络布局</a:t>
            </a:r>
            <a:endParaRPr lang="zh-CN" altLang="en-US" sz="1000" dirty="0">
              <a:latin typeface="微软雅黑" pitchFamily="34" charset="-122"/>
              <a:ea typeface="微软雅黑" pitchFamily="34" charset="-122"/>
            </a:endParaRPr>
          </a:p>
        </p:txBody>
      </p:sp>
      <p:sp>
        <p:nvSpPr>
          <p:cNvPr id="109" name="椭圆 108"/>
          <p:cNvSpPr/>
          <p:nvPr/>
        </p:nvSpPr>
        <p:spPr>
          <a:xfrm>
            <a:off x="690195" y="1635646"/>
            <a:ext cx="137389" cy="137389"/>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597031651"/>
      </p:ext>
    </p:extLst>
  </p:cSld>
  <p:clrMapOvr>
    <a:masterClrMapping/>
  </p:clrMapOvr>
  <p:transition spd="slow" advTm="0">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8000" fill="hold" nodeType="afterEffect" p14:presetBounceEnd="58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8000">
                                          <p:cBhvr additive="base">
                                            <p:cTn id="7" dur="1000" fill="hold"/>
                                            <p:tgtEl>
                                              <p:spTgt spid="2"/>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nodeType="after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wipe(left)">
                                          <p:cBhvr>
                                            <p:cTn id="12" dur="250"/>
                                            <p:tgtEl>
                                              <p:spTgt spid="69"/>
                                            </p:tgtEl>
                                          </p:cBhvr>
                                        </p:animEffect>
                                      </p:childTnLst>
                                    </p:cTn>
                                  </p:par>
                                </p:childTnLst>
                              </p:cTn>
                            </p:par>
                            <p:par>
                              <p:cTn id="13" fill="hold">
                                <p:stCondLst>
                                  <p:cond delay="1250"/>
                                </p:stCondLst>
                                <p:childTnLst>
                                  <p:par>
                                    <p:cTn id="14" presetID="22" presetClass="entr" presetSubtype="8" fill="hold" nodeType="afterEffect">
                                      <p:stCondLst>
                                        <p:cond delay="0"/>
                                      </p:stCondLst>
                                      <p:childTnLst>
                                        <p:set>
                                          <p:cBhvr>
                                            <p:cTn id="15" dur="1" fill="hold">
                                              <p:stCondLst>
                                                <p:cond delay="0"/>
                                              </p:stCondLst>
                                            </p:cTn>
                                            <p:tgtEl>
                                              <p:spTgt spid="70"/>
                                            </p:tgtEl>
                                            <p:attrNameLst>
                                              <p:attrName>style.visibility</p:attrName>
                                            </p:attrNameLst>
                                          </p:cBhvr>
                                          <p:to>
                                            <p:strVal val="visible"/>
                                          </p:to>
                                        </p:set>
                                        <p:animEffect transition="in" filter="wipe(left)">
                                          <p:cBhvr>
                                            <p:cTn id="16" dur="250"/>
                                            <p:tgtEl>
                                              <p:spTgt spid="70"/>
                                            </p:tgtEl>
                                          </p:cBhvr>
                                        </p:animEffect>
                                      </p:childTnLst>
                                    </p:cTn>
                                  </p:par>
                                </p:childTnLst>
                              </p:cTn>
                            </p:par>
                            <p:par>
                              <p:cTn id="17" fill="hold">
                                <p:stCondLst>
                                  <p:cond delay="1500"/>
                                </p:stCondLst>
                                <p:childTnLst>
                                  <p:par>
                                    <p:cTn id="18" presetID="47" presetClass="entr" presetSubtype="0" fill="hold" grpId="0" nodeType="afterEffect">
                                      <p:stCondLst>
                                        <p:cond delay="0"/>
                                      </p:stCondLst>
                                      <p:childTnLst>
                                        <p:set>
                                          <p:cBhvr>
                                            <p:cTn id="19" dur="1" fill="hold">
                                              <p:stCondLst>
                                                <p:cond delay="0"/>
                                              </p:stCondLst>
                                            </p:cTn>
                                            <p:tgtEl>
                                              <p:spTgt spid="77"/>
                                            </p:tgtEl>
                                            <p:attrNameLst>
                                              <p:attrName>style.visibility</p:attrName>
                                            </p:attrNameLst>
                                          </p:cBhvr>
                                          <p:to>
                                            <p:strVal val="visible"/>
                                          </p:to>
                                        </p:set>
                                        <p:animEffect transition="in" filter="fade">
                                          <p:cBhvr>
                                            <p:cTn id="20" dur="500"/>
                                            <p:tgtEl>
                                              <p:spTgt spid="77"/>
                                            </p:tgtEl>
                                          </p:cBhvr>
                                        </p:animEffect>
                                        <p:anim calcmode="lin" valueType="num">
                                          <p:cBhvr>
                                            <p:cTn id="21" dur="500" fill="hold"/>
                                            <p:tgtEl>
                                              <p:spTgt spid="77"/>
                                            </p:tgtEl>
                                            <p:attrNameLst>
                                              <p:attrName>ppt_x</p:attrName>
                                            </p:attrNameLst>
                                          </p:cBhvr>
                                          <p:tavLst>
                                            <p:tav tm="0">
                                              <p:val>
                                                <p:strVal val="#ppt_x"/>
                                              </p:val>
                                            </p:tav>
                                            <p:tav tm="100000">
                                              <p:val>
                                                <p:strVal val="#ppt_x"/>
                                              </p:val>
                                            </p:tav>
                                          </p:tavLst>
                                        </p:anim>
                                        <p:anim calcmode="lin" valueType="num">
                                          <p:cBhvr>
                                            <p:cTn id="22" dur="500" fill="hold"/>
                                            <p:tgtEl>
                                              <p:spTgt spid="77"/>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71"/>
                                            </p:tgtEl>
                                            <p:attrNameLst>
                                              <p:attrName>style.visibility</p:attrName>
                                            </p:attrNameLst>
                                          </p:cBhvr>
                                          <p:to>
                                            <p:strVal val="visible"/>
                                          </p:to>
                                        </p:set>
                                        <p:animEffect transition="in" filter="wipe(left)">
                                          <p:cBhvr>
                                            <p:cTn id="26" dur="250"/>
                                            <p:tgtEl>
                                              <p:spTgt spid="71"/>
                                            </p:tgtEl>
                                          </p:cBhvr>
                                        </p:animEffect>
                                      </p:childTnLst>
                                    </p:cTn>
                                  </p:par>
                                </p:childTnLst>
                              </p:cTn>
                            </p:par>
                            <p:par>
                              <p:cTn id="27" fill="hold">
                                <p:stCondLst>
                                  <p:cond delay="2250"/>
                                </p:stCondLst>
                                <p:childTnLst>
                                  <p:par>
                                    <p:cTn id="28" presetID="22" presetClass="entr" presetSubtype="8" fill="hold" nodeType="afterEffect">
                                      <p:stCondLst>
                                        <p:cond delay="0"/>
                                      </p:stCondLst>
                                      <p:childTnLst>
                                        <p:set>
                                          <p:cBhvr>
                                            <p:cTn id="29" dur="1" fill="hold">
                                              <p:stCondLst>
                                                <p:cond delay="0"/>
                                              </p:stCondLst>
                                            </p:cTn>
                                            <p:tgtEl>
                                              <p:spTgt spid="72"/>
                                            </p:tgtEl>
                                            <p:attrNameLst>
                                              <p:attrName>style.visibility</p:attrName>
                                            </p:attrNameLst>
                                          </p:cBhvr>
                                          <p:to>
                                            <p:strVal val="visible"/>
                                          </p:to>
                                        </p:set>
                                        <p:animEffect transition="in" filter="wipe(left)">
                                          <p:cBhvr>
                                            <p:cTn id="30" dur="250"/>
                                            <p:tgtEl>
                                              <p:spTgt spid="72"/>
                                            </p:tgtEl>
                                          </p:cBhvr>
                                        </p:animEffect>
                                      </p:childTnLst>
                                    </p:cTn>
                                  </p:par>
                                </p:childTnLst>
                              </p:cTn>
                            </p:par>
                            <p:par>
                              <p:cTn id="31" fill="hold">
                                <p:stCondLst>
                                  <p:cond delay="2500"/>
                                </p:stCondLst>
                                <p:childTnLst>
                                  <p:par>
                                    <p:cTn id="32" presetID="47" presetClass="entr" presetSubtype="0" fill="hold" grpId="0" nodeType="afterEffect">
                                      <p:stCondLst>
                                        <p:cond delay="0"/>
                                      </p:stCondLst>
                                      <p:childTnLst>
                                        <p:set>
                                          <p:cBhvr>
                                            <p:cTn id="33" dur="1" fill="hold">
                                              <p:stCondLst>
                                                <p:cond delay="0"/>
                                              </p:stCondLst>
                                            </p:cTn>
                                            <p:tgtEl>
                                              <p:spTgt spid="78"/>
                                            </p:tgtEl>
                                            <p:attrNameLst>
                                              <p:attrName>style.visibility</p:attrName>
                                            </p:attrNameLst>
                                          </p:cBhvr>
                                          <p:to>
                                            <p:strVal val="visible"/>
                                          </p:to>
                                        </p:set>
                                        <p:animEffect transition="in" filter="fade">
                                          <p:cBhvr>
                                            <p:cTn id="34" dur="500"/>
                                            <p:tgtEl>
                                              <p:spTgt spid="78"/>
                                            </p:tgtEl>
                                          </p:cBhvr>
                                        </p:animEffect>
                                        <p:anim calcmode="lin" valueType="num">
                                          <p:cBhvr>
                                            <p:cTn id="35" dur="500" fill="hold"/>
                                            <p:tgtEl>
                                              <p:spTgt spid="78"/>
                                            </p:tgtEl>
                                            <p:attrNameLst>
                                              <p:attrName>ppt_x</p:attrName>
                                            </p:attrNameLst>
                                          </p:cBhvr>
                                          <p:tavLst>
                                            <p:tav tm="0">
                                              <p:val>
                                                <p:strVal val="#ppt_x"/>
                                              </p:val>
                                            </p:tav>
                                            <p:tav tm="100000">
                                              <p:val>
                                                <p:strVal val="#ppt_x"/>
                                              </p:val>
                                            </p:tav>
                                          </p:tavLst>
                                        </p:anim>
                                        <p:anim calcmode="lin" valueType="num">
                                          <p:cBhvr>
                                            <p:cTn id="36" dur="500" fill="hold"/>
                                            <p:tgtEl>
                                              <p:spTgt spid="78"/>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22" presetClass="entr" presetSubtype="8" fill="hold" nodeType="afterEffect">
                                      <p:stCondLst>
                                        <p:cond delay="0"/>
                                      </p:stCondLst>
                                      <p:childTnLst>
                                        <p:set>
                                          <p:cBhvr>
                                            <p:cTn id="39" dur="1" fill="hold">
                                              <p:stCondLst>
                                                <p:cond delay="0"/>
                                              </p:stCondLst>
                                            </p:cTn>
                                            <p:tgtEl>
                                              <p:spTgt spid="73"/>
                                            </p:tgtEl>
                                            <p:attrNameLst>
                                              <p:attrName>style.visibility</p:attrName>
                                            </p:attrNameLst>
                                          </p:cBhvr>
                                          <p:to>
                                            <p:strVal val="visible"/>
                                          </p:to>
                                        </p:set>
                                        <p:animEffect transition="in" filter="wipe(left)">
                                          <p:cBhvr>
                                            <p:cTn id="40" dur="250"/>
                                            <p:tgtEl>
                                              <p:spTgt spid="73"/>
                                            </p:tgtEl>
                                          </p:cBhvr>
                                        </p:animEffect>
                                      </p:childTnLst>
                                    </p:cTn>
                                  </p:par>
                                </p:childTnLst>
                              </p:cTn>
                            </p:par>
                            <p:par>
                              <p:cTn id="41" fill="hold">
                                <p:stCondLst>
                                  <p:cond delay="3250"/>
                                </p:stCondLst>
                                <p:childTnLst>
                                  <p:par>
                                    <p:cTn id="42" presetID="10" presetClass="entr" presetSubtype="0" fill="hold" nodeType="afterEffect">
                                      <p:stCondLst>
                                        <p:cond delay="0"/>
                                      </p:stCondLst>
                                      <p:childTnLst>
                                        <p:set>
                                          <p:cBhvr>
                                            <p:cTn id="43" dur="1" fill="hold">
                                              <p:stCondLst>
                                                <p:cond delay="0"/>
                                              </p:stCondLst>
                                            </p:cTn>
                                            <p:tgtEl>
                                              <p:spTgt spid="74"/>
                                            </p:tgtEl>
                                            <p:attrNameLst>
                                              <p:attrName>style.visibility</p:attrName>
                                            </p:attrNameLst>
                                          </p:cBhvr>
                                          <p:to>
                                            <p:strVal val="visible"/>
                                          </p:to>
                                        </p:set>
                                        <p:animEffect transition="in" filter="fade">
                                          <p:cBhvr>
                                            <p:cTn id="44" dur="250"/>
                                            <p:tgtEl>
                                              <p:spTgt spid="74"/>
                                            </p:tgtEl>
                                          </p:cBhvr>
                                        </p:animEffect>
                                      </p:childTnLst>
                                    </p:cTn>
                                  </p:par>
                                </p:childTnLst>
                              </p:cTn>
                            </p:par>
                            <p:par>
                              <p:cTn id="45" fill="hold">
                                <p:stCondLst>
                                  <p:cond delay="3500"/>
                                </p:stCondLst>
                                <p:childTnLst>
                                  <p:par>
                                    <p:cTn id="46" presetID="47" presetClass="entr" presetSubtype="0" fill="hold" grpId="0" nodeType="afterEffect">
                                      <p:stCondLst>
                                        <p:cond delay="0"/>
                                      </p:stCondLst>
                                      <p:childTnLst>
                                        <p:set>
                                          <p:cBhvr>
                                            <p:cTn id="47" dur="1" fill="hold">
                                              <p:stCondLst>
                                                <p:cond delay="0"/>
                                              </p:stCondLst>
                                            </p:cTn>
                                            <p:tgtEl>
                                              <p:spTgt spid="79"/>
                                            </p:tgtEl>
                                            <p:attrNameLst>
                                              <p:attrName>style.visibility</p:attrName>
                                            </p:attrNameLst>
                                          </p:cBhvr>
                                          <p:to>
                                            <p:strVal val="visible"/>
                                          </p:to>
                                        </p:set>
                                        <p:animEffect transition="in" filter="fade">
                                          <p:cBhvr>
                                            <p:cTn id="48" dur="500"/>
                                            <p:tgtEl>
                                              <p:spTgt spid="79"/>
                                            </p:tgtEl>
                                          </p:cBhvr>
                                        </p:animEffect>
                                        <p:anim calcmode="lin" valueType="num">
                                          <p:cBhvr>
                                            <p:cTn id="49" dur="500" fill="hold"/>
                                            <p:tgtEl>
                                              <p:spTgt spid="79"/>
                                            </p:tgtEl>
                                            <p:attrNameLst>
                                              <p:attrName>ppt_x</p:attrName>
                                            </p:attrNameLst>
                                          </p:cBhvr>
                                          <p:tavLst>
                                            <p:tav tm="0">
                                              <p:val>
                                                <p:strVal val="#ppt_x"/>
                                              </p:val>
                                            </p:tav>
                                            <p:tav tm="100000">
                                              <p:val>
                                                <p:strVal val="#ppt_x"/>
                                              </p:val>
                                            </p:tav>
                                          </p:tavLst>
                                        </p:anim>
                                        <p:anim calcmode="lin" valueType="num">
                                          <p:cBhvr>
                                            <p:cTn id="50" dur="500" fill="hold"/>
                                            <p:tgtEl>
                                              <p:spTgt spid="79"/>
                                            </p:tgtEl>
                                            <p:attrNameLst>
                                              <p:attrName>ppt_y</p:attrName>
                                            </p:attrNameLst>
                                          </p:cBhvr>
                                          <p:tavLst>
                                            <p:tav tm="0">
                                              <p:val>
                                                <p:strVal val="#ppt_y-.1"/>
                                              </p:val>
                                            </p:tav>
                                            <p:tav tm="100000">
                                              <p:val>
                                                <p:strVal val="#ppt_y"/>
                                              </p:val>
                                            </p:tav>
                                          </p:tavLst>
                                        </p:anim>
                                      </p:childTnLst>
                                    </p:cTn>
                                  </p:par>
                                </p:childTnLst>
                              </p:cTn>
                            </p:par>
                            <p:par>
                              <p:cTn id="51" fill="hold">
                                <p:stCondLst>
                                  <p:cond delay="4000"/>
                                </p:stCondLst>
                                <p:childTnLst>
                                  <p:par>
                                    <p:cTn id="52" presetID="22" presetClass="entr" presetSubtype="8" fill="hold" nodeType="afterEffect">
                                      <p:stCondLst>
                                        <p:cond delay="0"/>
                                      </p:stCondLst>
                                      <p:childTnLst>
                                        <p:set>
                                          <p:cBhvr>
                                            <p:cTn id="53" dur="1" fill="hold">
                                              <p:stCondLst>
                                                <p:cond delay="0"/>
                                              </p:stCondLst>
                                            </p:cTn>
                                            <p:tgtEl>
                                              <p:spTgt spid="75"/>
                                            </p:tgtEl>
                                            <p:attrNameLst>
                                              <p:attrName>style.visibility</p:attrName>
                                            </p:attrNameLst>
                                          </p:cBhvr>
                                          <p:to>
                                            <p:strVal val="visible"/>
                                          </p:to>
                                        </p:set>
                                        <p:animEffect transition="in" filter="wipe(left)">
                                          <p:cBhvr>
                                            <p:cTn id="54" dur="250"/>
                                            <p:tgtEl>
                                              <p:spTgt spid="75"/>
                                            </p:tgtEl>
                                          </p:cBhvr>
                                        </p:animEffect>
                                      </p:childTnLst>
                                    </p:cTn>
                                  </p:par>
                                </p:childTnLst>
                              </p:cTn>
                            </p:par>
                            <p:par>
                              <p:cTn id="55" fill="hold">
                                <p:stCondLst>
                                  <p:cond delay="4250"/>
                                </p:stCondLst>
                                <p:childTnLst>
                                  <p:par>
                                    <p:cTn id="56" presetID="22" presetClass="entr" presetSubtype="8" fill="hold" nodeType="afterEffect">
                                      <p:stCondLst>
                                        <p:cond delay="0"/>
                                      </p:stCondLst>
                                      <p:childTnLst>
                                        <p:set>
                                          <p:cBhvr>
                                            <p:cTn id="57" dur="1" fill="hold">
                                              <p:stCondLst>
                                                <p:cond delay="0"/>
                                              </p:stCondLst>
                                            </p:cTn>
                                            <p:tgtEl>
                                              <p:spTgt spid="76"/>
                                            </p:tgtEl>
                                            <p:attrNameLst>
                                              <p:attrName>style.visibility</p:attrName>
                                            </p:attrNameLst>
                                          </p:cBhvr>
                                          <p:to>
                                            <p:strVal val="visible"/>
                                          </p:to>
                                        </p:set>
                                        <p:animEffect transition="in" filter="wipe(left)">
                                          <p:cBhvr>
                                            <p:cTn id="58" dur="250"/>
                                            <p:tgtEl>
                                              <p:spTgt spid="76"/>
                                            </p:tgtEl>
                                          </p:cBhvr>
                                        </p:animEffect>
                                      </p:childTnLst>
                                    </p:cTn>
                                  </p:par>
                                </p:childTnLst>
                              </p:cTn>
                            </p:par>
                            <p:par>
                              <p:cTn id="59" fill="hold">
                                <p:stCondLst>
                                  <p:cond delay="4500"/>
                                </p:stCondLst>
                                <p:childTnLst>
                                  <p:par>
                                    <p:cTn id="60" presetID="47" presetClass="entr" presetSubtype="0" fill="hold" grpId="0" nodeType="afterEffect">
                                      <p:stCondLst>
                                        <p:cond delay="0"/>
                                      </p:stCondLst>
                                      <p:childTnLst>
                                        <p:set>
                                          <p:cBhvr>
                                            <p:cTn id="61" dur="1" fill="hold">
                                              <p:stCondLst>
                                                <p:cond delay="0"/>
                                              </p:stCondLst>
                                            </p:cTn>
                                            <p:tgtEl>
                                              <p:spTgt spid="80"/>
                                            </p:tgtEl>
                                            <p:attrNameLst>
                                              <p:attrName>style.visibility</p:attrName>
                                            </p:attrNameLst>
                                          </p:cBhvr>
                                          <p:to>
                                            <p:strVal val="visible"/>
                                          </p:to>
                                        </p:set>
                                        <p:animEffect transition="in" filter="fade">
                                          <p:cBhvr>
                                            <p:cTn id="62" dur="500"/>
                                            <p:tgtEl>
                                              <p:spTgt spid="80"/>
                                            </p:tgtEl>
                                          </p:cBhvr>
                                        </p:animEffect>
                                        <p:anim calcmode="lin" valueType="num">
                                          <p:cBhvr>
                                            <p:cTn id="63" dur="500" fill="hold"/>
                                            <p:tgtEl>
                                              <p:spTgt spid="80"/>
                                            </p:tgtEl>
                                            <p:attrNameLst>
                                              <p:attrName>ppt_x</p:attrName>
                                            </p:attrNameLst>
                                          </p:cBhvr>
                                          <p:tavLst>
                                            <p:tav tm="0">
                                              <p:val>
                                                <p:strVal val="#ppt_x"/>
                                              </p:val>
                                            </p:tav>
                                            <p:tav tm="100000">
                                              <p:val>
                                                <p:strVal val="#ppt_x"/>
                                              </p:val>
                                            </p:tav>
                                          </p:tavLst>
                                        </p:anim>
                                        <p:anim calcmode="lin" valueType="num">
                                          <p:cBhvr>
                                            <p:cTn id="64" dur="500" fill="hold"/>
                                            <p:tgtEl>
                                              <p:spTgt spid="80"/>
                                            </p:tgtEl>
                                            <p:attrNameLst>
                                              <p:attrName>ppt_y</p:attrName>
                                            </p:attrNameLst>
                                          </p:cBhvr>
                                          <p:tavLst>
                                            <p:tav tm="0">
                                              <p:val>
                                                <p:strVal val="#ppt_y-.1"/>
                                              </p:val>
                                            </p:tav>
                                            <p:tav tm="100000">
                                              <p:val>
                                                <p:strVal val="#ppt_y"/>
                                              </p:val>
                                            </p:tav>
                                          </p:tavLst>
                                        </p:anim>
                                      </p:childTnLst>
                                    </p:cTn>
                                  </p:par>
                                </p:childTnLst>
                              </p:cTn>
                            </p:par>
                            <p:par>
                              <p:cTn id="65" fill="hold">
                                <p:stCondLst>
                                  <p:cond delay="5000"/>
                                </p:stCondLst>
                                <p:childTnLst>
                                  <p:par>
                                    <p:cTn id="66" presetID="53" presetClass="entr" presetSubtype="16" fill="hold" nodeType="afterEffect">
                                      <p:stCondLst>
                                        <p:cond delay="0"/>
                                      </p:stCondLst>
                                      <p:childTnLst>
                                        <p:set>
                                          <p:cBhvr>
                                            <p:cTn id="67" dur="1" fill="hold">
                                              <p:stCondLst>
                                                <p:cond delay="0"/>
                                              </p:stCondLst>
                                            </p:cTn>
                                            <p:tgtEl>
                                              <p:spTgt spid="101"/>
                                            </p:tgtEl>
                                            <p:attrNameLst>
                                              <p:attrName>style.visibility</p:attrName>
                                            </p:attrNameLst>
                                          </p:cBhvr>
                                          <p:to>
                                            <p:strVal val="visible"/>
                                          </p:to>
                                        </p:set>
                                        <p:anim calcmode="lin" valueType="num">
                                          <p:cBhvr>
                                            <p:cTn id="68" dur="500" fill="hold"/>
                                            <p:tgtEl>
                                              <p:spTgt spid="101"/>
                                            </p:tgtEl>
                                            <p:attrNameLst>
                                              <p:attrName>ppt_w</p:attrName>
                                            </p:attrNameLst>
                                          </p:cBhvr>
                                          <p:tavLst>
                                            <p:tav tm="0">
                                              <p:val>
                                                <p:fltVal val="0"/>
                                              </p:val>
                                            </p:tav>
                                            <p:tav tm="100000">
                                              <p:val>
                                                <p:strVal val="#ppt_w"/>
                                              </p:val>
                                            </p:tav>
                                          </p:tavLst>
                                        </p:anim>
                                        <p:anim calcmode="lin" valueType="num">
                                          <p:cBhvr>
                                            <p:cTn id="69" dur="500" fill="hold"/>
                                            <p:tgtEl>
                                              <p:spTgt spid="101"/>
                                            </p:tgtEl>
                                            <p:attrNameLst>
                                              <p:attrName>ppt_h</p:attrName>
                                            </p:attrNameLst>
                                          </p:cBhvr>
                                          <p:tavLst>
                                            <p:tav tm="0">
                                              <p:val>
                                                <p:fltVal val="0"/>
                                              </p:val>
                                            </p:tav>
                                            <p:tav tm="100000">
                                              <p:val>
                                                <p:strVal val="#ppt_h"/>
                                              </p:val>
                                            </p:tav>
                                          </p:tavLst>
                                        </p:anim>
                                        <p:animEffect transition="in" filter="fade">
                                          <p:cBhvr>
                                            <p:cTn id="70" dur="500"/>
                                            <p:tgtEl>
                                              <p:spTgt spid="101"/>
                                            </p:tgtEl>
                                          </p:cBhvr>
                                        </p:animEffect>
                                      </p:childTnLst>
                                    </p:cTn>
                                  </p:par>
                                </p:childTnLst>
                              </p:cTn>
                            </p:par>
                            <p:par>
                              <p:cTn id="71" fill="hold">
                                <p:stCondLst>
                                  <p:cond delay="5500"/>
                                </p:stCondLst>
                                <p:childTnLst>
                                  <p:par>
                                    <p:cTn id="72" presetID="22" presetClass="entr" presetSubtype="8" fill="hold" grpId="0" nodeType="afterEffect">
                                      <p:stCondLst>
                                        <p:cond delay="0"/>
                                      </p:stCondLst>
                                      <p:iterate type="lt">
                                        <p:tmPct val="30000"/>
                                      </p:iterate>
                                      <p:childTnLst>
                                        <p:set>
                                          <p:cBhvr>
                                            <p:cTn id="73" dur="1" fill="hold">
                                              <p:stCondLst>
                                                <p:cond delay="0"/>
                                              </p:stCondLst>
                                            </p:cTn>
                                            <p:tgtEl>
                                              <p:spTgt spid="82"/>
                                            </p:tgtEl>
                                            <p:attrNameLst>
                                              <p:attrName>style.visibility</p:attrName>
                                            </p:attrNameLst>
                                          </p:cBhvr>
                                          <p:to>
                                            <p:strVal val="visible"/>
                                          </p:to>
                                        </p:set>
                                        <p:animEffect transition="in" filter="wipe(left)">
                                          <p:cBhvr>
                                            <p:cTn id="74" dur="50"/>
                                            <p:tgtEl>
                                              <p:spTgt spid="82"/>
                                            </p:tgtEl>
                                          </p:cBhvr>
                                        </p:animEffect>
                                      </p:childTnLst>
                                    </p:cTn>
                                  </p:par>
                                  <p:par>
                                    <p:cTn id="75" presetID="36" presetClass="emph" presetSubtype="0" fill="hold" grpId="1" nodeType="withEffect">
                                      <p:stCondLst>
                                        <p:cond delay="0"/>
                                      </p:stCondLst>
                                      <p:iterate type="lt">
                                        <p:tmPct val="30000"/>
                                      </p:iterate>
                                      <p:childTnLst>
                                        <p:animScale>
                                          <p:cBhvr>
                                            <p:cTn id="76" dur="25" autoRev="1" fill="hold">
                                              <p:stCondLst>
                                                <p:cond delay="0"/>
                                              </p:stCondLst>
                                            </p:cTn>
                                            <p:tgtEl>
                                              <p:spTgt spid="82"/>
                                            </p:tgtEl>
                                          </p:cBhvr>
                                          <p:to x="80000" y="100000"/>
                                        </p:animScale>
                                        <p:anim by="(#ppt_w*0.10)" calcmode="lin" valueType="num">
                                          <p:cBhvr>
                                            <p:cTn id="77" dur="25" autoRev="1" fill="hold">
                                              <p:stCondLst>
                                                <p:cond delay="0"/>
                                              </p:stCondLst>
                                            </p:cTn>
                                            <p:tgtEl>
                                              <p:spTgt spid="82"/>
                                            </p:tgtEl>
                                            <p:attrNameLst>
                                              <p:attrName>ppt_x</p:attrName>
                                            </p:attrNameLst>
                                          </p:cBhvr>
                                        </p:anim>
                                        <p:anim by="(-#ppt_w*0.10)" calcmode="lin" valueType="num">
                                          <p:cBhvr>
                                            <p:cTn id="78" dur="25" autoRev="1" fill="hold">
                                              <p:stCondLst>
                                                <p:cond delay="0"/>
                                              </p:stCondLst>
                                            </p:cTn>
                                            <p:tgtEl>
                                              <p:spTgt spid="82"/>
                                            </p:tgtEl>
                                            <p:attrNameLst>
                                              <p:attrName>ppt_y</p:attrName>
                                            </p:attrNameLst>
                                          </p:cBhvr>
                                        </p:anim>
                                        <p:animRot by="-480000">
                                          <p:cBhvr>
                                            <p:cTn id="79" dur="25" autoRev="1" fill="hold">
                                              <p:stCondLst>
                                                <p:cond delay="0"/>
                                              </p:stCondLst>
                                            </p:cTn>
                                            <p:tgtEl>
                                              <p:spTgt spid="82"/>
                                            </p:tgtEl>
                                            <p:attrNameLst>
                                              <p:attrName>r</p:attrName>
                                            </p:attrNameLst>
                                          </p:cBhvr>
                                        </p:animRot>
                                      </p:childTnLst>
                                    </p:cTn>
                                  </p:par>
                                  <p:par>
                                    <p:cTn id="80" presetID="21" presetClass="entr" presetSubtype="1" fill="hold" grpId="0" nodeType="withEffect">
                                      <p:stCondLst>
                                        <p:cond delay="0"/>
                                      </p:stCondLst>
                                      <p:childTnLst>
                                        <p:set>
                                          <p:cBhvr>
                                            <p:cTn id="81" dur="1" fill="hold">
                                              <p:stCondLst>
                                                <p:cond delay="0"/>
                                              </p:stCondLst>
                                            </p:cTn>
                                            <p:tgtEl>
                                              <p:spTgt spid="88"/>
                                            </p:tgtEl>
                                            <p:attrNameLst>
                                              <p:attrName>style.visibility</p:attrName>
                                            </p:attrNameLst>
                                          </p:cBhvr>
                                          <p:to>
                                            <p:strVal val="visible"/>
                                          </p:to>
                                        </p:set>
                                        <p:animEffect transition="in" filter="wheel(1)">
                                          <p:cBhvr>
                                            <p:cTn id="82" dur="1000"/>
                                            <p:tgtEl>
                                              <p:spTgt spid="88"/>
                                            </p:tgtEl>
                                          </p:cBhvr>
                                        </p:animEffect>
                                      </p:childTnLst>
                                    </p:cTn>
                                  </p:par>
                                  <p:par>
                                    <p:cTn id="83" presetID="53" presetClass="entr" presetSubtype="16" fill="hold" grpId="0" nodeType="withEffect">
                                      <p:stCondLst>
                                        <p:cond delay="400"/>
                                      </p:stCondLst>
                                      <p:childTnLst>
                                        <p:set>
                                          <p:cBhvr>
                                            <p:cTn id="84" dur="1" fill="hold">
                                              <p:stCondLst>
                                                <p:cond delay="0"/>
                                              </p:stCondLst>
                                            </p:cTn>
                                            <p:tgtEl>
                                              <p:spTgt spid="92"/>
                                            </p:tgtEl>
                                            <p:attrNameLst>
                                              <p:attrName>style.visibility</p:attrName>
                                            </p:attrNameLst>
                                          </p:cBhvr>
                                          <p:to>
                                            <p:strVal val="visible"/>
                                          </p:to>
                                        </p:set>
                                        <p:anim calcmode="lin" valueType="num">
                                          <p:cBhvr>
                                            <p:cTn id="85" dur="1000" fill="hold"/>
                                            <p:tgtEl>
                                              <p:spTgt spid="92"/>
                                            </p:tgtEl>
                                            <p:attrNameLst>
                                              <p:attrName>ppt_w</p:attrName>
                                            </p:attrNameLst>
                                          </p:cBhvr>
                                          <p:tavLst>
                                            <p:tav tm="0">
                                              <p:val>
                                                <p:fltVal val="0"/>
                                              </p:val>
                                            </p:tav>
                                            <p:tav tm="100000">
                                              <p:val>
                                                <p:strVal val="#ppt_w"/>
                                              </p:val>
                                            </p:tav>
                                          </p:tavLst>
                                        </p:anim>
                                        <p:anim calcmode="lin" valueType="num">
                                          <p:cBhvr>
                                            <p:cTn id="86" dur="1000" fill="hold"/>
                                            <p:tgtEl>
                                              <p:spTgt spid="92"/>
                                            </p:tgtEl>
                                            <p:attrNameLst>
                                              <p:attrName>ppt_h</p:attrName>
                                            </p:attrNameLst>
                                          </p:cBhvr>
                                          <p:tavLst>
                                            <p:tav tm="0">
                                              <p:val>
                                                <p:fltVal val="0"/>
                                              </p:val>
                                            </p:tav>
                                            <p:tav tm="100000">
                                              <p:val>
                                                <p:strVal val="#ppt_h"/>
                                              </p:val>
                                            </p:tav>
                                          </p:tavLst>
                                        </p:anim>
                                        <p:animEffect transition="in" filter="fade">
                                          <p:cBhvr>
                                            <p:cTn id="87" dur="1000"/>
                                            <p:tgtEl>
                                              <p:spTgt spid="92"/>
                                            </p:tgtEl>
                                          </p:cBhvr>
                                        </p:animEffect>
                                      </p:childTnLst>
                                    </p:cTn>
                                  </p:par>
                                  <p:par>
                                    <p:cTn id="88" presetID="53" presetClass="entr" presetSubtype="16" fill="hold" grpId="0" nodeType="withEffect">
                                      <p:stCondLst>
                                        <p:cond delay="200"/>
                                      </p:stCondLst>
                                      <p:childTnLst>
                                        <p:set>
                                          <p:cBhvr>
                                            <p:cTn id="89" dur="1" fill="hold">
                                              <p:stCondLst>
                                                <p:cond delay="0"/>
                                              </p:stCondLst>
                                            </p:cTn>
                                            <p:tgtEl>
                                              <p:spTgt spid="93"/>
                                            </p:tgtEl>
                                            <p:attrNameLst>
                                              <p:attrName>style.visibility</p:attrName>
                                            </p:attrNameLst>
                                          </p:cBhvr>
                                          <p:to>
                                            <p:strVal val="visible"/>
                                          </p:to>
                                        </p:set>
                                        <p:anim calcmode="lin" valueType="num">
                                          <p:cBhvr>
                                            <p:cTn id="90" dur="500" fill="hold"/>
                                            <p:tgtEl>
                                              <p:spTgt spid="93"/>
                                            </p:tgtEl>
                                            <p:attrNameLst>
                                              <p:attrName>ppt_w</p:attrName>
                                            </p:attrNameLst>
                                          </p:cBhvr>
                                          <p:tavLst>
                                            <p:tav tm="0">
                                              <p:val>
                                                <p:fltVal val="0"/>
                                              </p:val>
                                            </p:tav>
                                            <p:tav tm="100000">
                                              <p:val>
                                                <p:strVal val="#ppt_w"/>
                                              </p:val>
                                            </p:tav>
                                          </p:tavLst>
                                        </p:anim>
                                        <p:anim calcmode="lin" valueType="num">
                                          <p:cBhvr>
                                            <p:cTn id="91" dur="500" fill="hold"/>
                                            <p:tgtEl>
                                              <p:spTgt spid="93"/>
                                            </p:tgtEl>
                                            <p:attrNameLst>
                                              <p:attrName>ppt_h</p:attrName>
                                            </p:attrNameLst>
                                          </p:cBhvr>
                                          <p:tavLst>
                                            <p:tav tm="0">
                                              <p:val>
                                                <p:fltVal val="0"/>
                                              </p:val>
                                            </p:tav>
                                            <p:tav tm="100000">
                                              <p:val>
                                                <p:strVal val="#ppt_h"/>
                                              </p:val>
                                            </p:tav>
                                          </p:tavLst>
                                        </p:anim>
                                        <p:animEffect transition="in" filter="fade">
                                          <p:cBhvr>
                                            <p:cTn id="92" dur="500"/>
                                            <p:tgtEl>
                                              <p:spTgt spid="93"/>
                                            </p:tgtEl>
                                          </p:cBhvr>
                                        </p:animEffect>
                                      </p:childTnLst>
                                    </p:cTn>
                                  </p:par>
                                  <p:par>
                                    <p:cTn id="93" presetID="53" presetClass="entr" presetSubtype="16" fill="hold" grpId="0" nodeType="withEffect">
                                      <p:stCondLst>
                                        <p:cond delay="400"/>
                                      </p:stCondLst>
                                      <p:childTnLst>
                                        <p:set>
                                          <p:cBhvr>
                                            <p:cTn id="94" dur="1" fill="hold">
                                              <p:stCondLst>
                                                <p:cond delay="0"/>
                                              </p:stCondLst>
                                            </p:cTn>
                                            <p:tgtEl>
                                              <p:spTgt spid="94"/>
                                            </p:tgtEl>
                                            <p:attrNameLst>
                                              <p:attrName>style.visibility</p:attrName>
                                            </p:attrNameLst>
                                          </p:cBhvr>
                                          <p:to>
                                            <p:strVal val="visible"/>
                                          </p:to>
                                        </p:set>
                                        <p:anim calcmode="lin" valueType="num">
                                          <p:cBhvr>
                                            <p:cTn id="95" dur="900" fill="hold"/>
                                            <p:tgtEl>
                                              <p:spTgt spid="94"/>
                                            </p:tgtEl>
                                            <p:attrNameLst>
                                              <p:attrName>ppt_w</p:attrName>
                                            </p:attrNameLst>
                                          </p:cBhvr>
                                          <p:tavLst>
                                            <p:tav tm="0">
                                              <p:val>
                                                <p:fltVal val="0"/>
                                              </p:val>
                                            </p:tav>
                                            <p:tav tm="100000">
                                              <p:val>
                                                <p:strVal val="#ppt_w"/>
                                              </p:val>
                                            </p:tav>
                                          </p:tavLst>
                                        </p:anim>
                                        <p:anim calcmode="lin" valueType="num">
                                          <p:cBhvr>
                                            <p:cTn id="96" dur="900" fill="hold"/>
                                            <p:tgtEl>
                                              <p:spTgt spid="94"/>
                                            </p:tgtEl>
                                            <p:attrNameLst>
                                              <p:attrName>ppt_h</p:attrName>
                                            </p:attrNameLst>
                                          </p:cBhvr>
                                          <p:tavLst>
                                            <p:tav tm="0">
                                              <p:val>
                                                <p:fltVal val="0"/>
                                              </p:val>
                                            </p:tav>
                                            <p:tav tm="100000">
                                              <p:val>
                                                <p:strVal val="#ppt_h"/>
                                              </p:val>
                                            </p:tav>
                                          </p:tavLst>
                                        </p:anim>
                                        <p:animEffect transition="in" filter="fade">
                                          <p:cBhvr>
                                            <p:cTn id="97" dur="900"/>
                                            <p:tgtEl>
                                              <p:spTgt spid="94"/>
                                            </p:tgtEl>
                                          </p:cBhvr>
                                        </p:animEffect>
                                      </p:childTnLst>
                                    </p:cTn>
                                  </p:par>
                                  <p:par>
                                    <p:cTn id="98" presetID="53" presetClass="entr" presetSubtype="16" fill="hold" grpId="0" nodeType="withEffect">
                                      <p:stCondLst>
                                        <p:cond delay="0"/>
                                      </p:stCondLst>
                                      <p:childTnLst>
                                        <p:set>
                                          <p:cBhvr>
                                            <p:cTn id="99" dur="1" fill="hold">
                                              <p:stCondLst>
                                                <p:cond delay="0"/>
                                              </p:stCondLst>
                                            </p:cTn>
                                            <p:tgtEl>
                                              <p:spTgt spid="95"/>
                                            </p:tgtEl>
                                            <p:attrNameLst>
                                              <p:attrName>style.visibility</p:attrName>
                                            </p:attrNameLst>
                                          </p:cBhvr>
                                          <p:to>
                                            <p:strVal val="visible"/>
                                          </p:to>
                                        </p:set>
                                        <p:anim calcmode="lin" valueType="num">
                                          <p:cBhvr>
                                            <p:cTn id="100" dur="500" fill="hold"/>
                                            <p:tgtEl>
                                              <p:spTgt spid="95"/>
                                            </p:tgtEl>
                                            <p:attrNameLst>
                                              <p:attrName>ppt_w</p:attrName>
                                            </p:attrNameLst>
                                          </p:cBhvr>
                                          <p:tavLst>
                                            <p:tav tm="0">
                                              <p:val>
                                                <p:fltVal val="0"/>
                                              </p:val>
                                            </p:tav>
                                            <p:tav tm="100000">
                                              <p:val>
                                                <p:strVal val="#ppt_w"/>
                                              </p:val>
                                            </p:tav>
                                          </p:tavLst>
                                        </p:anim>
                                        <p:anim calcmode="lin" valueType="num">
                                          <p:cBhvr>
                                            <p:cTn id="101" dur="500" fill="hold"/>
                                            <p:tgtEl>
                                              <p:spTgt spid="95"/>
                                            </p:tgtEl>
                                            <p:attrNameLst>
                                              <p:attrName>ppt_h</p:attrName>
                                            </p:attrNameLst>
                                          </p:cBhvr>
                                          <p:tavLst>
                                            <p:tav tm="0">
                                              <p:val>
                                                <p:fltVal val="0"/>
                                              </p:val>
                                            </p:tav>
                                            <p:tav tm="100000">
                                              <p:val>
                                                <p:strVal val="#ppt_h"/>
                                              </p:val>
                                            </p:tav>
                                          </p:tavLst>
                                        </p:anim>
                                        <p:animEffect transition="in" filter="fade">
                                          <p:cBhvr>
                                            <p:cTn id="102" dur="500"/>
                                            <p:tgtEl>
                                              <p:spTgt spid="95"/>
                                            </p:tgtEl>
                                          </p:cBhvr>
                                        </p:animEffect>
                                      </p:childTnLst>
                                    </p:cTn>
                                  </p:par>
                                  <p:par>
                                    <p:cTn id="103" presetID="53" presetClass="entr" presetSubtype="16" fill="hold" grpId="0" nodeType="withEffect">
                                      <p:stCondLst>
                                        <p:cond delay="400"/>
                                      </p:stCondLst>
                                      <p:childTnLst>
                                        <p:set>
                                          <p:cBhvr>
                                            <p:cTn id="104" dur="1" fill="hold">
                                              <p:stCondLst>
                                                <p:cond delay="0"/>
                                              </p:stCondLst>
                                            </p:cTn>
                                            <p:tgtEl>
                                              <p:spTgt spid="96"/>
                                            </p:tgtEl>
                                            <p:attrNameLst>
                                              <p:attrName>style.visibility</p:attrName>
                                            </p:attrNameLst>
                                          </p:cBhvr>
                                          <p:to>
                                            <p:strVal val="visible"/>
                                          </p:to>
                                        </p:set>
                                        <p:anim calcmode="lin" valueType="num">
                                          <p:cBhvr>
                                            <p:cTn id="105" dur="600" fill="hold"/>
                                            <p:tgtEl>
                                              <p:spTgt spid="96"/>
                                            </p:tgtEl>
                                            <p:attrNameLst>
                                              <p:attrName>ppt_w</p:attrName>
                                            </p:attrNameLst>
                                          </p:cBhvr>
                                          <p:tavLst>
                                            <p:tav tm="0">
                                              <p:val>
                                                <p:fltVal val="0"/>
                                              </p:val>
                                            </p:tav>
                                            <p:tav tm="100000">
                                              <p:val>
                                                <p:strVal val="#ppt_w"/>
                                              </p:val>
                                            </p:tav>
                                          </p:tavLst>
                                        </p:anim>
                                        <p:anim calcmode="lin" valueType="num">
                                          <p:cBhvr>
                                            <p:cTn id="106" dur="600" fill="hold"/>
                                            <p:tgtEl>
                                              <p:spTgt spid="96"/>
                                            </p:tgtEl>
                                            <p:attrNameLst>
                                              <p:attrName>ppt_h</p:attrName>
                                            </p:attrNameLst>
                                          </p:cBhvr>
                                          <p:tavLst>
                                            <p:tav tm="0">
                                              <p:val>
                                                <p:fltVal val="0"/>
                                              </p:val>
                                            </p:tav>
                                            <p:tav tm="100000">
                                              <p:val>
                                                <p:strVal val="#ppt_h"/>
                                              </p:val>
                                            </p:tav>
                                          </p:tavLst>
                                        </p:anim>
                                        <p:animEffect transition="in" filter="fade">
                                          <p:cBhvr>
                                            <p:cTn id="107" dur="600"/>
                                            <p:tgtEl>
                                              <p:spTgt spid="96"/>
                                            </p:tgtEl>
                                          </p:cBhvr>
                                        </p:animEffect>
                                      </p:childTnLst>
                                    </p:cTn>
                                  </p:par>
                                  <p:par>
                                    <p:cTn id="108" presetID="53" presetClass="entr" presetSubtype="16" fill="hold" grpId="0" nodeType="withEffect">
                                      <p:stCondLst>
                                        <p:cond delay="200"/>
                                      </p:stCondLst>
                                      <p:childTnLst>
                                        <p:set>
                                          <p:cBhvr>
                                            <p:cTn id="109" dur="1" fill="hold">
                                              <p:stCondLst>
                                                <p:cond delay="0"/>
                                              </p:stCondLst>
                                            </p:cTn>
                                            <p:tgtEl>
                                              <p:spTgt spid="97"/>
                                            </p:tgtEl>
                                            <p:attrNameLst>
                                              <p:attrName>style.visibility</p:attrName>
                                            </p:attrNameLst>
                                          </p:cBhvr>
                                          <p:to>
                                            <p:strVal val="visible"/>
                                          </p:to>
                                        </p:set>
                                        <p:anim calcmode="lin" valueType="num">
                                          <p:cBhvr>
                                            <p:cTn id="110" dur="700" fill="hold"/>
                                            <p:tgtEl>
                                              <p:spTgt spid="97"/>
                                            </p:tgtEl>
                                            <p:attrNameLst>
                                              <p:attrName>ppt_w</p:attrName>
                                            </p:attrNameLst>
                                          </p:cBhvr>
                                          <p:tavLst>
                                            <p:tav tm="0">
                                              <p:val>
                                                <p:fltVal val="0"/>
                                              </p:val>
                                            </p:tav>
                                            <p:tav tm="100000">
                                              <p:val>
                                                <p:strVal val="#ppt_w"/>
                                              </p:val>
                                            </p:tav>
                                          </p:tavLst>
                                        </p:anim>
                                        <p:anim calcmode="lin" valueType="num">
                                          <p:cBhvr>
                                            <p:cTn id="111" dur="700" fill="hold"/>
                                            <p:tgtEl>
                                              <p:spTgt spid="97"/>
                                            </p:tgtEl>
                                            <p:attrNameLst>
                                              <p:attrName>ppt_h</p:attrName>
                                            </p:attrNameLst>
                                          </p:cBhvr>
                                          <p:tavLst>
                                            <p:tav tm="0">
                                              <p:val>
                                                <p:fltVal val="0"/>
                                              </p:val>
                                            </p:tav>
                                            <p:tav tm="100000">
                                              <p:val>
                                                <p:strVal val="#ppt_h"/>
                                              </p:val>
                                            </p:tav>
                                          </p:tavLst>
                                        </p:anim>
                                        <p:animEffect transition="in" filter="fade">
                                          <p:cBhvr>
                                            <p:cTn id="112" dur="700"/>
                                            <p:tgtEl>
                                              <p:spTgt spid="97"/>
                                            </p:tgtEl>
                                          </p:cBhvr>
                                        </p:animEffect>
                                      </p:childTnLst>
                                    </p:cTn>
                                  </p:par>
                                  <p:par>
                                    <p:cTn id="113" presetID="53" presetClass="entr" presetSubtype="16" fill="hold" grpId="0" nodeType="withEffect">
                                      <p:stCondLst>
                                        <p:cond delay="400"/>
                                      </p:stCondLst>
                                      <p:childTnLst>
                                        <p:set>
                                          <p:cBhvr>
                                            <p:cTn id="114" dur="1" fill="hold">
                                              <p:stCondLst>
                                                <p:cond delay="0"/>
                                              </p:stCondLst>
                                            </p:cTn>
                                            <p:tgtEl>
                                              <p:spTgt spid="98"/>
                                            </p:tgtEl>
                                            <p:attrNameLst>
                                              <p:attrName>style.visibility</p:attrName>
                                            </p:attrNameLst>
                                          </p:cBhvr>
                                          <p:to>
                                            <p:strVal val="visible"/>
                                          </p:to>
                                        </p:set>
                                        <p:anim calcmode="lin" valueType="num">
                                          <p:cBhvr>
                                            <p:cTn id="115" dur="1000" fill="hold"/>
                                            <p:tgtEl>
                                              <p:spTgt spid="98"/>
                                            </p:tgtEl>
                                            <p:attrNameLst>
                                              <p:attrName>ppt_w</p:attrName>
                                            </p:attrNameLst>
                                          </p:cBhvr>
                                          <p:tavLst>
                                            <p:tav tm="0">
                                              <p:val>
                                                <p:fltVal val="0"/>
                                              </p:val>
                                            </p:tav>
                                            <p:tav tm="100000">
                                              <p:val>
                                                <p:strVal val="#ppt_w"/>
                                              </p:val>
                                            </p:tav>
                                          </p:tavLst>
                                        </p:anim>
                                        <p:anim calcmode="lin" valueType="num">
                                          <p:cBhvr>
                                            <p:cTn id="116" dur="1000" fill="hold"/>
                                            <p:tgtEl>
                                              <p:spTgt spid="98"/>
                                            </p:tgtEl>
                                            <p:attrNameLst>
                                              <p:attrName>ppt_h</p:attrName>
                                            </p:attrNameLst>
                                          </p:cBhvr>
                                          <p:tavLst>
                                            <p:tav tm="0">
                                              <p:val>
                                                <p:fltVal val="0"/>
                                              </p:val>
                                            </p:tav>
                                            <p:tav tm="100000">
                                              <p:val>
                                                <p:strVal val="#ppt_h"/>
                                              </p:val>
                                            </p:tav>
                                          </p:tavLst>
                                        </p:anim>
                                        <p:animEffect transition="in" filter="fade">
                                          <p:cBhvr>
                                            <p:cTn id="117" dur="1000"/>
                                            <p:tgtEl>
                                              <p:spTgt spid="98"/>
                                            </p:tgtEl>
                                          </p:cBhvr>
                                        </p:animEffect>
                                      </p:childTnLst>
                                    </p:cTn>
                                  </p:par>
                                  <p:par>
                                    <p:cTn id="118" presetID="53" presetClass="entr" presetSubtype="16" fill="hold" grpId="0" nodeType="withEffect">
                                      <p:stCondLst>
                                        <p:cond delay="0"/>
                                      </p:stCondLst>
                                      <p:childTnLst>
                                        <p:set>
                                          <p:cBhvr>
                                            <p:cTn id="119" dur="1" fill="hold">
                                              <p:stCondLst>
                                                <p:cond delay="0"/>
                                              </p:stCondLst>
                                            </p:cTn>
                                            <p:tgtEl>
                                              <p:spTgt spid="99"/>
                                            </p:tgtEl>
                                            <p:attrNameLst>
                                              <p:attrName>style.visibility</p:attrName>
                                            </p:attrNameLst>
                                          </p:cBhvr>
                                          <p:to>
                                            <p:strVal val="visible"/>
                                          </p:to>
                                        </p:set>
                                        <p:anim calcmode="lin" valueType="num">
                                          <p:cBhvr>
                                            <p:cTn id="120" dur="700" fill="hold"/>
                                            <p:tgtEl>
                                              <p:spTgt spid="99"/>
                                            </p:tgtEl>
                                            <p:attrNameLst>
                                              <p:attrName>ppt_w</p:attrName>
                                            </p:attrNameLst>
                                          </p:cBhvr>
                                          <p:tavLst>
                                            <p:tav tm="0">
                                              <p:val>
                                                <p:fltVal val="0"/>
                                              </p:val>
                                            </p:tav>
                                            <p:tav tm="100000">
                                              <p:val>
                                                <p:strVal val="#ppt_w"/>
                                              </p:val>
                                            </p:tav>
                                          </p:tavLst>
                                        </p:anim>
                                        <p:anim calcmode="lin" valueType="num">
                                          <p:cBhvr>
                                            <p:cTn id="121" dur="700" fill="hold"/>
                                            <p:tgtEl>
                                              <p:spTgt spid="99"/>
                                            </p:tgtEl>
                                            <p:attrNameLst>
                                              <p:attrName>ppt_h</p:attrName>
                                            </p:attrNameLst>
                                          </p:cBhvr>
                                          <p:tavLst>
                                            <p:tav tm="0">
                                              <p:val>
                                                <p:fltVal val="0"/>
                                              </p:val>
                                            </p:tav>
                                            <p:tav tm="100000">
                                              <p:val>
                                                <p:strVal val="#ppt_h"/>
                                              </p:val>
                                            </p:tav>
                                          </p:tavLst>
                                        </p:anim>
                                        <p:animEffect transition="in" filter="fade">
                                          <p:cBhvr>
                                            <p:cTn id="122" dur="700"/>
                                            <p:tgtEl>
                                              <p:spTgt spid="99"/>
                                            </p:tgtEl>
                                          </p:cBhvr>
                                        </p:animEffect>
                                      </p:childTnLst>
                                    </p:cTn>
                                  </p:par>
                                  <p:par>
                                    <p:cTn id="123" presetID="53" presetClass="entr" presetSubtype="16" fill="hold" grpId="0" nodeType="withEffect">
                                      <p:stCondLst>
                                        <p:cond delay="200"/>
                                      </p:stCondLst>
                                      <p:childTnLst>
                                        <p:set>
                                          <p:cBhvr>
                                            <p:cTn id="124" dur="1" fill="hold">
                                              <p:stCondLst>
                                                <p:cond delay="0"/>
                                              </p:stCondLst>
                                            </p:cTn>
                                            <p:tgtEl>
                                              <p:spTgt spid="100"/>
                                            </p:tgtEl>
                                            <p:attrNameLst>
                                              <p:attrName>style.visibility</p:attrName>
                                            </p:attrNameLst>
                                          </p:cBhvr>
                                          <p:to>
                                            <p:strVal val="visible"/>
                                          </p:to>
                                        </p:set>
                                        <p:anim calcmode="lin" valueType="num">
                                          <p:cBhvr>
                                            <p:cTn id="125" dur="800" fill="hold"/>
                                            <p:tgtEl>
                                              <p:spTgt spid="100"/>
                                            </p:tgtEl>
                                            <p:attrNameLst>
                                              <p:attrName>ppt_w</p:attrName>
                                            </p:attrNameLst>
                                          </p:cBhvr>
                                          <p:tavLst>
                                            <p:tav tm="0">
                                              <p:val>
                                                <p:fltVal val="0"/>
                                              </p:val>
                                            </p:tav>
                                            <p:tav tm="100000">
                                              <p:val>
                                                <p:strVal val="#ppt_w"/>
                                              </p:val>
                                            </p:tav>
                                          </p:tavLst>
                                        </p:anim>
                                        <p:anim calcmode="lin" valueType="num">
                                          <p:cBhvr>
                                            <p:cTn id="126" dur="800" fill="hold"/>
                                            <p:tgtEl>
                                              <p:spTgt spid="100"/>
                                            </p:tgtEl>
                                            <p:attrNameLst>
                                              <p:attrName>ppt_h</p:attrName>
                                            </p:attrNameLst>
                                          </p:cBhvr>
                                          <p:tavLst>
                                            <p:tav tm="0">
                                              <p:val>
                                                <p:fltVal val="0"/>
                                              </p:val>
                                            </p:tav>
                                            <p:tav tm="100000">
                                              <p:val>
                                                <p:strVal val="#ppt_h"/>
                                              </p:val>
                                            </p:tav>
                                          </p:tavLst>
                                        </p:anim>
                                        <p:animEffect transition="in" filter="fade">
                                          <p:cBhvr>
                                            <p:cTn id="127" dur="800"/>
                                            <p:tgtEl>
                                              <p:spTgt spid="100"/>
                                            </p:tgtEl>
                                          </p:cBhvr>
                                        </p:animEffect>
                                      </p:childTnLst>
                                    </p:cTn>
                                  </p:par>
                                  <p:par>
                                    <p:cTn id="128" presetID="53" presetClass="entr" presetSubtype="16" fill="hold" grpId="0" nodeType="withEffect">
                                      <p:stCondLst>
                                        <p:cond delay="400"/>
                                      </p:stCondLst>
                                      <p:childTnLst>
                                        <p:set>
                                          <p:cBhvr>
                                            <p:cTn id="129" dur="1" fill="hold">
                                              <p:stCondLst>
                                                <p:cond delay="0"/>
                                              </p:stCondLst>
                                            </p:cTn>
                                            <p:tgtEl>
                                              <p:spTgt spid="109"/>
                                            </p:tgtEl>
                                            <p:attrNameLst>
                                              <p:attrName>style.visibility</p:attrName>
                                            </p:attrNameLst>
                                          </p:cBhvr>
                                          <p:to>
                                            <p:strVal val="visible"/>
                                          </p:to>
                                        </p:set>
                                        <p:anim calcmode="lin" valueType="num">
                                          <p:cBhvr>
                                            <p:cTn id="130" dur="900" fill="hold"/>
                                            <p:tgtEl>
                                              <p:spTgt spid="109"/>
                                            </p:tgtEl>
                                            <p:attrNameLst>
                                              <p:attrName>ppt_w</p:attrName>
                                            </p:attrNameLst>
                                          </p:cBhvr>
                                          <p:tavLst>
                                            <p:tav tm="0">
                                              <p:val>
                                                <p:fltVal val="0"/>
                                              </p:val>
                                            </p:tav>
                                            <p:tav tm="100000">
                                              <p:val>
                                                <p:strVal val="#ppt_w"/>
                                              </p:val>
                                            </p:tav>
                                          </p:tavLst>
                                        </p:anim>
                                        <p:anim calcmode="lin" valueType="num">
                                          <p:cBhvr>
                                            <p:cTn id="131" dur="900" fill="hold"/>
                                            <p:tgtEl>
                                              <p:spTgt spid="109"/>
                                            </p:tgtEl>
                                            <p:attrNameLst>
                                              <p:attrName>ppt_h</p:attrName>
                                            </p:attrNameLst>
                                          </p:cBhvr>
                                          <p:tavLst>
                                            <p:tav tm="0">
                                              <p:val>
                                                <p:fltVal val="0"/>
                                              </p:val>
                                            </p:tav>
                                            <p:tav tm="100000">
                                              <p:val>
                                                <p:strVal val="#ppt_h"/>
                                              </p:val>
                                            </p:tav>
                                          </p:tavLst>
                                        </p:anim>
                                        <p:animEffect transition="in" filter="fade">
                                          <p:cBhvr>
                                            <p:cTn id="132" dur="9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78" grpId="0"/>
          <p:bldP spid="79" grpId="0"/>
          <p:bldP spid="80" grpId="0"/>
          <p:bldP spid="82" grpId="0"/>
          <p:bldP spid="82" grpId="1"/>
          <p:bldP spid="88" grpId="0" animBg="1"/>
          <p:bldP spid="92" grpId="0" animBg="1"/>
          <p:bldP spid="93" grpId="0" animBg="1"/>
          <p:bldP spid="95" grpId="0" animBg="1"/>
          <p:bldP spid="96" grpId="0" animBg="1"/>
          <p:bldP spid="97" grpId="0" animBg="1"/>
          <p:bldP spid="98" grpId="0" animBg="1"/>
          <p:bldP spid="99" grpId="0" animBg="1"/>
          <p:bldP spid="100" grpId="0" animBg="1"/>
          <p:bldP spid="94" grpId="0" animBg="1"/>
          <p:bldP spid="10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8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nodeType="after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wipe(left)">
                                          <p:cBhvr>
                                            <p:cTn id="12" dur="250"/>
                                            <p:tgtEl>
                                              <p:spTgt spid="69"/>
                                            </p:tgtEl>
                                          </p:cBhvr>
                                        </p:animEffect>
                                      </p:childTnLst>
                                    </p:cTn>
                                  </p:par>
                                </p:childTnLst>
                              </p:cTn>
                            </p:par>
                            <p:par>
                              <p:cTn id="13" fill="hold">
                                <p:stCondLst>
                                  <p:cond delay="1250"/>
                                </p:stCondLst>
                                <p:childTnLst>
                                  <p:par>
                                    <p:cTn id="14" presetID="22" presetClass="entr" presetSubtype="8" fill="hold" nodeType="afterEffect">
                                      <p:stCondLst>
                                        <p:cond delay="0"/>
                                      </p:stCondLst>
                                      <p:childTnLst>
                                        <p:set>
                                          <p:cBhvr>
                                            <p:cTn id="15" dur="1" fill="hold">
                                              <p:stCondLst>
                                                <p:cond delay="0"/>
                                              </p:stCondLst>
                                            </p:cTn>
                                            <p:tgtEl>
                                              <p:spTgt spid="70"/>
                                            </p:tgtEl>
                                            <p:attrNameLst>
                                              <p:attrName>style.visibility</p:attrName>
                                            </p:attrNameLst>
                                          </p:cBhvr>
                                          <p:to>
                                            <p:strVal val="visible"/>
                                          </p:to>
                                        </p:set>
                                        <p:animEffect transition="in" filter="wipe(left)">
                                          <p:cBhvr>
                                            <p:cTn id="16" dur="250"/>
                                            <p:tgtEl>
                                              <p:spTgt spid="70"/>
                                            </p:tgtEl>
                                          </p:cBhvr>
                                        </p:animEffect>
                                      </p:childTnLst>
                                    </p:cTn>
                                  </p:par>
                                </p:childTnLst>
                              </p:cTn>
                            </p:par>
                            <p:par>
                              <p:cTn id="17" fill="hold">
                                <p:stCondLst>
                                  <p:cond delay="1500"/>
                                </p:stCondLst>
                                <p:childTnLst>
                                  <p:par>
                                    <p:cTn id="18" presetID="47" presetClass="entr" presetSubtype="0" fill="hold" grpId="0" nodeType="afterEffect">
                                      <p:stCondLst>
                                        <p:cond delay="0"/>
                                      </p:stCondLst>
                                      <p:childTnLst>
                                        <p:set>
                                          <p:cBhvr>
                                            <p:cTn id="19" dur="1" fill="hold">
                                              <p:stCondLst>
                                                <p:cond delay="0"/>
                                              </p:stCondLst>
                                            </p:cTn>
                                            <p:tgtEl>
                                              <p:spTgt spid="77"/>
                                            </p:tgtEl>
                                            <p:attrNameLst>
                                              <p:attrName>style.visibility</p:attrName>
                                            </p:attrNameLst>
                                          </p:cBhvr>
                                          <p:to>
                                            <p:strVal val="visible"/>
                                          </p:to>
                                        </p:set>
                                        <p:animEffect transition="in" filter="fade">
                                          <p:cBhvr>
                                            <p:cTn id="20" dur="500"/>
                                            <p:tgtEl>
                                              <p:spTgt spid="77"/>
                                            </p:tgtEl>
                                          </p:cBhvr>
                                        </p:animEffect>
                                        <p:anim calcmode="lin" valueType="num">
                                          <p:cBhvr>
                                            <p:cTn id="21" dur="500" fill="hold"/>
                                            <p:tgtEl>
                                              <p:spTgt spid="77"/>
                                            </p:tgtEl>
                                            <p:attrNameLst>
                                              <p:attrName>ppt_x</p:attrName>
                                            </p:attrNameLst>
                                          </p:cBhvr>
                                          <p:tavLst>
                                            <p:tav tm="0">
                                              <p:val>
                                                <p:strVal val="#ppt_x"/>
                                              </p:val>
                                            </p:tav>
                                            <p:tav tm="100000">
                                              <p:val>
                                                <p:strVal val="#ppt_x"/>
                                              </p:val>
                                            </p:tav>
                                          </p:tavLst>
                                        </p:anim>
                                        <p:anim calcmode="lin" valueType="num">
                                          <p:cBhvr>
                                            <p:cTn id="22" dur="500" fill="hold"/>
                                            <p:tgtEl>
                                              <p:spTgt spid="77"/>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71"/>
                                            </p:tgtEl>
                                            <p:attrNameLst>
                                              <p:attrName>style.visibility</p:attrName>
                                            </p:attrNameLst>
                                          </p:cBhvr>
                                          <p:to>
                                            <p:strVal val="visible"/>
                                          </p:to>
                                        </p:set>
                                        <p:animEffect transition="in" filter="wipe(left)">
                                          <p:cBhvr>
                                            <p:cTn id="26" dur="250"/>
                                            <p:tgtEl>
                                              <p:spTgt spid="71"/>
                                            </p:tgtEl>
                                          </p:cBhvr>
                                        </p:animEffect>
                                      </p:childTnLst>
                                    </p:cTn>
                                  </p:par>
                                </p:childTnLst>
                              </p:cTn>
                            </p:par>
                            <p:par>
                              <p:cTn id="27" fill="hold">
                                <p:stCondLst>
                                  <p:cond delay="2250"/>
                                </p:stCondLst>
                                <p:childTnLst>
                                  <p:par>
                                    <p:cTn id="28" presetID="22" presetClass="entr" presetSubtype="8" fill="hold" nodeType="afterEffect">
                                      <p:stCondLst>
                                        <p:cond delay="0"/>
                                      </p:stCondLst>
                                      <p:childTnLst>
                                        <p:set>
                                          <p:cBhvr>
                                            <p:cTn id="29" dur="1" fill="hold">
                                              <p:stCondLst>
                                                <p:cond delay="0"/>
                                              </p:stCondLst>
                                            </p:cTn>
                                            <p:tgtEl>
                                              <p:spTgt spid="72"/>
                                            </p:tgtEl>
                                            <p:attrNameLst>
                                              <p:attrName>style.visibility</p:attrName>
                                            </p:attrNameLst>
                                          </p:cBhvr>
                                          <p:to>
                                            <p:strVal val="visible"/>
                                          </p:to>
                                        </p:set>
                                        <p:animEffect transition="in" filter="wipe(left)">
                                          <p:cBhvr>
                                            <p:cTn id="30" dur="250"/>
                                            <p:tgtEl>
                                              <p:spTgt spid="72"/>
                                            </p:tgtEl>
                                          </p:cBhvr>
                                        </p:animEffect>
                                      </p:childTnLst>
                                    </p:cTn>
                                  </p:par>
                                </p:childTnLst>
                              </p:cTn>
                            </p:par>
                            <p:par>
                              <p:cTn id="31" fill="hold">
                                <p:stCondLst>
                                  <p:cond delay="2500"/>
                                </p:stCondLst>
                                <p:childTnLst>
                                  <p:par>
                                    <p:cTn id="32" presetID="47" presetClass="entr" presetSubtype="0" fill="hold" grpId="0" nodeType="afterEffect">
                                      <p:stCondLst>
                                        <p:cond delay="0"/>
                                      </p:stCondLst>
                                      <p:childTnLst>
                                        <p:set>
                                          <p:cBhvr>
                                            <p:cTn id="33" dur="1" fill="hold">
                                              <p:stCondLst>
                                                <p:cond delay="0"/>
                                              </p:stCondLst>
                                            </p:cTn>
                                            <p:tgtEl>
                                              <p:spTgt spid="78"/>
                                            </p:tgtEl>
                                            <p:attrNameLst>
                                              <p:attrName>style.visibility</p:attrName>
                                            </p:attrNameLst>
                                          </p:cBhvr>
                                          <p:to>
                                            <p:strVal val="visible"/>
                                          </p:to>
                                        </p:set>
                                        <p:animEffect transition="in" filter="fade">
                                          <p:cBhvr>
                                            <p:cTn id="34" dur="500"/>
                                            <p:tgtEl>
                                              <p:spTgt spid="78"/>
                                            </p:tgtEl>
                                          </p:cBhvr>
                                        </p:animEffect>
                                        <p:anim calcmode="lin" valueType="num">
                                          <p:cBhvr>
                                            <p:cTn id="35" dur="500" fill="hold"/>
                                            <p:tgtEl>
                                              <p:spTgt spid="78"/>
                                            </p:tgtEl>
                                            <p:attrNameLst>
                                              <p:attrName>ppt_x</p:attrName>
                                            </p:attrNameLst>
                                          </p:cBhvr>
                                          <p:tavLst>
                                            <p:tav tm="0">
                                              <p:val>
                                                <p:strVal val="#ppt_x"/>
                                              </p:val>
                                            </p:tav>
                                            <p:tav tm="100000">
                                              <p:val>
                                                <p:strVal val="#ppt_x"/>
                                              </p:val>
                                            </p:tav>
                                          </p:tavLst>
                                        </p:anim>
                                        <p:anim calcmode="lin" valueType="num">
                                          <p:cBhvr>
                                            <p:cTn id="36" dur="500" fill="hold"/>
                                            <p:tgtEl>
                                              <p:spTgt spid="78"/>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22" presetClass="entr" presetSubtype="8" fill="hold" nodeType="afterEffect">
                                      <p:stCondLst>
                                        <p:cond delay="0"/>
                                      </p:stCondLst>
                                      <p:childTnLst>
                                        <p:set>
                                          <p:cBhvr>
                                            <p:cTn id="39" dur="1" fill="hold">
                                              <p:stCondLst>
                                                <p:cond delay="0"/>
                                              </p:stCondLst>
                                            </p:cTn>
                                            <p:tgtEl>
                                              <p:spTgt spid="73"/>
                                            </p:tgtEl>
                                            <p:attrNameLst>
                                              <p:attrName>style.visibility</p:attrName>
                                            </p:attrNameLst>
                                          </p:cBhvr>
                                          <p:to>
                                            <p:strVal val="visible"/>
                                          </p:to>
                                        </p:set>
                                        <p:animEffect transition="in" filter="wipe(left)">
                                          <p:cBhvr>
                                            <p:cTn id="40" dur="250"/>
                                            <p:tgtEl>
                                              <p:spTgt spid="73"/>
                                            </p:tgtEl>
                                          </p:cBhvr>
                                        </p:animEffect>
                                      </p:childTnLst>
                                    </p:cTn>
                                  </p:par>
                                </p:childTnLst>
                              </p:cTn>
                            </p:par>
                            <p:par>
                              <p:cTn id="41" fill="hold">
                                <p:stCondLst>
                                  <p:cond delay="3250"/>
                                </p:stCondLst>
                                <p:childTnLst>
                                  <p:par>
                                    <p:cTn id="42" presetID="10" presetClass="entr" presetSubtype="0" fill="hold" nodeType="afterEffect">
                                      <p:stCondLst>
                                        <p:cond delay="0"/>
                                      </p:stCondLst>
                                      <p:childTnLst>
                                        <p:set>
                                          <p:cBhvr>
                                            <p:cTn id="43" dur="1" fill="hold">
                                              <p:stCondLst>
                                                <p:cond delay="0"/>
                                              </p:stCondLst>
                                            </p:cTn>
                                            <p:tgtEl>
                                              <p:spTgt spid="74"/>
                                            </p:tgtEl>
                                            <p:attrNameLst>
                                              <p:attrName>style.visibility</p:attrName>
                                            </p:attrNameLst>
                                          </p:cBhvr>
                                          <p:to>
                                            <p:strVal val="visible"/>
                                          </p:to>
                                        </p:set>
                                        <p:animEffect transition="in" filter="fade">
                                          <p:cBhvr>
                                            <p:cTn id="44" dur="250"/>
                                            <p:tgtEl>
                                              <p:spTgt spid="74"/>
                                            </p:tgtEl>
                                          </p:cBhvr>
                                        </p:animEffect>
                                      </p:childTnLst>
                                    </p:cTn>
                                  </p:par>
                                </p:childTnLst>
                              </p:cTn>
                            </p:par>
                            <p:par>
                              <p:cTn id="45" fill="hold">
                                <p:stCondLst>
                                  <p:cond delay="3500"/>
                                </p:stCondLst>
                                <p:childTnLst>
                                  <p:par>
                                    <p:cTn id="46" presetID="47" presetClass="entr" presetSubtype="0" fill="hold" grpId="0" nodeType="afterEffect">
                                      <p:stCondLst>
                                        <p:cond delay="0"/>
                                      </p:stCondLst>
                                      <p:childTnLst>
                                        <p:set>
                                          <p:cBhvr>
                                            <p:cTn id="47" dur="1" fill="hold">
                                              <p:stCondLst>
                                                <p:cond delay="0"/>
                                              </p:stCondLst>
                                            </p:cTn>
                                            <p:tgtEl>
                                              <p:spTgt spid="79"/>
                                            </p:tgtEl>
                                            <p:attrNameLst>
                                              <p:attrName>style.visibility</p:attrName>
                                            </p:attrNameLst>
                                          </p:cBhvr>
                                          <p:to>
                                            <p:strVal val="visible"/>
                                          </p:to>
                                        </p:set>
                                        <p:animEffect transition="in" filter="fade">
                                          <p:cBhvr>
                                            <p:cTn id="48" dur="500"/>
                                            <p:tgtEl>
                                              <p:spTgt spid="79"/>
                                            </p:tgtEl>
                                          </p:cBhvr>
                                        </p:animEffect>
                                        <p:anim calcmode="lin" valueType="num">
                                          <p:cBhvr>
                                            <p:cTn id="49" dur="500" fill="hold"/>
                                            <p:tgtEl>
                                              <p:spTgt spid="79"/>
                                            </p:tgtEl>
                                            <p:attrNameLst>
                                              <p:attrName>ppt_x</p:attrName>
                                            </p:attrNameLst>
                                          </p:cBhvr>
                                          <p:tavLst>
                                            <p:tav tm="0">
                                              <p:val>
                                                <p:strVal val="#ppt_x"/>
                                              </p:val>
                                            </p:tav>
                                            <p:tav tm="100000">
                                              <p:val>
                                                <p:strVal val="#ppt_x"/>
                                              </p:val>
                                            </p:tav>
                                          </p:tavLst>
                                        </p:anim>
                                        <p:anim calcmode="lin" valueType="num">
                                          <p:cBhvr>
                                            <p:cTn id="50" dur="500" fill="hold"/>
                                            <p:tgtEl>
                                              <p:spTgt spid="79"/>
                                            </p:tgtEl>
                                            <p:attrNameLst>
                                              <p:attrName>ppt_y</p:attrName>
                                            </p:attrNameLst>
                                          </p:cBhvr>
                                          <p:tavLst>
                                            <p:tav tm="0">
                                              <p:val>
                                                <p:strVal val="#ppt_y-.1"/>
                                              </p:val>
                                            </p:tav>
                                            <p:tav tm="100000">
                                              <p:val>
                                                <p:strVal val="#ppt_y"/>
                                              </p:val>
                                            </p:tav>
                                          </p:tavLst>
                                        </p:anim>
                                      </p:childTnLst>
                                    </p:cTn>
                                  </p:par>
                                </p:childTnLst>
                              </p:cTn>
                            </p:par>
                            <p:par>
                              <p:cTn id="51" fill="hold">
                                <p:stCondLst>
                                  <p:cond delay="4000"/>
                                </p:stCondLst>
                                <p:childTnLst>
                                  <p:par>
                                    <p:cTn id="52" presetID="22" presetClass="entr" presetSubtype="8" fill="hold" nodeType="afterEffect">
                                      <p:stCondLst>
                                        <p:cond delay="0"/>
                                      </p:stCondLst>
                                      <p:childTnLst>
                                        <p:set>
                                          <p:cBhvr>
                                            <p:cTn id="53" dur="1" fill="hold">
                                              <p:stCondLst>
                                                <p:cond delay="0"/>
                                              </p:stCondLst>
                                            </p:cTn>
                                            <p:tgtEl>
                                              <p:spTgt spid="75"/>
                                            </p:tgtEl>
                                            <p:attrNameLst>
                                              <p:attrName>style.visibility</p:attrName>
                                            </p:attrNameLst>
                                          </p:cBhvr>
                                          <p:to>
                                            <p:strVal val="visible"/>
                                          </p:to>
                                        </p:set>
                                        <p:animEffect transition="in" filter="wipe(left)">
                                          <p:cBhvr>
                                            <p:cTn id="54" dur="250"/>
                                            <p:tgtEl>
                                              <p:spTgt spid="75"/>
                                            </p:tgtEl>
                                          </p:cBhvr>
                                        </p:animEffect>
                                      </p:childTnLst>
                                    </p:cTn>
                                  </p:par>
                                </p:childTnLst>
                              </p:cTn>
                            </p:par>
                            <p:par>
                              <p:cTn id="55" fill="hold">
                                <p:stCondLst>
                                  <p:cond delay="4250"/>
                                </p:stCondLst>
                                <p:childTnLst>
                                  <p:par>
                                    <p:cTn id="56" presetID="22" presetClass="entr" presetSubtype="8" fill="hold" nodeType="afterEffect">
                                      <p:stCondLst>
                                        <p:cond delay="0"/>
                                      </p:stCondLst>
                                      <p:childTnLst>
                                        <p:set>
                                          <p:cBhvr>
                                            <p:cTn id="57" dur="1" fill="hold">
                                              <p:stCondLst>
                                                <p:cond delay="0"/>
                                              </p:stCondLst>
                                            </p:cTn>
                                            <p:tgtEl>
                                              <p:spTgt spid="76"/>
                                            </p:tgtEl>
                                            <p:attrNameLst>
                                              <p:attrName>style.visibility</p:attrName>
                                            </p:attrNameLst>
                                          </p:cBhvr>
                                          <p:to>
                                            <p:strVal val="visible"/>
                                          </p:to>
                                        </p:set>
                                        <p:animEffect transition="in" filter="wipe(left)">
                                          <p:cBhvr>
                                            <p:cTn id="58" dur="250"/>
                                            <p:tgtEl>
                                              <p:spTgt spid="76"/>
                                            </p:tgtEl>
                                          </p:cBhvr>
                                        </p:animEffect>
                                      </p:childTnLst>
                                    </p:cTn>
                                  </p:par>
                                </p:childTnLst>
                              </p:cTn>
                            </p:par>
                            <p:par>
                              <p:cTn id="59" fill="hold">
                                <p:stCondLst>
                                  <p:cond delay="4500"/>
                                </p:stCondLst>
                                <p:childTnLst>
                                  <p:par>
                                    <p:cTn id="60" presetID="47" presetClass="entr" presetSubtype="0" fill="hold" grpId="0" nodeType="afterEffect">
                                      <p:stCondLst>
                                        <p:cond delay="0"/>
                                      </p:stCondLst>
                                      <p:childTnLst>
                                        <p:set>
                                          <p:cBhvr>
                                            <p:cTn id="61" dur="1" fill="hold">
                                              <p:stCondLst>
                                                <p:cond delay="0"/>
                                              </p:stCondLst>
                                            </p:cTn>
                                            <p:tgtEl>
                                              <p:spTgt spid="80"/>
                                            </p:tgtEl>
                                            <p:attrNameLst>
                                              <p:attrName>style.visibility</p:attrName>
                                            </p:attrNameLst>
                                          </p:cBhvr>
                                          <p:to>
                                            <p:strVal val="visible"/>
                                          </p:to>
                                        </p:set>
                                        <p:animEffect transition="in" filter="fade">
                                          <p:cBhvr>
                                            <p:cTn id="62" dur="500"/>
                                            <p:tgtEl>
                                              <p:spTgt spid="80"/>
                                            </p:tgtEl>
                                          </p:cBhvr>
                                        </p:animEffect>
                                        <p:anim calcmode="lin" valueType="num">
                                          <p:cBhvr>
                                            <p:cTn id="63" dur="500" fill="hold"/>
                                            <p:tgtEl>
                                              <p:spTgt spid="80"/>
                                            </p:tgtEl>
                                            <p:attrNameLst>
                                              <p:attrName>ppt_x</p:attrName>
                                            </p:attrNameLst>
                                          </p:cBhvr>
                                          <p:tavLst>
                                            <p:tav tm="0">
                                              <p:val>
                                                <p:strVal val="#ppt_x"/>
                                              </p:val>
                                            </p:tav>
                                            <p:tav tm="100000">
                                              <p:val>
                                                <p:strVal val="#ppt_x"/>
                                              </p:val>
                                            </p:tav>
                                          </p:tavLst>
                                        </p:anim>
                                        <p:anim calcmode="lin" valueType="num">
                                          <p:cBhvr>
                                            <p:cTn id="64" dur="500" fill="hold"/>
                                            <p:tgtEl>
                                              <p:spTgt spid="80"/>
                                            </p:tgtEl>
                                            <p:attrNameLst>
                                              <p:attrName>ppt_y</p:attrName>
                                            </p:attrNameLst>
                                          </p:cBhvr>
                                          <p:tavLst>
                                            <p:tav tm="0">
                                              <p:val>
                                                <p:strVal val="#ppt_y-.1"/>
                                              </p:val>
                                            </p:tav>
                                            <p:tav tm="100000">
                                              <p:val>
                                                <p:strVal val="#ppt_y"/>
                                              </p:val>
                                            </p:tav>
                                          </p:tavLst>
                                        </p:anim>
                                      </p:childTnLst>
                                    </p:cTn>
                                  </p:par>
                                </p:childTnLst>
                              </p:cTn>
                            </p:par>
                            <p:par>
                              <p:cTn id="65" fill="hold">
                                <p:stCondLst>
                                  <p:cond delay="5000"/>
                                </p:stCondLst>
                                <p:childTnLst>
                                  <p:par>
                                    <p:cTn id="66" presetID="53" presetClass="entr" presetSubtype="16" fill="hold" nodeType="afterEffect">
                                      <p:stCondLst>
                                        <p:cond delay="0"/>
                                      </p:stCondLst>
                                      <p:childTnLst>
                                        <p:set>
                                          <p:cBhvr>
                                            <p:cTn id="67" dur="1" fill="hold">
                                              <p:stCondLst>
                                                <p:cond delay="0"/>
                                              </p:stCondLst>
                                            </p:cTn>
                                            <p:tgtEl>
                                              <p:spTgt spid="101"/>
                                            </p:tgtEl>
                                            <p:attrNameLst>
                                              <p:attrName>style.visibility</p:attrName>
                                            </p:attrNameLst>
                                          </p:cBhvr>
                                          <p:to>
                                            <p:strVal val="visible"/>
                                          </p:to>
                                        </p:set>
                                        <p:anim calcmode="lin" valueType="num">
                                          <p:cBhvr>
                                            <p:cTn id="68" dur="500" fill="hold"/>
                                            <p:tgtEl>
                                              <p:spTgt spid="101"/>
                                            </p:tgtEl>
                                            <p:attrNameLst>
                                              <p:attrName>ppt_w</p:attrName>
                                            </p:attrNameLst>
                                          </p:cBhvr>
                                          <p:tavLst>
                                            <p:tav tm="0">
                                              <p:val>
                                                <p:fltVal val="0"/>
                                              </p:val>
                                            </p:tav>
                                            <p:tav tm="100000">
                                              <p:val>
                                                <p:strVal val="#ppt_w"/>
                                              </p:val>
                                            </p:tav>
                                          </p:tavLst>
                                        </p:anim>
                                        <p:anim calcmode="lin" valueType="num">
                                          <p:cBhvr>
                                            <p:cTn id="69" dur="500" fill="hold"/>
                                            <p:tgtEl>
                                              <p:spTgt spid="101"/>
                                            </p:tgtEl>
                                            <p:attrNameLst>
                                              <p:attrName>ppt_h</p:attrName>
                                            </p:attrNameLst>
                                          </p:cBhvr>
                                          <p:tavLst>
                                            <p:tav tm="0">
                                              <p:val>
                                                <p:fltVal val="0"/>
                                              </p:val>
                                            </p:tav>
                                            <p:tav tm="100000">
                                              <p:val>
                                                <p:strVal val="#ppt_h"/>
                                              </p:val>
                                            </p:tav>
                                          </p:tavLst>
                                        </p:anim>
                                        <p:animEffect transition="in" filter="fade">
                                          <p:cBhvr>
                                            <p:cTn id="70" dur="500"/>
                                            <p:tgtEl>
                                              <p:spTgt spid="101"/>
                                            </p:tgtEl>
                                          </p:cBhvr>
                                        </p:animEffect>
                                      </p:childTnLst>
                                    </p:cTn>
                                  </p:par>
                                </p:childTnLst>
                              </p:cTn>
                            </p:par>
                            <p:par>
                              <p:cTn id="71" fill="hold">
                                <p:stCondLst>
                                  <p:cond delay="5500"/>
                                </p:stCondLst>
                                <p:childTnLst>
                                  <p:par>
                                    <p:cTn id="72" presetID="22" presetClass="entr" presetSubtype="8" fill="hold" grpId="0" nodeType="afterEffect">
                                      <p:stCondLst>
                                        <p:cond delay="0"/>
                                      </p:stCondLst>
                                      <p:iterate type="lt">
                                        <p:tmPct val="30000"/>
                                      </p:iterate>
                                      <p:childTnLst>
                                        <p:set>
                                          <p:cBhvr>
                                            <p:cTn id="73" dur="1" fill="hold">
                                              <p:stCondLst>
                                                <p:cond delay="0"/>
                                              </p:stCondLst>
                                            </p:cTn>
                                            <p:tgtEl>
                                              <p:spTgt spid="82"/>
                                            </p:tgtEl>
                                            <p:attrNameLst>
                                              <p:attrName>style.visibility</p:attrName>
                                            </p:attrNameLst>
                                          </p:cBhvr>
                                          <p:to>
                                            <p:strVal val="visible"/>
                                          </p:to>
                                        </p:set>
                                        <p:animEffect transition="in" filter="wipe(left)">
                                          <p:cBhvr>
                                            <p:cTn id="74" dur="50"/>
                                            <p:tgtEl>
                                              <p:spTgt spid="82"/>
                                            </p:tgtEl>
                                          </p:cBhvr>
                                        </p:animEffect>
                                      </p:childTnLst>
                                    </p:cTn>
                                  </p:par>
                                  <p:par>
                                    <p:cTn id="75" presetID="36" presetClass="emph" presetSubtype="0" fill="hold" grpId="1" nodeType="withEffect">
                                      <p:stCondLst>
                                        <p:cond delay="0"/>
                                      </p:stCondLst>
                                      <p:iterate type="lt">
                                        <p:tmPct val="30000"/>
                                      </p:iterate>
                                      <p:childTnLst>
                                        <p:animScale>
                                          <p:cBhvr>
                                            <p:cTn id="76" dur="25" autoRev="1" fill="hold">
                                              <p:stCondLst>
                                                <p:cond delay="0"/>
                                              </p:stCondLst>
                                            </p:cTn>
                                            <p:tgtEl>
                                              <p:spTgt spid="82"/>
                                            </p:tgtEl>
                                          </p:cBhvr>
                                          <p:to x="80000" y="100000"/>
                                        </p:animScale>
                                        <p:anim by="(#ppt_w*0.10)" calcmode="lin" valueType="num">
                                          <p:cBhvr>
                                            <p:cTn id="77" dur="25" autoRev="1" fill="hold">
                                              <p:stCondLst>
                                                <p:cond delay="0"/>
                                              </p:stCondLst>
                                            </p:cTn>
                                            <p:tgtEl>
                                              <p:spTgt spid="82"/>
                                            </p:tgtEl>
                                            <p:attrNameLst>
                                              <p:attrName>ppt_x</p:attrName>
                                            </p:attrNameLst>
                                          </p:cBhvr>
                                        </p:anim>
                                        <p:anim by="(-#ppt_w*0.10)" calcmode="lin" valueType="num">
                                          <p:cBhvr>
                                            <p:cTn id="78" dur="25" autoRev="1" fill="hold">
                                              <p:stCondLst>
                                                <p:cond delay="0"/>
                                              </p:stCondLst>
                                            </p:cTn>
                                            <p:tgtEl>
                                              <p:spTgt spid="82"/>
                                            </p:tgtEl>
                                            <p:attrNameLst>
                                              <p:attrName>ppt_y</p:attrName>
                                            </p:attrNameLst>
                                          </p:cBhvr>
                                        </p:anim>
                                        <p:animRot by="-480000">
                                          <p:cBhvr>
                                            <p:cTn id="79" dur="25" autoRev="1" fill="hold">
                                              <p:stCondLst>
                                                <p:cond delay="0"/>
                                              </p:stCondLst>
                                            </p:cTn>
                                            <p:tgtEl>
                                              <p:spTgt spid="82"/>
                                            </p:tgtEl>
                                            <p:attrNameLst>
                                              <p:attrName>r</p:attrName>
                                            </p:attrNameLst>
                                          </p:cBhvr>
                                        </p:animRot>
                                      </p:childTnLst>
                                    </p:cTn>
                                  </p:par>
                                  <p:par>
                                    <p:cTn id="80" presetID="21" presetClass="entr" presetSubtype="1" fill="hold" grpId="0" nodeType="withEffect">
                                      <p:stCondLst>
                                        <p:cond delay="0"/>
                                      </p:stCondLst>
                                      <p:childTnLst>
                                        <p:set>
                                          <p:cBhvr>
                                            <p:cTn id="81" dur="1" fill="hold">
                                              <p:stCondLst>
                                                <p:cond delay="0"/>
                                              </p:stCondLst>
                                            </p:cTn>
                                            <p:tgtEl>
                                              <p:spTgt spid="88"/>
                                            </p:tgtEl>
                                            <p:attrNameLst>
                                              <p:attrName>style.visibility</p:attrName>
                                            </p:attrNameLst>
                                          </p:cBhvr>
                                          <p:to>
                                            <p:strVal val="visible"/>
                                          </p:to>
                                        </p:set>
                                        <p:animEffect transition="in" filter="wheel(1)">
                                          <p:cBhvr>
                                            <p:cTn id="82" dur="1000"/>
                                            <p:tgtEl>
                                              <p:spTgt spid="88"/>
                                            </p:tgtEl>
                                          </p:cBhvr>
                                        </p:animEffect>
                                      </p:childTnLst>
                                    </p:cTn>
                                  </p:par>
                                  <p:par>
                                    <p:cTn id="83" presetID="53" presetClass="entr" presetSubtype="16" fill="hold" grpId="0" nodeType="withEffect">
                                      <p:stCondLst>
                                        <p:cond delay="400"/>
                                      </p:stCondLst>
                                      <p:childTnLst>
                                        <p:set>
                                          <p:cBhvr>
                                            <p:cTn id="84" dur="1" fill="hold">
                                              <p:stCondLst>
                                                <p:cond delay="0"/>
                                              </p:stCondLst>
                                            </p:cTn>
                                            <p:tgtEl>
                                              <p:spTgt spid="92"/>
                                            </p:tgtEl>
                                            <p:attrNameLst>
                                              <p:attrName>style.visibility</p:attrName>
                                            </p:attrNameLst>
                                          </p:cBhvr>
                                          <p:to>
                                            <p:strVal val="visible"/>
                                          </p:to>
                                        </p:set>
                                        <p:anim calcmode="lin" valueType="num">
                                          <p:cBhvr>
                                            <p:cTn id="85" dur="1000" fill="hold"/>
                                            <p:tgtEl>
                                              <p:spTgt spid="92"/>
                                            </p:tgtEl>
                                            <p:attrNameLst>
                                              <p:attrName>ppt_w</p:attrName>
                                            </p:attrNameLst>
                                          </p:cBhvr>
                                          <p:tavLst>
                                            <p:tav tm="0">
                                              <p:val>
                                                <p:fltVal val="0"/>
                                              </p:val>
                                            </p:tav>
                                            <p:tav tm="100000">
                                              <p:val>
                                                <p:strVal val="#ppt_w"/>
                                              </p:val>
                                            </p:tav>
                                          </p:tavLst>
                                        </p:anim>
                                        <p:anim calcmode="lin" valueType="num">
                                          <p:cBhvr>
                                            <p:cTn id="86" dur="1000" fill="hold"/>
                                            <p:tgtEl>
                                              <p:spTgt spid="92"/>
                                            </p:tgtEl>
                                            <p:attrNameLst>
                                              <p:attrName>ppt_h</p:attrName>
                                            </p:attrNameLst>
                                          </p:cBhvr>
                                          <p:tavLst>
                                            <p:tav tm="0">
                                              <p:val>
                                                <p:fltVal val="0"/>
                                              </p:val>
                                            </p:tav>
                                            <p:tav tm="100000">
                                              <p:val>
                                                <p:strVal val="#ppt_h"/>
                                              </p:val>
                                            </p:tav>
                                          </p:tavLst>
                                        </p:anim>
                                        <p:animEffect transition="in" filter="fade">
                                          <p:cBhvr>
                                            <p:cTn id="87" dur="1000"/>
                                            <p:tgtEl>
                                              <p:spTgt spid="92"/>
                                            </p:tgtEl>
                                          </p:cBhvr>
                                        </p:animEffect>
                                      </p:childTnLst>
                                    </p:cTn>
                                  </p:par>
                                  <p:par>
                                    <p:cTn id="88" presetID="53" presetClass="entr" presetSubtype="16" fill="hold" grpId="0" nodeType="withEffect">
                                      <p:stCondLst>
                                        <p:cond delay="200"/>
                                      </p:stCondLst>
                                      <p:childTnLst>
                                        <p:set>
                                          <p:cBhvr>
                                            <p:cTn id="89" dur="1" fill="hold">
                                              <p:stCondLst>
                                                <p:cond delay="0"/>
                                              </p:stCondLst>
                                            </p:cTn>
                                            <p:tgtEl>
                                              <p:spTgt spid="93"/>
                                            </p:tgtEl>
                                            <p:attrNameLst>
                                              <p:attrName>style.visibility</p:attrName>
                                            </p:attrNameLst>
                                          </p:cBhvr>
                                          <p:to>
                                            <p:strVal val="visible"/>
                                          </p:to>
                                        </p:set>
                                        <p:anim calcmode="lin" valueType="num">
                                          <p:cBhvr>
                                            <p:cTn id="90" dur="500" fill="hold"/>
                                            <p:tgtEl>
                                              <p:spTgt spid="93"/>
                                            </p:tgtEl>
                                            <p:attrNameLst>
                                              <p:attrName>ppt_w</p:attrName>
                                            </p:attrNameLst>
                                          </p:cBhvr>
                                          <p:tavLst>
                                            <p:tav tm="0">
                                              <p:val>
                                                <p:fltVal val="0"/>
                                              </p:val>
                                            </p:tav>
                                            <p:tav tm="100000">
                                              <p:val>
                                                <p:strVal val="#ppt_w"/>
                                              </p:val>
                                            </p:tav>
                                          </p:tavLst>
                                        </p:anim>
                                        <p:anim calcmode="lin" valueType="num">
                                          <p:cBhvr>
                                            <p:cTn id="91" dur="500" fill="hold"/>
                                            <p:tgtEl>
                                              <p:spTgt spid="93"/>
                                            </p:tgtEl>
                                            <p:attrNameLst>
                                              <p:attrName>ppt_h</p:attrName>
                                            </p:attrNameLst>
                                          </p:cBhvr>
                                          <p:tavLst>
                                            <p:tav tm="0">
                                              <p:val>
                                                <p:fltVal val="0"/>
                                              </p:val>
                                            </p:tav>
                                            <p:tav tm="100000">
                                              <p:val>
                                                <p:strVal val="#ppt_h"/>
                                              </p:val>
                                            </p:tav>
                                          </p:tavLst>
                                        </p:anim>
                                        <p:animEffect transition="in" filter="fade">
                                          <p:cBhvr>
                                            <p:cTn id="92" dur="500"/>
                                            <p:tgtEl>
                                              <p:spTgt spid="93"/>
                                            </p:tgtEl>
                                          </p:cBhvr>
                                        </p:animEffect>
                                      </p:childTnLst>
                                    </p:cTn>
                                  </p:par>
                                  <p:par>
                                    <p:cTn id="93" presetID="53" presetClass="entr" presetSubtype="16" fill="hold" grpId="0" nodeType="withEffect">
                                      <p:stCondLst>
                                        <p:cond delay="400"/>
                                      </p:stCondLst>
                                      <p:childTnLst>
                                        <p:set>
                                          <p:cBhvr>
                                            <p:cTn id="94" dur="1" fill="hold">
                                              <p:stCondLst>
                                                <p:cond delay="0"/>
                                              </p:stCondLst>
                                            </p:cTn>
                                            <p:tgtEl>
                                              <p:spTgt spid="94"/>
                                            </p:tgtEl>
                                            <p:attrNameLst>
                                              <p:attrName>style.visibility</p:attrName>
                                            </p:attrNameLst>
                                          </p:cBhvr>
                                          <p:to>
                                            <p:strVal val="visible"/>
                                          </p:to>
                                        </p:set>
                                        <p:anim calcmode="lin" valueType="num">
                                          <p:cBhvr>
                                            <p:cTn id="95" dur="900" fill="hold"/>
                                            <p:tgtEl>
                                              <p:spTgt spid="94"/>
                                            </p:tgtEl>
                                            <p:attrNameLst>
                                              <p:attrName>ppt_w</p:attrName>
                                            </p:attrNameLst>
                                          </p:cBhvr>
                                          <p:tavLst>
                                            <p:tav tm="0">
                                              <p:val>
                                                <p:fltVal val="0"/>
                                              </p:val>
                                            </p:tav>
                                            <p:tav tm="100000">
                                              <p:val>
                                                <p:strVal val="#ppt_w"/>
                                              </p:val>
                                            </p:tav>
                                          </p:tavLst>
                                        </p:anim>
                                        <p:anim calcmode="lin" valueType="num">
                                          <p:cBhvr>
                                            <p:cTn id="96" dur="900" fill="hold"/>
                                            <p:tgtEl>
                                              <p:spTgt spid="94"/>
                                            </p:tgtEl>
                                            <p:attrNameLst>
                                              <p:attrName>ppt_h</p:attrName>
                                            </p:attrNameLst>
                                          </p:cBhvr>
                                          <p:tavLst>
                                            <p:tav tm="0">
                                              <p:val>
                                                <p:fltVal val="0"/>
                                              </p:val>
                                            </p:tav>
                                            <p:tav tm="100000">
                                              <p:val>
                                                <p:strVal val="#ppt_h"/>
                                              </p:val>
                                            </p:tav>
                                          </p:tavLst>
                                        </p:anim>
                                        <p:animEffect transition="in" filter="fade">
                                          <p:cBhvr>
                                            <p:cTn id="97" dur="900"/>
                                            <p:tgtEl>
                                              <p:spTgt spid="94"/>
                                            </p:tgtEl>
                                          </p:cBhvr>
                                        </p:animEffect>
                                      </p:childTnLst>
                                    </p:cTn>
                                  </p:par>
                                  <p:par>
                                    <p:cTn id="98" presetID="53" presetClass="entr" presetSubtype="16" fill="hold" grpId="0" nodeType="withEffect">
                                      <p:stCondLst>
                                        <p:cond delay="0"/>
                                      </p:stCondLst>
                                      <p:childTnLst>
                                        <p:set>
                                          <p:cBhvr>
                                            <p:cTn id="99" dur="1" fill="hold">
                                              <p:stCondLst>
                                                <p:cond delay="0"/>
                                              </p:stCondLst>
                                            </p:cTn>
                                            <p:tgtEl>
                                              <p:spTgt spid="95"/>
                                            </p:tgtEl>
                                            <p:attrNameLst>
                                              <p:attrName>style.visibility</p:attrName>
                                            </p:attrNameLst>
                                          </p:cBhvr>
                                          <p:to>
                                            <p:strVal val="visible"/>
                                          </p:to>
                                        </p:set>
                                        <p:anim calcmode="lin" valueType="num">
                                          <p:cBhvr>
                                            <p:cTn id="100" dur="500" fill="hold"/>
                                            <p:tgtEl>
                                              <p:spTgt spid="95"/>
                                            </p:tgtEl>
                                            <p:attrNameLst>
                                              <p:attrName>ppt_w</p:attrName>
                                            </p:attrNameLst>
                                          </p:cBhvr>
                                          <p:tavLst>
                                            <p:tav tm="0">
                                              <p:val>
                                                <p:fltVal val="0"/>
                                              </p:val>
                                            </p:tav>
                                            <p:tav tm="100000">
                                              <p:val>
                                                <p:strVal val="#ppt_w"/>
                                              </p:val>
                                            </p:tav>
                                          </p:tavLst>
                                        </p:anim>
                                        <p:anim calcmode="lin" valueType="num">
                                          <p:cBhvr>
                                            <p:cTn id="101" dur="500" fill="hold"/>
                                            <p:tgtEl>
                                              <p:spTgt spid="95"/>
                                            </p:tgtEl>
                                            <p:attrNameLst>
                                              <p:attrName>ppt_h</p:attrName>
                                            </p:attrNameLst>
                                          </p:cBhvr>
                                          <p:tavLst>
                                            <p:tav tm="0">
                                              <p:val>
                                                <p:fltVal val="0"/>
                                              </p:val>
                                            </p:tav>
                                            <p:tav tm="100000">
                                              <p:val>
                                                <p:strVal val="#ppt_h"/>
                                              </p:val>
                                            </p:tav>
                                          </p:tavLst>
                                        </p:anim>
                                        <p:animEffect transition="in" filter="fade">
                                          <p:cBhvr>
                                            <p:cTn id="102" dur="500"/>
                                            <p:tgtEl>
                                              <p:spTgt spid="95"/>
                                            </p:tgtEl>
                                          </p:cBhvr>
                                        </p:animEffect>
                                      </p:childTnLst>
                                    </p:cTn>
                                  </p:par>
                                  <p:par>
                                    <p:cTn id="103" presetID="53" presetClass="entr" presetSubtype="16" fill="hold" grpId="0" nodeType="withEffect">
                                      <p:stCondLst>
                                        <p:cond delay="400"/>
                                      </p:stCondLst>
                                      <p:childTnLst>
                                        <p:set>
                                          <p:cBhvr>
                                            <p:cTn id="104" dur="1" fill="hold">
                                              <p:stCondLst>
                                                <p:cond delay="0"/>
                                              </p:stCondLst>
                                            </p:cTn>
                                            <p:tgtEl>
                                              <p:spTgt spid="96"/>
                                            </p:tgtEl>
                                            <p:attrNameLst>
                                              <p:attrName>style.visibility</p:attrName>
                                            </p:attrNameLst>
                                          </p:cBhvr>
                                          <p:to>
                                            <p:strVal val="visible"/>
                                          </p:to>
                                        </p:set>
                                        <p:anim calcmode="lin" valueType="num">
                                          <p:cBhvr>
                                            <p:cTn id="105" dur="600" fill="hold"/>
                                            <p:tgtEl>
                                              <p:spTgt spid="96"/>
                                            </p:tgtEl>
                                            <p:attrNameLst>
                                              <p:attrName>ppt_w</p:attrName>
                                            </p:attrNameLst>
                                          </p:cBhvr>
                                          <p:tavLst>
                                            <p:tav tm="0">
                                              <p:val>
                                                <p:fltVal val="0"/>
                                              </p:val>
                                            </p:tav>
                                            <p:tav tm="100000">
                                              <p:val>
                                                <p:strVal val="#ppt_w"/>
                                              </p:val>
                                            </p:tav>
                                          </p:tavLst>
                                        </p:anim>
                                        <p:anim calcmode="lin" valueType="num">
                                          <p:cBhvr>
                                            <p:cTn id="106" dur="600" fill="hold"/>
                                            <p:tgtEl>
                                              <p:spTgt spid="96"/>
                                            </p:tgtEl>
                                            <p:attrNameLst>
                                              <p:attrName>ppt_h</p:attrName>
                                            </p:attrNameLst>
                                          </p:cBhvr>
                                          <p:tavLst>
                                            <p:tav tm="0">
                                              <p:val>
                                                <p:fltVal val="0"/>
                                              </p:val>
                                            </p:tav>
                                            <p:tav tm="100000">
                                              <p:val>
                                                <p:strVal val="#ppt_h"/>
                                              </p:val>
                                            </p:tav>
                                          </p:tavLst>
                                        </p:anim>
                                        <p:animEffect transition="in" filter="fade">
                                          <p:cBhvr>
                                            <p:cTn id="107" dur="600"/>
                                            <p:tgtEl>
                                              <p:spTgt spid="96"/>
                                            </p:tgtEl>
                                          </p:cBhvr>
                                        </p:animEffect>
                                      </p:childTnLst>
                                    </p:cTn>
                                  </p:par>
                                  <p:par>
                                    <p:cTn id="108" presetID="53" presetClass="entr" presetSubtype="16" fill="hold" grpId="0" nodeType="withEffect">
                                      <p:stCondLst>
                                        <p:cond delay="200"/>
                                      </p:stCondLst>
                                      <p:childTnLst>
                                        <p:set>
                                          <p:cBhvr>
                                            <p:cTn id="109" dur="1" fill="hold">
                                              <p:stCondLst>
                                                <p:cond delay="0"/>
                                              </p:stCondLst>
                                            </p:cTn>
                                            <p:tgtEl>
                                              <p:spTgt spid="97"/>
                                            </p:tgtEl>
                                            <p:attrNameLst>
                                              <p:attrName>style.visibility</p:attrName>
                                            </p:attrNameLst>
                                          </p:cBhvr>
                                          <p:to>
                                            <p:strVal val="visible"/>
                                          </p:to>
                                        </p:set>
                                        <p:anim calcmode="lin" valueType="num">
                                          <p:cBhvr>
                                            <p:cTn id="110" dur="700" fill="hold"/>
                                            <p:tgtEl>
                                              <p:spTgt spid="97"/>
                                            </p:tgtEl>
                                            <p:attrNameLst>
                                              <p:attrName>ppt_w</p:attrName>
                                            </p:attrNameLst>
                                          </p:cBhvr>
                                          <p:tavLst>
                                            <p:tav tm="0">
                                              <p:val>
                                                <p:fltVal val="0"/>
                                              </p:val>
                                            </p:tav>
                                            <p:tav tm="100000">
                                              <p:val>
                                                <p:strVal val="#ppt_w"/>
                                              </p:val>
                                            </p:tav>
                                          </p:tavLst>
                                        </p:anim>
                                        <p:anim calcmode="lin" valueType="num">
                                          <p:cBhvr>
                                            <p:cTn id="111" dur="700" fill="hold"/>
                                            <p:tgtEl>
                                              <p:spTgt spid="97"/>
                                            </p:tgtEl>
                                            <p:attrNameLst>
                                              <p:attrName>ppt_h</p:attrName>
                                            </p:attrNameLst>
                                          </p:cBhvr>
                                          <p:tavLst>
                                            <p:tav tm="0">
                                              <p:val>
                                                <p:fltVal val="0"/>
                                              </p:val>
                                            </p:tav>
                                            <p:tav tm="100000">
                                              <p:val>
                                                <p:strVal val="#ppt_h"/>
                                              </p:val>
                                            </p:tav>
                                          </p:tavLst>
                                        </p:anim>
                                        <p:animEffect transition="in" filter="fade">
                                          <p:cBhvr>
                                            <p:cTn id="112" dur="700"/>
                                            <p:tgtEl>
                                              <p:spTgt spid="97"/>
                                            </p:tgtEl>
                                          </p:cBhvr>
                                        </p:animEffect>
                                      </p:childTnLst>
                                    </p:cTn>
                                  </p:par>
                                  <p:par>
                                    <p:cTn id="113" presetID="53" presetClass="entr" presetSubtype="16" fill="hold" grpId="0" nodeType="withEffect">
                                      <p:stCondLst>
                                        <p:cond delay="400"/>
                                      </p:stCondLst>
                                      <p:childTnLst>
                                        <p:set>
                                          <p:cBhvr>
                                            <p:cTn id="114" dur="1" fill="hold">
                                              <p:stCondLst>
                                                <p:cond delay="0"/>
                                              </p:stCondLst>
                                            </p:cTn>
                                            <p:tgtEl>
                                              <p:spTgt spid="98"/>
                                            </p:tgtEl>
                                            <p:attrNameLst>
                                              <p:attrName>style.visibility</p:attrName>
                                            </p:attrNameLst>
                                          </p:cBhvr>
                                          <p:to>
                                            <p:strVal val="visible"/>
                                          </p:to>
                                        </p:set>
                                        <p:anim calcmode="lin" valueType="num">
                                          <p:cBhvr>
                                            <p:cTn id="115" dur="1000" fill="hold"/>
                                            <p:tgtEl>
                                              <p:spTgt spid="98"/>
                                            </p:tgtEl>
                                            <p:attrNameLst>
                                              <p:attrName>ppt_w</p:attrName>
                                            </p:attrNameLst>
                                          </p:cBhvr>
                                          <p:tavLst>
                                            <p:tav tm="0">
                                              <p:val>
                                                <p:fltVal val="0"/>
                                              </p:val>
                                            </p:tav>
                                            <p:tav tm="100000">
                                              <p:val>
                                                <p:strVal val="#ppt_w"/>
                                              </p:val>
                                            </p:tav>
                                          </p:tavLst>
                                        </p:anim>
                                        <p:anim calcmode="lin" valueType="num">
                                          <p:cBhvr>
                                            <p:cTn id="116" dur="1000" fill="hold"/>
                                            <p:tgtEl>
                                              <p:spTgt spid="98"/>
                                            </p:tgtEl>
                                            <p:attrNameLst>
                                              <p:attrName>ppt_h</p:attrName>
                                            </p:attrNameLst>
                                          </p:cBhvr>
                                          <p:tavLst>
                                            <p:tav tm="0">
                                              <p:val>
                                                <p:fltVal val="0"/>
                                              </p:val>
                                            </p:tav>
                                            <p:tav tm="100000">
                                              <p:val>
                                                <p:strVal val="#ppt_h"/>
                                              </p:val>
                                            </p:tav>
                                          </p:tavLst>
                                        </p:anim>
                                        <p:animEffect transition="in" filter="fade">
                                          <p:cBhvr>
                                            <p:cTn id="117" dur="1000"/>
                                            <p:tgtEl>
                                              <p:spTgt spid="98"/>
                                            </p:tgtEl>
                                          </p:cBhvr>
                                        </p:animEffect>
                                      </p:childTnLst>
                                    </p:cTn>
                                  </p:par>
                                  <p:par>
                                    <p:cTn id="118" presetID="53" presetClass="entr" presetSubtype="16" fill="hold" grpId="0" nodeType="withEffect">
                                      <p:stCondLst>
                                        <p:cond delay="0"/>
                                      </p:stCondLst>
                                      <p:childTnLst>
                                        <p:set>
                                          <p:cBhvr>
                                            <p:cTn id="119" dur="1" fill="hold">
                                              <p:stCondLst>
                                                <p:cond delay="0"/>
                                              </p:stCondLst>
                                            </p:cTn>
                                            <p:tgtEl>
                                              <p:spTgt spid="99"/>
                                            </p:tgtEl>
                                            <p:attrNameLst>
                                              <p:attrName>style.visibility</p:attrName>
                                            </p:attrNameLst>
                                          </p:cBhvr>
                                          <p:to>
                                            <p:strVal val="visible"/>
                                          </p:to>
                                        </p:set>
                                        <p:anim calcmode="lin" valueType="num">
                                          <p:cBhvr>
                                            <p:cTn id="120" dur="700" fill="hold"/>
                                            <p:tgtEl>
                                              <p:spTgt spid="99"/>
                                            </p:tgtEl>
                                            <p:attrNameLst>
                                              <p:attrName>ppt_w</p:attrName>
                                            </p:attrNameLst>
                                          </p:cBhvr>
                                          <p:tavLst>
                                            <p:tav tm="0">
                                              <p:val>
                                                <p:fltVal val="0"/>
                                              </p:val>
                                            </p:tav>
                                            <p:tav tm="100000">
                                              <p:val>
                                                <p:strVal val="#ppt_w"/>
                                              </p:val>
                                            </p:tav>
                                          </p:tavLst>
                                        </p:anim>
                                        <p:anim calcmode="lin" valueType="num">
                                          <p:cBhvr>
                                            <p:cTn id="121" dur="700" fill="hold"/>
                                            <p:tgtEl>
                                              <p:spTgt spid="99"/>
                                            </p:tgtEl>
                                            <p:attrNameLst>
                                              <p:attrName>ppt_h</p:attrName>
                                            </p:attrNameLst>
                                          </p:cBhvr>
                                          <p:tavLst>
                                            <p:tav tm="0">
                                              <p:val>
                                                <p:fltVal val="0"/>
                                              </p:val>
                                            </p:tav>
                                            <p:tav tm="100000">
                                              <p:val>
                                                <p:strVal val="#ppt_h"/>
                                              </p:val>
                                            </p:tav>
                                          </p:tavLst>
                                        </p:anim>
                                        <p:animEffect transition="in" filter="fade">
                                          <p:cBhvr>
                                            <p:cTn id="122" dur="700"/>
                                            <p:tgtEl>
                                              <p:spTgt spid="99"/>
                                            </p:tgtEl>
                                          </p:cBhvr>
                                        </p:animEffect>
                                      </p:childTnLst>
                                    </p:cTn>
                                  </p:par>
                                  <p:par>
                                    <p:cTn id="123" presetID="53" presetClass="entr" presetSubtype="16" fill="hold" grpId="0" nodeType="withEffect">
                                      <p:stCondLst>
                                        <p:cond delay="200"/>
                                      </p:stCondLst>
                                      <p:childTnLst>
                                        <p:set>
                                          <p:cBhvr>
                                            <p:cTn id="124" dur="1" fill="hold">
                                              <p:stCondLst>
                                                <p:cond delay="0"/>
                                              </p:stCondLst>
                                            </p:cTn>
                                            <p:tgtEl>
                                              <p:spTgt spid="100"/>
                                            </p:tgtEl>
                                            <p:attrNameLst>
                                              <p:attrName>style.visibility</p:attrName>
                                            </p:attrNameLst>
                                          </p:cBhvr>
                                          <p:to>
                                            <p:strVal val="visible"/>
                                          </p:to>
                                        </p:set>
                                        <p:anim calcmode="lin" valueType="num">
                                          <p:cBhvr>
                                            <p:cTn id="125" dur="800" fill="hold"/>
                                            <p:tgtEl>
                                              <p:spTgt spid="100"/>
                                            </p:tgtEl>
                                            <p:attrNameLst>
                                              <p:attrName>ppt_w</p:attrName>
                                            </p:attrNameLst>
                                          </p:cBhvr>
                                          <p:tavLst>
                                            <p:tav tm="0">
                                              <p:val>
                                                <p:fltVal val="0"/>
                                              </p:val>
                                            </p:tav>
                                            <p:tav tm="100000">
                                              <p:val>
                                                <p:strVal val="#ppt_w"/>
                                              </p:val>
                                            </p:tav>
                                          </p:tavLst>
                                        </p:anim>
                                        <p:anim calcmode="lin" valueType="num">
                                          <p:cBhvr>
                                            <p:cTn id="126" dur="800" fill="hold"/>
                                            <p:tgtEl>
                                              <p:spTgt spid="100"/>
                                            </p:tgtEl>
                                            <p:attrNameLst>
                                              <p:attrName>ppt_h</p:attrName>
                                            </p:attrNameLst>
                                          </p:cBhvr>
                                          <p:tavLst>
                                            <p:tav tm="0">
                                              <p:val>
                                                <p:fltVal val="0"/>
                                              </p:val>
                                            </p:tav>
                                            <p:tav tm="100000">
                                              <p:val>
                                                <p:strVal val="#ppt_h"/>
                                              </p:val>
                                            </p:tav>
                                          </p:tavLst>
                                        </p:anim>
                                        <p:animEffect transition="in" filter="fade">
                                          <p:cBhvr>
                                            <p:cTn id="127" dur="800"/>
                                            <p:tgtEl>
                                              <p:spTgt spid="100"/>
                                            </p:tgtEl>
                                          </p:cBhvr>
                                        </p:animEffect>
                                      </p:childTnLst>
                                    </p:cTn>
                                  </p:par>
                                  <p:par>
                                    <p:cTn id="128" presetID="53" presetClass="entr" presetSubtype="16" fill="hold" grpId="0" nodeType="withEffect">
                                      <p:stCondLst>
                                        <p:cond delay="400"/>
                                      </p:stCondLst>
                                      <p:childTnLst>
                                        <p:set>
                                          <p:cBhvr>
                                            <p:cTn id="129" dur="1" fill="hold">
                                              <p:stCondLst>
                                                <p:cond delay="0"/>
                                              </p:stCondLst>
                                            </p:cTn>
                                            <p:tgtEl>
                                              <p:spTgt spid="109"/>
                                            </p:tgtEl>
                                            <p:attrNameLst>
                                              <p:attrName>style.visibility</p:attrName>
                                            </p:attrNameLst>
                                          </p:cBhvr>
                                          <p:to>
                                            <p:strVal val="visible"/>
                                          </p:to>
                                        </p:set>
                                        <p:anim calcmode="lin" valueType="num">
                                          <p:cBhvr>
                                            <p:cTn id="130" dur="900" fill="hold"/>
                                            <p:tgtEl>
                                              <p:spTgt spid="109"/>
                                            </p:tgtEl>
                                            <p:attrNameLst>
                                              <p:attrName>ppt_w</p:attrName>
                                            </p:attrNameLst>
                                          </p:cBhvr>
                                          <p:tavLst>
                                            <p:tav tm="0">
                                              <p:val>
                                                <p:fltVal val="0"/>
                                              </p:val>
                                            </p:tav>
                                            <p:tav tm="100000">
                                              <p:val>
                                                <p:strVal val="#ppt_w"/>
                                              </p:val>
                                            </p:tav>
                                          </p:tavLst>
                                        </p:anim>
                                        <p:anim calcmode="lin" valueType="num">
                                          <p:cBhvr>
                                            <p:cTn id="131" dur="900" fill="hold"/>
                                            <p:tgtEl>
                                              <p:spTgt spid="109"/>
                                            </p:tgtEl>
                                            <p:attrNameLst>
                                              <p:attrName>ppt_h</p:attrName>
                                            </p:attrNameLst>
                                          </p:cBhvr>
                                          <p:tavLst>
                                            <p:tav tm="0">
                                              <p:val>
                                                <p:fltVal val="0"/>
                                              </p:val>
                                            </p:tav>
                                            <p:tav tm="100000">
                                              <p:val>
                                                <p:strVal val="#ppt_h"/>
                                              </p:val>
                                            </p:tav>
                                          </p:tavLst>
                                        </p:anim>
                                        <p:animEffect transition="in" filter="fade">
                                          <p:cBhvr>
                                            <p:cTn id="132" dur="9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78" grpId="0"/>
          <p:bldP spid="79" grpId="0"/>
          <p:bldP spid="80" grpId="0"/>
          <p:bldP spid="82" grpId="0"/>
          <p:bldP spid="82" grpId="1"/>
          <p:bldP spid="88" grpId="0" animBg="1"/>
          <p:bldP spid="92" grpId="0" animBg="1"/>
          <p:bldP spid="93" grpId="0" animBg="1"/>
          <p:bldP spid="95" grpId="0" animBg="1"/>
          <p:bldP spid="96" grpId="0" animBg="1"/>
          <p:bldP spid="97" grpId="0" animBg="1"/>
          <p:bldP spid="98" grpId="0" animBg="1"/>
          <p:bldP spid="99" grpId="0" animBg="1"/>
          <p:bldP spid="100" grpId="0" animBg="1"/>
          <p:bldP spid="94" grpId="0" animBg="1"/>
          <p:bldP spid="109" grpId="0" animBg="1"/>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flipH="1" flipV="1">
            <a:off x="2969045" y="1857279"/>
            <a:ext cx="3628920" cy="169560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flipV="1">
            <a:off x="2184979" y="1415756"/>
            <a:ext cx="4562601" cy="216504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1820981" y="1359141"/>
            <a:ext cx="1414632" cy="636545"/>
            <a:chOff x="1591195" y="3531392"/>
            <a:chExt cx="1721136" cy="774463"/>
          </a:xfrm>
          <a:effectLst>
            <a:outerShdw blurRad="444500" dist="254000" dir="8100000" algn="tr" rotWithShape="0">
              <a:prstClr val="black">
                <a:alpha val="50000"/>
              </a:prstClr>
            </a:outerShdw>
          </a:effectLst>
        </p:grpSpPr>
        <p:sp>
          <p:nvSpPr>
            <p:cNvPr id="10" name="圆角矩形 104"/>
            <p:cNvSpPr/>
            <p:nvPr/>
          </p:nvSpPr>
          <p:spPr>
            <a:xfrm>
              <a:off x="1591195" y="3531392"/>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100"/>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gradFill>
              <a:gsLst>
                <a:gs pos="39000">
                  <a:srgbClr val="F0F0F0"/>
                </a:gs>
                <a:gs pos="0">
                  <a:schemeClr val="bg1"/>
                </a:gs>
                <a:gs pos="100000">
                  <a:schemeClr val="bg1">
                    <a:lumMod val="7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1444736" y="3296277"/>
            <a:ext cx="1414632" cy="636545"/>
            <a:chOff x="1591195" y="3531392"/>
            <a:chExt cx="1721136" cy="774463"/>
          </a:xfrm>
          <a:effectLst>
            <a:outerShdw blurRad="444500" dist="254000" dir="8100000" algn="tr" rotWithShape="0">
              <a:prstClr val="black">
                <a:alpha val="50000"/>
              </a:prstClr>
            </a:outerShdw>
          </a:effectLst>
        </p:grpSpPr>
        <p:sp>
          <p:nvSpPr>
            <p:cNvPr id="13" name="圆角矩形 104"/>
            <p:cNvSpPr/>
            <p:nvPr/>
          </p:nvSpPr>
          <p:spPr>
            <a:xfrm>
              <a:off x="1591195" y="3531392"/>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圆角矩形 100"/>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gradFill>
              <a:gsLst>
                <a:gs pos="39000">
                  <a:srgbClr val="F0F0F0"/>
                </a:gs>
                <a:gs pos="0">
                  <a:schemeClr val="bg1"/>
                </a:gs>
                <a:gs pos="100000">
                  <a:schemeClr val="bg1">
                    <a:lumMod val="7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641453" y="1097484"/>
            <a:ext cx="1414632" cy="636545"/>
            <a:chOff x="1591195" y="3531392"/>
            <a:chExt cx="1721136" cy="774463"/>
          </a:xfrm>
          <a:effectLst>
            <a:outerShdw blurRad="444500" dist="254000" dir="8100000" algn="tr" rotWithShape="0">
              <a:prstClr val="black">
                <a:alpha val="50000"/>
              </a:prstClr>
            </a:outerShdw>
          </a:effectLst>
        </p:grpSpPr>
        <p:sp>
          <p:nvSpPr>
            <p:cNvPr id="16" name="圆角矩形 104"/>
            <p:cNvSpPr/>
            <p:nvPr/>
          </p:nvSpPr>
          <p:spPr>
            <a:xfrm>
              <a:off x="1591195" y="3531392"/>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圆角矩形 100"/>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gradFill>
              <a:gsLst>
                <a:gs pos="39000">
                  <a:srgbClr val="F0F0F0"/>
                </a:gs>
                <a:gs pos="0">
                  <a:schemeClr val="bg1"/>
                </a:gs>
                <a:gs pos="100000">
                  <a:schemeClr val="bg1">
                    <a:lumMod val="7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5853297" y="3313413"/>
            <a:ext cx="1414632" cy="636545"/>
            <a:chOff x="1591195" y="3531392"/>
            <a:chExt cx="1721136" cy="774463"/>
          </a:xfrm>
          <a:effectLst>
            <a:outerShdw blurRad="444500" dist="254000" dir="8100000" algn="tr" rotWithShape="0">
              <a:prstClr val="black">
                <a:alpha val="50000"/>
              </a:prstClr>
            </a:outerShdw>
          </a:effectLst>
        </p:grpSpPr>
        <p:sp>
          <p:nvSpPr>
            <p:cNvPr id="19" name="圆角矩形 104"/>
            <p:cNvSpPr/>
            <p:nvPr/>
          </p:nvSpPr>
          <p:spPr>
            <a:xfrm>
              <a:off x="1591195" y="3531392"/>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圆角矩形 100"/>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gradFill>
              <a:gsLst>
                <a:gs pos="39000">
                  <a:srgbClr val="F0F0F0"/>
                </a:gs>
                <a:gs pos="0">
                  <a:schemeClr val="bg1"/>
                </a:gs>
                <a:gs pos="100000">
                  <a:schemeClr val="bg1">
                    <a:lumMod val="7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TextBox 20"/>
          <p:cNvSpPr txBox="1"/>
          <p:nvPr/>
        </p:nvSpPr>
        <p:spPr>
          <a:xfrm>
            <a:off x="1891669" y="1358541"/>
            <a:ext cx="825867" cy="246221"/>
          </a:xfrm>
          <a:prstGeom prst="rect">
            <a:avLst/>
          </a:prstGeom>
          <a:noFill/>
        </p:spPr>
        <p:txBody>
          <a:bodyPr wrap="none" rtlCol="0">
            <a:spAutoFit/>
          </a:bodyPr>
          <a:lstStyle/>
          <a:p>
            <a:r>
              <a:rPr lang="zh-CN" altLang="en-US" sz="1000" dirty="0" smtClean="0">
                <a:solidFill>
                  <a:schemeClr val="tx1">
                    <a:lumMod val="65000"/>
                    <a:lumOff val="35000"/>
                  </a:schemeClr>
                </a:solidFill>
                <a:latin typeface="微软雅黑" pitchFamily="34" charset="-122"/>
                <a:ea typeface="微软雅黑" pitchFamily="34" charset="-122"/>
              </a:rPr>
              <a:t>项目产品一</a:t>
            </a:r>
            <a:endParaRPr lang="en-US" altLang="zh-CN" sz="1000" dirty="0">
              <a:solidFill>
                <a:schemeClr val="tx1">
                  <a:lumMod val="65000"/>
                  <a:lumOff val="35000"/>
                </a:schemeClr>
              </a:solidFill>
              <a:latin typeface="微软雅黑" pitchFamily="34" charset="-122"/>
              <a:ea typeface="微软雅黑" pitchFamily="34" charset="-122"/>
            </a:endParaRPr>
          </a:p>
        </p:txBody>
      </p:sp>
      <p:sp>
        <p:nvSpPr>
          <p:cNvPr id="22" name="TextBox 21"/>
          <p:cNvSpPr txBox="1"/>
          <p:nvPr/>
        </p:nvSpPr>
        <p:spPr>
          <a:xfrm>
            <a:off x="5981486" y="3338812"/>
            <a:ext cx="825867" cy="246221"/>
          </a:xfrm>
          <a:prstGeom prst="rect">
            <a:avLst/>
          </a:prstGeom>
          <a:noFill/>
        </p:spPr>
        <p:txBody>
          <a:bodyPr wrap="none" rtlCol="0">
            <a:spAutoFit/>
          </a:bodyPr>
          <a:lstStyle/>
          <a:p>
            <a:r>
              <a:rPr lang="zh-CN" altLang="en-US" sz="1000" dirty="0" smtClean="0">
                <a:solidFill>
                  <a:schemeClr val="tx1">
                    <a:lumMod val="65000"/>
                    <a:lumOff val="35000"/>
                  </a:schemeClr>
                </a:solidFill>
                <a:latin typeface="微软雅黑" pitchFamily="34" charset="-122"/>
                <a:ea typeface="微软雅黑" pitchFamily="34" charset="-122"/>
              </a:rPr>
              <a:t>项目产品三</a:t>
            </a:r>
            <a:endParaRPr lang="en-US" altLang="zh-CN" sz="1000" dirty="0">
              <a:solidFill>
                <a:schemeClr val="tx1">
                  <a:lumMod val="65000"/>
                  <a:lumOff val="35000"/>
                </a:schemeClr>
              </a:solidFill>
              <a:latin typeface="微软雅黑" pitchFamily="34" charset="-122"/>
              <a:ea typeface="微软雅黑" pitchFamily="34" charset="-122"/>
            </a:endParaRPr>
          </a:p>
        </p:txBody>
      </p:sp>
      <p:sp>
        <p:nvSpPr>
          <p:cNvPr id="23" name="TextBox 22"/>
          <p:cNvSpPr txBox="1"/>
          <p:nvPr/>
        </p:nvSpPr>
        <p:spPr>
          <a:xfrm>
            <a:off x="6747580" y="1111435"/>
            <a:ext cx="825867" cy="246221"/>
          </a:xfrm>
          <a:prstGeom prst="rect">
            <a:avLst/>
          </a:prstGeom>
          <a:noFill/>
        </p:spPr>
        <p:txBody>
          <a:bodyPr wrap="none" rtlCol="0">
            <a:spAutoFit/>
          </a:bodyPr>
          <a:lstStyle/>
          <a:p>
            <a:r>
              <a:rPr lang="zh-CN" altLang="en-US" sz="1000" dirty="0" smtClean="0">
                <a:solidFill>
                  <a:schemeClr val="tx1">
                    <a:lumMod val="65000"/>
                    <a:lumOff val="35000"/>
                  </a:schemeClr>
                </a:solidFill>
                <a:latin typeface="微软雅黑" pitchFamily="34" charset="-122"/>
                <a:ea typeface="微软雅黑" pitchFamily="34" charset="-122"/>
              </a:rPr>
              <a:t>项目产品四</a:t>
            </a:r>
            <a:endParaRPr lang="en-US" altLang="zh-CN" sz="1000" dirty="0">
              <a:solidFill>
                <a:schemeClr val="tx1">
                  <a:lumMod val="65000"/>
                  <a:lumOff val="35000"/>
                </a:schemeClr>
              </a:solidFill>
              <a:latin typeface="微软雅黑" pitchFamily="34" charset="-122"/>
              <a:ea typeface="微软雅黑" pitchFamily="34" charset="-122"/>
            </a:endParaRPr>
          </a:p>
        </p:txBody>
      </p:sp>
      <p:sp>
        <p:nvSpPr>
          <p:cNvPr id="24" name="TextBox 23"/>
          <p:cNvSpPr txBox="1"/>
          <p:nvPr/>
        </p:nvSpPr>
        <p:spPr>
          <a:xfrm>
            <a:off x="1555735" y="3321676"/>
            <a:ext cx="825867" cy="246221"/>
          </a:xfrm>
          <a:prstGeom prst="rect">
            <a:avLst/>
          </a:prstGeom>
          <a:noFill/>
        </p:spPr>
        <p:txBody>
          <a:bodyPr wrap="none" rtlCol="0">
            <a:spAutoFit/>
          </a:bodyPr>
          <a:lstStyle/>
          <a:p>
            <a:r>
              <a:rPr lang="zh-CN" altLang="en-US" sz="1000" dirty="0" smtClean="0">
                <a:solidFill>
                  <a:schemeClr val="tx1">
                    <a:lumMod val="65000"/>
                    <a:lumOff val="35000"/>
                  </a:schemeClr>
                </a:solidFill>
                <a:latin typeface="微软雅黑" pitchFamily="34" charset="-122"/>
                <a:ea typeface="微软雅黑" pitchFamily="34" charset="-122"/>
              </a:rPr>
              <a:t>项目产品二</a:t>
            </a:r>
            <a:endParaRPr lang="en-US" altLang="zh-CN" sz="1000" dirty="0">
              <a:solidFill>
                <a:schemeClr val="tx1">
                  <a:lumMod val="65000"/>
                  <a:lumOff val="35000"/>
                </a:schemeClr>
              </a:solidFill>
              <a:latin typeface="微软雅黑" pitchFamily="34" charset="-122"/>
              <a:ea typeface="微软雅黑" pitchFamily="34" charset="-122"/>
            </a:endParaRPr>
          </a:p>
        </p:txBody>
      </p:sp>
      <p:sp>
        <p:nvSpPr>
          <p:cNvPr id="25" name="TextBox 24"/>
          <p:cNvSpPr txBox="1"/>
          <p:nvPr/>
        </p:nvSpPr>
        <p:spPr>
          <a:xfrm>
            <a:off x="1835696" y="1635646"/>
            <a:ext cx="1338828" cy="323165"/>
          </a:xfrm>
          <a:prstGeom prst="rect">
            <a:avLst/>
          </a:prstGeom>
          <a:noFill/>
        </p:spPr>
        <p:txBody>
          <a:bodyPr wrap="none" rtlCol="0">
            <a:spAutoFit/>
          </a:bodyPr>
          <a:lstStyle/>
          <a:p>
            <a:r>
              <a:rPr lang="zh-CN" altLang="en-US" sz="1500" dirty="0" smtClean="0">
                <a:latin typeface="微软雅黑" pitchFamily="34" charset="-122"/>
                <a:ea typeface="微软雅黑" pitchFamily="34" charset="-122"/>
              </a:rPr>
              <a:t>点击输入标题</a:t>
            </a:r>
            <a:endParaRPr lang="zh-CN" altLang="en-US" sz="1500" dirty="0">
              <a:latin typeface="微软雅黑" pitchFamily="34" charset="-122"/>
              <a:ea typeface="微软雅黑" pitchFamily="34" charset="-122"/>
            </a:endParaRPr>
          </a:p>
        </p:txBody>
      </p:sp>
      <p:sp>
        <p:nvSpPr>
          <p:cNvPr id="26" name="TextBox 25"/>
          <p:cNvSpPr txBox="1"/>
          <p:nvPr/>
        </p:nvSpPr>
        <p:spPr>
          <a:xfrm>
            <a:off x="6660232" y="1373225"/>
            <a:ext cx="1338828" cy="323165"/>
          </a:xfrm>
          <a:prstGeom prst="rect">
            <a:avLst/>
          </a:prstGeom>
          <a:noFill/>
        </p:spPr>
        <p:txBody>
          <a:bodyPr wrap="none" rtlCol="0">
            <a:spAutoFit/>
          </a:bodyPr>
          <a:lstStyle/>
          <a:p>
            <a:r>
              <a:rPr lang="zh-CN" altLang="en-US" sz="1500" dirty="0">
                <a:latin typeface="微软雅黑" pitchFamily="34" charset="-122"/>
                <a:ea typeface="微软雅黑" pitchFamily="34" charset="-122"/>
              </a:rPr>
              <a:t>点击输入标题</a:t>
            </a:r>
          </a:p>
        </p:txBody>
      </p:sp>
      <p:sp>
        <p:nvSpPr>
          <p:cNvPr id="27" name="TextBox 26"/>
          <p:cNvSpPr txBox="1"/>
          <p:nvPr/>
        </p:nvSpPr>
        <p:spPr>
          <a:xfrm>
            <a:off x="1475656" y="3555503"/>
            <a:ext cx="1338828" cy="323165"/>
          </a:xfrm>
          <a:prstGeom prst="rect">
            <a:avLst/>
          </a:prstGeom>
          <a:noFill/>
        </p:spPr>
        <p:txBody>
          <a:bodyPr wrap="none" rtlCol="0">
            <a:spAutoFit/>
          </a:bodyPr>
          <a:lstStyle/>
          <a:p>
            <a:r>
              <a:rPr lang="zh-CN" altLang="en-US" sz="1500" dirty="0">
                <a:latin typeface="微软雅黑" pitchFamily="34" charset="-122"/>
                <a:ea typeface="微软雅黑" pitchFamily="34" charset="-122"/>
              </a:rPr>
              <a:t>点击输入标题</a:t>
            </a:r>
          </a:p>
        </p:txBody>
      </p:sp>
      <p:sp>
        <p:nvSpPr>
          <p:cNvPr id="28" name="TextBox 27"/>
          <p:cNvSpPr txBox="1"/>
          <p:nvPr/>
        </p:nvSpPr>
        <p:spPr>
          <a:xfrm>
            <a:off x="5868144" y="3586553"/>
            <a:ext cx="1338828" cy="323165"/>
          </a:xfrm>
          <a:prstGeom prst="rect">
            <a:avLst/>
          </a:prstGeom>
          <a:noFill/>
        </p:spPr>
        <p:txBody>
          <a:bodyPr wrap="none" rtlCol="0">
            <a:spAutoFit/>
          </a:bodyPr>
          <a:lstStyle/>
          <a:p>
            <a:r>
              <a:rPr lang="zh-CN" altLang="en-US" sz="1500" dirty="0">
                <a:latin typeface="微软雅黑" pitchFamily="34" charset="-122"/>
                <a:ea typeface="微软雅黑" pitchFamily="34" charset="-122"/>
              </a:rPr>
              <a:t>点击输入标题</a:t>
            </a:r>
          </a:p>
        </p:txBody>
      </p:sp>
      <p:grpSp>
        <p:nvGrpSpPr>
          <p:cNvPr id="43" name="组合 42"/>
          <p:cNvGrpSpPr/>
          <p:nvPr/>
        </p:nvGrpSpPr>
        <p:grpSpPr>
          <a:xfrm>
            <a:off x="3746633" y="1810030"/>
            <a:ext cx="1382075" cy="1382075"/>
            <a:chOff x="3746633" y="1810030"/>
            <a:chExt cx="1382075" cy="1382075"/>
          </a:xfrm>
        </p:grpSpPr>
        <p:grpSp>
          <p:nvGrpSpPr>
            <p:cNvPr id="5" name="组合 4"/>
            <p:cNvGrpSpPr/>
            <p:nvPr/>
          </p:nvGrpSpPr>
          <p:grpSpPr>
            <a:xfrm>
              <a:off x="3746633" y="1810030"/>
              <a:ext cx="1382075" cy="1382075"/>
              <a:chOff x="304800" y="673100"/>
              <a:chExt cx="4000500" cy="4000500"/>
            </a:xfrm>
            <a:effectLst>
              <a:outerShdw blurRad="444500" dist="254000" dir="8100000" algn="tr" rotWithShape="0">
                <a:prstClr val="black">
                  <a:alpha val="50000"/>
                </a:prstClr>
              </a:outerShdw>
            </a:effectLst>
          </p:grpSpPr>
          <p:sp>
            <p:nvSpPr>
              <p:cNvPr id="7" name="同心圆 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椭圆 7"/>
              <p:cNvSpPr/>
              <p:nvPr/>
            </p:nvSpPr>
            <p:spPr>
              <a:xfrm>
                <a:off x="392112" y="760412"/>
                <a:ext cx="3825877" cy="3825877"/>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TextBox 30"/>
            <p:cNvSpPr txBox="1"/>
            <p:nvPr/>
          </p:nvSpPr>
          <p:spPr>
            <a:xfrm>
              <a:off x="3978122" y="2397335"/>
              <a:ext cx="926418" cy="246221"/>
            </a:xfrm>
            <a:prstGeom prst="rect">
              <a:avLst/>
            </a:prstGeom>
            <a:noFill/>
          </p:spPr>
          <p:txBody>
            <a:bodyPr wrap="square" lIns="0" tIns="0" rIns="0" bIns="0" rtlCol="0">
              <a:spAutoFit/>
            </a:bodyPr>
            <a:lstStyle/>
            <a:p>
              <a:pPr algn="ctr"/>
              <a:r>
                <a:rPr lang="zh-CN" altLang="en-US" sz="1600" b="1" dirty="0" smtClean="0">
                  <a:solidFill>
                    <a:srgbClr val="C00000"/>
                  </a:solidFill>
                  <a:latin typeface="微软雅黑" pitchFamily="34" charset="-122"/>
                  <a:ea typeface="微软雅黑" pitchFamily="34" charset="-122"/>
                </a:rPr>
                <a:t>收入来源</a:t>
              </a:r>
            </a:p>
          </p:txBody>
        </p:sp>
      </p:grpSp>
      <p:sp>
        <p:nvSpPr>
          <p:cNvPr id="32" name="TextBox 31"/>
          <p:cNvSpPr txBox="1"/>
          <p:nvPr/>
        </p:nvSpPr>
        <p:spPr>
          <a:xfrm>
            <a:off x="592781" y="2186777"/>
            <a:ext cx="2448272" cy="731098"/>
          </a:xfrm>
          <a:prstGeom prst="rect">
            <a:avLst/>
          </a:prstGeom>
          <a:noFill/>
        </p:spPr>
        <p:txBody>
          <a:bodyPr wrap="square" rtlCol="0">
            <a:spAutoFit/>
          </a:bodyPr>
          <a:lstStyle/>
          <a:p>
            <a:pPr>
              <a:lnSpc>
                <a:spcPct val="130000"/>
              </a:lnSpc>
            </a:pPr>
            <a:r>
              <a:rPr lang="zh-CN" altLang="en-US" sz="1100" dirty="0">
                <a:latin typeface="微软雅黑" pitchFamily="34" charset="-122"/>
                <a:ea typeface="微软雅黑" pitchFamily="34" charset="-122"/>
              </a:rPr>
              <a:t>点击输入本栏的具体文字，简明扼要的说明分项内容，此为概念图解，请根据您的具体内容酌情修改。</a:t>
            </a:r>
            <a:endParaRPr lang="en-US" altLang="zh-CN" sz="1100" dirty="0">
              <a:latin typeface="微软雅黑" pitchFamily="34" charset="-122"/>
              <a:ea typeface="微软雅黑" pitchFamily="34" charset="-122"/>
            </a:endParaRPr>
          </a:p>
        </p:txBody>
      </p:sp>
      <p:sp>
        <p:nvSpPr>
          <p:cNvPr id="33" name="TextBox 32"/>
          <p:cNvSpPr txBox="1"/>
          <p:nvPr/>
        </p:nvSpPr>
        <p:spPr>
          <a:xfrm>
            <a:off x="745181" y="4011910"/>
            <a:ext cx="2448272" cy="731098"/>
          </a:xfrm>
          <a:prstGeom prst="rect">
            <a:avLst/>
          </a:prstGeom>
          <a:noFill/>
        </p:spPr>
        <p:txBody>
          <a:bodyPr wrap="square" rtlCol="0">
            <a:spAutoFit/>
          </a:bodyPr>
          <a:lstStyle/>
          <a:p>
            <a:pPr>
              <a:lnSpc>
                <a:spcPct val="130000"/>
              </a:lnSpc>
            </a:pPr>
            <a:r>
              <a:rPr lang="zh-CN" altLang="en-US" sz="1100" dirty="0">
                <a:latin typeface="微软雅黑" pitchFamily="34" charset="-122"/>
                <a:ea typeface="微软雅黑" pitchFamily="34" charset="-122"/>
              </a:rPr>
              <a:t>点击输入本栏的具体文字，简明扼要的说明分项内容，此为概念图解，请根据您的具体内容酌情修改。</a:t>
            </a:r>
            <a:endParaRPr lang="en-US" altLang="zh-CN" sz="1100" dirty="0">
              <a:latin typeface="微软雅黑" pitchFamily="34" charset="-122"/>
              <a:ea typeface="微软雅黑" pitchFamily="34" charset="-122"/>
            </a:endParaRPr>
          </a:p>
        </p:txBody>
      </p:sp>
      <p:sp>
        <p:nvSpPr>
          <p:cNvPr id="34" name="TextBox 33"/>
          <p:cNvSpPr txBox="1"/>
          <p:nvPr/>
        </p:nvSpPr>
        <p:spPr>
          <a:xfrm>
            <a:off x="5849365" y="4058985"/>
            <a:ext cx="2448272" cy="731098"/>
          </a:xfrm>
          <a:prstGeom prst="rect">
            <a:avLst/>
          </a:prstGeom>
          <a:noFill/>
        </p:spPr>
        <p:txBody>
          <a:bodyPr wrap="square" rtlCol="0">
            <a:spAutoFit/>
          </a:bodyPr>
          <a:lstStyle/>
          <a:p>
            <a:pPr>
              <a:lnSpc>
                <a:spcPct val="130000"/>
              </a:lnSpc>
            </a:pPr>
            <a:r>
              <a:rPr lang="zh-CN" altLang="en-US" sz="1100" dirty="0">
                <a:latin typeface="微软雅黑" pitchFamily="34" charset="-122"/>
                <a:ea typeface="微软雅黑" pitchFamily="34" charset="-122"/>
              </a:rPr>
              <a:t>点击输入本栏的具体文字，简明扼要的说明分项内容，此为概念图解，请根据您的具体内容酌情修改。</a:t>
            </a:r>
            <a:endParaRPr lang="en-US" altLang="zh-CN" sz="1100" dirty="0">
              <a:latin typeface="微软雅黑" pitchFamily="34" charset="-122"/>
              <a:ea typeface="微软雅黑" pitchFamily="34" charset="-122"/>
            </a:endParaRPr>
          </a:p>
        </p:txBody>
      </p:sp>
      <p:sp>
        <p:nvSpPr>
          <p:cNvPr id="35" name="TextBox 34"/>
          <p:cNvSpPr txBox="1"/>
          <p:nvPr/>
        </p:nvSpPr>
        <p:spPr>
          <a:xfrm>
            <a:off x="6012160" y="1972988"/>
            <a:ext cx="2448272" cy="731098"/>
          </a:xfrm>
          <a:prstGeom prst="rect">
            <a:avLst/>
          </a:prstGeom>
          <a:noFill/>
        </p:spPr>
        <p:txBody>
          <a:bodyPr wrap="square" rtlCol="0">
            <a:spAutoFit/>
          </a:bodyPr>
          <a:lstStyle/>
          <a:p>
            <a:pPr>
              <a:lnSpc>
                <a:spcPct val="130000"/>
              </a:lnSpc>
            </a:pPr>
            <a:r>
              <a:rPr lang="zh-CN" altLang="en-US" sz="1100" dirty="0">
                <a:latin typeface="微软雅黑" pitchFamily="34" charset="-122"/>
                <a:ea typeface="微软雅黑" pitchFamily="34" charset="-122"/>
              </a:rPr>
              <a:t>点击输入本栏的具体文字，简明扼要的说明分项内容，此为概念图解，请根据您的具体内容酌情修改。</a:t>
            </a:r>
            <a:endParaRPr lang="en-US" altLang="zh-CN" sz="1100" dirty="0">
              <a:latin typeface="微软雅黑" pitchFamily="34" charset="-122"/>
              <a:ea typeface="微软雅黑" pitchFamily="34" charset="-122"/>
            </a:endParaRPr>
          </a:p>
        </p:txBody>
      </p:sp>
      <p:sp>
        <p:nvSpPr>
          <p:cNvPr id="36" name="椭圆 35"/>
          <p:cNvSpPr/>
          <p:nvPr/>
        </p:nvSpPr>
        <p:spPr>
          <a:xfrm>
            <a:off x="2883767" y="1304103"/>
            <a:ext cx="373310" cy="373310"/>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1</a:t>
            </a:r>
            <a:endParaRPr lang="zh-CN" altLang="en-US" dirty="0"/>
          </a:p>
        </p:txBody>
      </p:sp>
      <p:sp>
        <p:nvSpPr>
          <p:cNvPr id="37" name="椭圆 36"/>
          <p:cNvSpPr/>
          <p:nvPr/>
        </p:nvSpPr>
        <p:spPr>
          <a:xfrm>
            <a:off x="2523727" y="3207487"/>
            <a:ext cx="373310" cy="373310"/>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2</a:t>
            </a:r>
            <a:endParaRPr lang="zh-CN" altLang="en-US" dirty="0"/>
          </a:p>
        </p:txBody>
      </p:sp>
      <p:sp>
        <p:nvSpPr>
          <p:cNvPr id="38" name="椭圆 37"/>
          <p:cNvSpPr/>
          <p:nvPr/>
        </p:nvSpPr>
        <p:spPr>
          <a:xfrm>
            <a:off x="6911328" y="3275267"/>
            <a:ext cx="373310" cy="373310"/>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3</a:t>
            </a:r>
            <a:endParaRPr lang="zh-CN" altLang="en-US" dirty="0"/>
          </a:p>
        </p:txBody>
      </p:sp>
      <p:sp>
        <p:nvSpPr>
          <p:cNvPr id="39" name="椭圆 38"/>
          <p:cNvSpPr/>
          <p:nvPr/>
        </p:nvSpPr>
        <p:spPr>
          <a:xfrm>
            <a:off x="7725152" y="1059582"/>
            <a:ext cx="373310" cy="373310"/>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4</a:t>
            </a:r>
            <a:endParaRPr lang="zh-CN" altLang="en-US" dirty="0"/>
          </a:p>
        </p:txBody>
      </p:sp>
      <p:sp>
        <p:nvSpPr>
          <p:cNvPr id="42" name="TextBox 41"/>
          <p:cNvSpPr txBox="1"/>
          <p:nvPr/>
        </p:nvSpPr>
        <p:spPr>
          <a:xfrm>
            <a:off x="3563888" y="475567"/>
            <a:ext cx="2016224" cy="307777"/>
          </a:xfrm>
          <a:prstGeom prst="rect">
            <a:avLst/>
          </a:prstGeom>
          <a:noFill/>
        </p:spPr>
        <p:txBody>
          <a:bodyPr wrap="square" lIns="0" tIns="0" rIns="0" bIns="0" rtlCol="0">
            <a:spAutoFit/>
          </a:bodyPr>
          <a:lstStyle/>
          <a:p>
            <a:pPr algn="ctr"/>
            <a:r>
              <a:rPr lang="zh-CN" altLang="en-US" sz="2000" b="1" dirty="0" smtClean="0">
                <a:latin typeface="微软雅黑" pitchFamily="34" charset="-122"/>
                <a:ea typeface="微软雅黑" pitchFamily="34" charset="-122"/>
              </a:rPr>
              <a:t>短期盈利计划</a:t>
            </a:r>
            <a:endParaRPr lang="zh-CN" altLang="en-US" sz="1000" dirty="0">
              <a:latin typeface="微软雅黑" pitchFamily="34" charset="-122"/>
              <a:ea typeface="微软雅黑" pitchFamily="34" charset="-122"/>
            </a:endParaRPr>
          </a:p>
        </p:txBody>
      </p:sp>
    </p:spTree>
    <p:extLst>
      <p:ext uri="{BB962C8B-B14F-4D97-AF65-F5344CB8AC3E}">
        <p14:creationId xmlns:p14="http://schemas.microsoft.com/office/powerpoint/2010/main" val="2458961807"/>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outVertical)">
                                      <p:cBhvr>
                                        <p:cTn id="13" dur="500"/>
                                        <p:tgtEl>
                                          <p:spTgt spid="2"/>
                                        </p:tgtEl>
                                      </p:cBhvr>
                                    </p:animEffect>
                                  </p:childTnLst>
                                </p:cTn>
                              </p:par>
                              <p:par>
                                <p:cTn id="14" presetID="53" presetClass="entr" presetSubtype="16" fill="hold" nodeType="withEffect">
                                  <p:stCondLst>
                                    <p:cond delay="30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par>
                                <p:cTn id="19" presetID="53" presetClass="entr" presetSubtype="16" fill="hold" nodeType="withEffect">
                                  <p:stCondLst>
                                    <p:cond delay="30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childTnLst>
                          </p:cTn>
                        </p:par>
                        <p:par>
                          <p:cTn id="24" fill="hold">
                            <p:stCondLst>
                              <p:cond delay="1800"/>
                            </p:stCondLst>
                            <p:childTnLst>
                              <p:par>
                                <p:cTn id="25" presetID="12" presetClass="entr" presetSubtype="4"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p:tgtEl>
                                          <p:spTgt spid="22"/>
                                        </p:tgtEl>
                                        <p:attrNameLst>
                                          <p:attrName>ppt_y</p:attrName>
                                        </p:attrNameLst>
                                      </p:cBhvr>
                                      <p:tavLst>
                                        <p:tav tm="0">
                                          <p:val>
                                            <p:strVal val="#ppt_y+#ppt_h*1.125000"/>
                                          </p:val>
                                        </p:tav>
                                        <p:tav tm="100000">
                                          <p:val>
                                            <p:strVal val="#ppt_y"/>
                                          </p:val>
                                        </p:tav>
                                      </p:tavLst>
                                    </p:anim>
                                    <p:animEffect transition="in" filter="wipe(up)">
                                      <p:cBhvr>
                                        <p:cTn id="28" dur="500"/>
                                        <p:tgtEl>
                                          <p:spTgt spid="22"/>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p:tgtEl>
                                          <p:spTgt spid="28"/>
                                        </p:tgtEl>
                                        <p:attrNameLst>
                                          <p:attrName>ppt_y</p:attrName>
                                        </p:attrNameLst>
                                      </p:cBhvr>
                                      <p:tavLst>
                                        <p:tav tm="0">
                                          <p:val>
                                            <p:strVal val="#ppt_y+#ppt_h*1.125000"/>
                                          </p:val>
                                        </p:tav>
                                        <p:tav tm="100000">
                                          <p:val>
                                            <p:strVal val="#ppt_y"/>
                                          </p:val>
                                        </p:tav>
                                      </p:tavLst>
                                    </p:anim>
                                    <p:animEffect transition="in" filter="wipe(up)">
                                      <p:cBhvr>
                                        <p:cTn id="32" dur="500"/>
                                        <p:tgtEl>
                                          <p:spTgt spid="28"/>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p:tgtEl>
                                          <p:spTgt spid="25"/>
                                        </p:tgtEl>
                                        <p:attrNameLst>
                                          <p:attrName>ppt_y</p:attrName>
                                        </p:attrNameLst>
                                      </p:cBhvr>
                                      <p:tavLst>
                                        <p:tav tm="0">
                                          <p:val>
                                            <p:strVal val="#ppt_y+#ppt_h*1.125000"/>
                                          </p:val>
                                        </p:tav>
                                        <p:tav tm="100000">
                                          <p:val>
                                            <p:strVal val="#ppt_y"/>
                                          </p:val>
                                        </p:tav>
                                      </p:tavLst>
                                    </p:anim>
                                    <p:animEffect transition="in" filter="wipe(up)">
                                      <p:cBhvr>
                                        <p:cTn id="36" dur="500"/>
                                        <p:tgtEl>
                                          <p:spTgt spid="25"/>
                                        </p:tgtEl>
                                      </p:cBhvr>
                                    </p:animEffect>
                                  </p:childTnLst>
                                </p:cTn>
                              </p:par>
                              <p:par>
                                <p:cTn id="37" presetID="12" presetClass="entr" presetSubtype="4"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p:tgtEl>
                                          <p:spTgt spid="21"/>
                                        </p:tgtEl>
                                        <p:attrNameLst>
                                          <p:attrName>ppt_y</p:attrName>
                                        </p:attrNameLst>
                                      </p:cBhvr>
                                      <p:tavLst>
                                        <p:tav tm="0">
                                          <p:val>
                                            <p:strVal val="#ppt_y+#ppt_h*1.125000"/>
                                          </p:val>
                                        </p:tav>
                                        <p:tav tm="100000">
                                          <p:val>
                                            <p:strVal val="#ppt_y"/>
                                          </p:val>
                                        </p:tav>
                                      </p:tavLst>
                                    </p:anim>
                                    <p:animEffect transition="in" filter="wipe(up)">
                                      <p:cBhvr>
                                        <p:cTn id="40" dur="500"/>
                                        <p:tgtEl>
                                          <p:spTgt spid="21"/>
                                        </p:tgtEl>
                                      </p:cBhvr>
                                    </p:animEffect>
                                  </p:childTnLst>
                                </p:cTn>
                              </p:par>
                            </p:childTnLst>
                          </p:cTn>
                        </p:par>
                        <p:par>
                          <p:cTn id="41" fill="hold">
                            <p:stCondLst>
                              <p:cond delay="2300"/>
                            </p:stCondLst>
                            <p:childTnLst>
                              <p:par>
                                <p:cTn id="42" presetID="16" presetClass="entr" presetSubtype="37" fill="hold" nodeType="after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barn(outVertical)">
                                      <p:cBhvr>
                                        <p:cTn id="44" dur="500"/>
                                        <p:tgtEl>
                                          <p:spTgt spid="3"/>
                                        </p:tgtEl>
                                      </p:cBhvr>
                                    </p:animEffect>
                                  </p:childTnLst>
                                </p:cTn>
                              </p:par>
                              <p:par>
                                <p:cTn id="45" presetID="53" presetClass="entr" presetSubtype="16" fill="hold" nodeType="withEffect">
                                  <p:stCondLst>
                                    <p:cond delay="30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ppt_w</p:attrName>
                                        </p:attrNameLst>
                                      </p:cBhvr>
                                      <p:tavLst>
                                        <p:tav tm="0">
                                          <p:val>
                                            <p:fltVal val="0"/>
                                          </p:val>
                                        </p:tav>
                                        <p:tav tm="100000">
                                          <p:val>
                                            <p:strVal val="#ppt_w"/>
                                          </p:val>
                                        </p:tav>
                                      </p:tavLst>
                                    </p:anim>
                                    <p:anim calcmode="lin" valueType="num">
                                      <p:cBhvr>
                                        <p:cTn id="48" dur="500" fill="hold"/>
                                        <p:tgtEl>
                                          <p:spTgt spid="12"/>
                                        </p:tgtEl>
                                        <p:attrNameLst>
                                          <p:attrName>ppt_h</p:attrName>
                                        </p:attrNameLst>
                                      </p:cBhvr>
                                      <p:tavLst>
                                        <p:tav tm="0">
                                          <p:val>
                                            <p:fltVal val="0"/>
                                          </p:val>
                                        </p:tav>
                                        <p:tav tm="100000">
                                          <p:val>
                                            <p:strVal val="#ppt_h"/>
                                          </p:val>
                                        </p:tav>
                                      </p:tavLst>
                                    </p:anim>
                                    <p:animEffect transition="in" filter="fade">
                                      <p:cBhvr>
                                        <p:cTn id="49" dur="500"/>
                                        <p:tgtEl>
                                          <p:spTgt spid="12"/>
                                        </p:tgtEl>
                                      </p:cBhvr>
                                    </p:animEffect>
                                  </p:childTnLst>
                                </p:cTn>
                              </p:par>
                              <p:par>
                                <p:cTn id="50" presetID="53" presetClass="entr" presetSubtype="16" fill="hold" nodeType="withEffect">
                                  <p:stCondLst>
                                    <p:cond delay="300"/>
                                  </p:stCondLst>
                                  <p:childTnLst>
                                    <p:set>
                                      <p:cBhvr>
                                        <p:cTn id="51" dur="1" fill="hold">
                                          <p:stCondLst>
                                            <p:cond delay="0"/>
                                          </p:stCondLst>
                                        </p:cTn>
                                        <p:tgtEl>
                                          <p:spTgt spid="15"/>
                                        </p:tgtEl>
                                        <p:attrNameLst>
                                          <p:attrName>style.visibility</p:attrName>
                                        </p:attrNameLst>
                                      </p:cBhvr>
                                      <p:to>
                                        <p:strVal val="visible"/>
                                      </p:to>
                                    </p:set>
                                    <p:anim calcmode="lin" valueType="num">
                                      <p:cBhvr>
                                        <p:cTn id="52" dur="500" fill="hold"/>
                                        <p:tgtEl>
                                          <p:spTgt spid="15"/>
                                        </p:tgtEl>
                                        <p:attrNameLst>
                                          <p:attrName>ppt_w</p:attrName>
                                        </p:attrNameLst>
                                      </p:cBhvr>
                                      <p:tavLst>
                                        <p:tav tm="0">
                                          <p:val>
                                            <p:fltVal val="0"/>
                                          </p:val>
                                        </p:tav>
                                        <p:tav tm="100000">
                                          <p:val>
                                            <p:strVal val="#ppt_w"/>
                                          </p:val>
                                        </p:tav>
                                      </p:tavLst>
                                    </p:anim>
                                    <p:anim calcmode="lin" valueType="num">
                                      <p:cBhvr>
                                        <p:cTn id="53" dur="500" fill="hold"/>
                                        <p:tgtEl>
                                          <p:spTgt spid="15"/>
                                        </p:tgtEl>
                                        <p:attrNameLst>
                                          <p:attrName>ppt_h</p:attrName>
                                        </p:attrNameLst>
                                      </p:cBhvr>
                                      <p:tavLst>
                                        <p:tav tm="0">
                                          <p:val>
                                            <p:fltVal val="0"/>
                                          </p:val>
                                        </p:tav>
                                        <p:tav tm="100000">
                                          <p:val>
                                            <p:strVal val="#ppt_h"/>
                                          </p:val>
                                        </p:tav>
                                      </p:tavLst>
                                    </p:anim>
                                    <p:animEffect transition="in" filter="fade">
                                      <p:cBhvr>
                                        <p:cTn id="54" dur="500"/>
                                        <p:tgtEl>
                                          <p:spTgt spid="15"/>
                                        </p:tgtEl>
                                      </p:cBhvr>
                                    </p:animEffect>
                                  </p:childTnLst>
                                </p:cTn>
                              </p:par>
                            </p:childTnLst>
                          </p:cTn>
                        </p:par>
                        <p:par>
                          <p:cTn id="55" fill="hold">
                            <p:stCondLst>
                              <p:cond delay="3100"/>
                            </p:stCondLst>
                            <p:childTnLst>
                              <p:par>
                                <p:cTn id="56" presetID="12" presetClass="entr" presetSubtype="4" fill="hold" grpId="0" nodeType="afterEffect">
                                  <p:stCondLst>
                                    <p:cond delay="0"/>
                                  </p:stCondLst>
                                  <p:childTnLst>
                                    <p:set>
                                      <p:cBhvr>
                                        <p:cTn id="57" dur="1" fill="hold">
                                          <p:stCondLst>
                                            <p:cond delay="0"/>
                                          </p:stCondLst>
                                        </p:cTn>
                                        <p:tgtEl>
                                          <p:spTgt spid="27"/>
                                        </p:tgtEl>
                                        <p:attrNameLst>
                                          <p:attrName>style.visibility</p:attrName>
                                        </p:attrNameLst>
                                      </p:cBhvr>
                                      <p:to>
                                        <p:strVal val="visible"/>
                                      </p:to>
                                    </p:set>
                                    <p:anim calcmode="lin" valueType="num">
                                      <p:cBhvr additive="base">
                                        <p:cTn id="58" dur="500"/>
                                        <p:tgtEl>
                                          <p:spTgt spid="27"/>
                                        </p:tgtEl>
                                        <p:attrNameLst>
                                          <p:attrName>ppt_y</p:attrName>
                                        </p:attrNameLst>
                                      </p:cBhvr>
                                      <p:tavLst>
                                        <p:tav tm="0">
                                          <p:val>
                                            <p:strVal val="#ppt_y+#ppt_h*1.125000"/>
                                          </p:val>
                                        </p:tav>
                                        <p:tav tm="100000">
                                          <p:val>
                                            <p:strVal val="#ppt_y"/>
                                          </p:val>
                                        </p:tav>
                                      </p:tavLst>
                                    </p:anim>
                                    <p:animEffect transition="in" filter="wipe(up)">
                                      <p:cBhvr>
                                        <p:cTn id="59" dur="500"/>
                                        <p:tgtEl>
                                          <p:spTgt spid="27"/>
                                        </p:tgtEl>
                                      </p:cBhvr>
                                    </p:animEffect>
                                  </p:childTnLst>
                                </p:cTn>
                              </p:par>
                              <p:par>
                                <p:cTn id="60" presetID="12" presetClass="entr" presetSubtype="4" fill="hold" grpId="0" nodeType="withEffect">
                                  <p:stCondLst>
                                    <p:cond delay="0"/>
                                  </p:stCondLst>
                                  <p:childTnLst>
                                    <p:set>
                                      <p:cBhvr>
                                        <p:cTn id="61" dur="1" fill="hold">
                                          <p:stCondLst>
                                            <p:cond delay="0"/>
                                          </p:stCondLst>
                                        </p:cTn>
                                        <p:tgtEl>
                                          <p:spTgt spid="24"/>
                                        </p:tgtEl>
                                        <p:attrNameLst>
                                          <p:attrName>style.visibility</p:attrName>
                                        </p:attrNameLst>
                                      </p:cBhvr>
                                      <p:to>
                                        <p:strVal val="visible"/>
                                      </p:to>
                                    </p:set>
                                    <p:anim calcmode="lin" valueType="num">
                                      <p:cBhvr additive="base">
                                        <p:cTn id="62" dur="500"/>
                                        <p:tgtEl>
                                          <p:spTgt spid="24"/>
                                        </p:tgtEl>
                                        <p:attrNameLst>
                                          <p:attrName>ppt_y</p:attrName>
                                        </p:attrNameLst>
                                      </p:cBhvr>
                                      <p:tavLst>
                                        <p:tav tm="0">
                                          <p:val>
                                            <p:strVal val="#ppt_y+#ppt_h*1.125000"/>
                                          </p:val>
                                        </p:tav>
                                        <p:tav tm="100000">
                                          <p:val>
                                            <p:strVal val="#ppt_y"/>
                                          </p:val>
                                        </p:tav>
                                      </p:tavLst>
                                    </p:anim>
                                    <p:animEffect transition="in" filter="wipe(up)">
                                      <p:cBhvr>
                                        <p:cTn id="63" dur="500"/>
                                        <p:tgtEl>
                                          <p:spTgt spid="24"/>
                                        </p:tgtEl>
                                      </p:cBhvr>
                                    </p:animEffect>
                                  </p:childTnLst>
                                </p:cTn>
                              </p:par>
                              <p:par>
                                <p:cTn id="64" presetID="12" presetClass="entr" presetSubtype="4" fill="hold" grpId="0" nodeType="withEffect">
                                  <p:stCondLst>
                                    <p:cond delay="0"/>
                                  </p:stCondLst>
                                  <p:childTnLst>
                                    <p:set>
                                      <p:cBhvr>
                                        <p:cTn id="65" dur="1" fill="hold">
                                          <p:stCondLst>
                                            <p:cond delay="0"/>
                                          </p:stCondLst>
                                        </p:cTn>
                                        <p:tgtEl>
                                          <p:spTgt spid="23"/>
                                        </p:tgtEl>
                                        <p:attrNameLst>
                                          <p:attrName>style.visibility</p:attrName>
                                        </p:attrNameLst>
                                      </p:cBhvr>
                                      <p:to>
                                        <p:strVal val="visible"/>
                                      </p:to>
                                    </p:set>
                                    <p:anim calcmode="lin" valueType="num">
                                      <p:cBhvr additive="base">
                                        <p:cTn id="66" dur="500"/>
                                        <p:tgtEl>
                                          <p:spTgt spid="23"/>
                                        </p:tgtEl>
                                        <p:attrNameLst>
                                          <p:attrName>ppt_y</p:attrName>
                                        </p:attrNameLst>
                                      </p:cBhvr>
                                      <p:tavLst>
                                        <p:tav tm="0">
                                          <p:val>
                                            <p:strVal val="#ppt_y+#ppt_h*1.125000"/>
                                          </p:val>
                                        </p:tav>
                                        <p:tav tm="100000">
                                          <p:val>
                                            <p:strVal val="#ppt_y"/>
                                          </p:val>
                                        </p:tav>
                                      </p:tavLst>
                                    </p:anim>
                                    <p:animEffect transition="in" filter="wipe(up)">
                                      <p:cBhvr>
                                        <p:cTn id="67" dur="500"/>
                                        <p:tgtEl>
                                          <p:spTgt spid="23"/>
                                        </p:tgtEl>
                                      </p:cBhvr>
                                    </p:animEffect>
                                  </p:childTnLst>
                                </p:cTn>
                              </p:par>
                              <p:par>
                                <p:cTn id="68" presetID="12" presetClass="entr" presetSubtype="4" fill="hold" grpId="0" nodeType="withEffect">
                                  <p:stCondLst>
                                    <p:cond delay="0"/>
                                  </p:stCondLst>
                                  <p:childTnLst>
                                    <p:set>
                                      <p:cBhvr>
                                        <p:cTn id="69" dur="1" fill="hold">
                                          <p:stCondLst>
                                            <p:cond delay="0"/>
                                          </p:stCondLst>
                                        </p:cTn>
                                        <p:tgtEl>
                                          <p:spTgt spid="26"/>
                                        </p:tgtEl>
                                        <p:attrNameLst>
                                          <p:attrName>style.visibility</p:attrName>
                                        </p:attrNameLst>
                                      </p:cBhvr>
                                      <p:to>
                                        <p:strVal val="visible"/>
                                      </p:to>
                                    </p:set>
                                    <p:anim calcmode="lin" valueType="num">
                                      <p:cBhvr additive="base">
                                        <p:cTn id="70" dur="500"/>
                                        <p:tgtEl>
                                          <p:spTgt spid="26"/>
                                        </p:tgtEl>
                                        <p:attrNameLst>
                                          <p:attrName>ppt_y</p:attrName>
                                        </p:attrNameLst>
                                      </p:cBhvr>
                                      <p:tavLst>
                                        <p:tav tm="0">
                                          <p:val>
                                            <p:strVal val="#ppt_y+#ppt_h*1.125000"/>
                                          </p:val>
                                        </p:tav>
                                        <p:tav tm="100000">
                                          <p:val>
                                            <p:strVal val="#ppt_y"/>
                                          </p:val>
                                        </p:tav>
                                      </p:tavLst>
                                    </p:anim>
                                    <p:animEffect transition="in" filter="wipe(up)">
                                      <p:cBhvr>
                                        <p:cTn id="71" dur="500"/>
                                        <p:tgtEl>
                                          <p:spTgt spid="26"/>
                                        </p:tgtEl>
                                      </p:cBhvr>
                                    </p:animEffect>
                                  </p:childTnLst>
                                </p:cTn>
                              </p:par>
                            </p:childTnLst>
                          </p:cTn>
                        </p:par>
                        <p:par>
                          <p:cTn id="72" fill="hold">
                            <p:stCondLst>
                              <p:cond delay="3600"/>
                            </p:stCondLst>
                            <p:childTnLst>
                              <p:par>
                                <p:cTn id="73" presetID="53" presetClass="entr" presetSubtype="16" fill="hold" grpId="0" nodeType="afterEffect">
                                  <p:stCondLst>
                                    <p:cond delay="0"/>
                                  </p:stCondLst>
                                  <p:childTnLst>
                                    <p:set>
                                      <p:cBhvr>
                                        <p:cTn id="74" dur="1" fill="hold">
                                          <p:stCondLst>
                                            <p:cond delay="0"/>
                                          </p:stCondLst>
                                        </p:cTn>
                                        <p:tgtEl>
                                          <p:spTgt spid="36"/>
                                        </p:tgtEl>
                                        <p:attrNameLst>
                                          <p:attrName>style.visibility</p:attrName>
                                        </p:attrNameLst>
                                      </p:cBhvr>
                                      <p:to>
                                        <p:strVal val="visible"/>
                                      </p:to>
                                    </p:set>
                                    <p:anim calcmode="lin" valueType="num">
                                      <p:cBhvr>
                                        <p:cTn id="75" dur="500" fill="hold"/>
                                        <p:tgtEl>
                                          <p:spTgt spid="36"/>
                                        </p:tgtEl>
                                        <p:attrNameLst>
                                          <p:attrName>ppt_w</p:attrName>
                                        </p:attrNameLst>
                                      </p:cBhvr>
                                      <p:tavLst>
                                        <p:tav tm="0">
                                          <p:val>
                                            <p:fltVal val="0"/>
                                          </p:val>
                                        </p:tav>
                                        <p:tav tm="100000">
                                          <p:val>
                                            <p:strVal val="#ppt_w"/>
                                          </p:val>
                                        </p:tav>
                                      </p:tavLst>
                                    </p:anim>
                                    <p:anim calcmode="lin" valueType="num">
                                      <p:cBhvr>
                                        <p:cTn id="76" dur="500" fill="hold"/>
                                        <p:tgtEl>
                                          <p:spTgt spid="36"/>
                                        </p:tgtEl>
                                        <p:attrNameLst>
                                          <p:attrName>ppt_h</p:attrName>
                                        </p:attrNameLst>
                                      </p:cBhvr>
                                      <p:tavLst>
                                        <p:tav tm="0">
                                          <p:val>
                                            <p:fltVal val="0"/>
                                          </p:val>
                                        </p:tav>
                                        <p:tav tm="100000">
                                          <p:val>
                                            <p:strVal val="#ppt_h"/>
                                          </p:val>
                                        </p:tav>
                                      </p:tavLst>
                                    </p:anim>
                                    <p:animEffect transition="in" filter="fade">
                                      <p:cBhvr>
                                        <p:cTn id="77" dur="500"/>
                                        <p:tgtEl>
                                          <p:spTgt spid="36"/>
                                        </p:tgtEl>
                                      </p:cBhvr>
                                    </p:animEffect>
                                  </p:childTnLst>
                                </p:cTn>
                              </p:par>
                              <p:par>
                                <p:cTn id="78" presetID="53" presetClass="entr" presetSubtype="16" fill="hold" grpId="0" nodeType="withEffect">
                                  <p:stCondLst>
                                    <p:cond delay="0"/>
                                  </p:stCondLst>
                                  <p:childTnLst>
                                    <p:set>
                                      <p:cBhvr>
                                        <p:cTn id="79" dur="1" fill="hold">
                                          <p:stCondLst>
                                            <p:cond delay="0"/>
                                          </p:stCondLst>
                                        </p:cTn>
                                        <p:tgtEl>
                                          <p:spTgt spid="37"/>
                                        </p:tgtEl>
                                        <p:attrNameLst>
                                          <p:attrName>style.visibility</p:attrName>
                                        </p:attrNameLst>
                                      </p:cBhvr>
                                      <p:to>
                                        <p:strVal val="visible"/>
                                      </p:to>
                                    </p:set>
                                    <p:anim calcmode="lin" valueType="num">
                                      <p:cBhvr>
                                        <p:cTn id="80" dur="500" fill="hold"/>
                                        <p:tgtEl>
                                          <p:spTgt spid="37"/>
                                        </p:tgtEl>
                                        <p:attrNameLst>
                                          <p:attrName>ppt_w</p:attrName>
                                        </p:attrNameLst>
                                      </p:cBhvr>
                                      <p:tavLst>
                                        <p:tav tm="0">
                                          <p:val>
                                            <p:fltVal val="0"/>
                                          </p:val>
                                        </p:tav>
                                        <p:tav tm="100000">
                                          <p:val>
                                            <p:strVal val="#ppt_w"/>
                                          </p:val>
                                        </p:tav>
                                      </p:tavLst>
                                    </p:anim>
                                    <p:anim calcmode="lin" valueType="num">
                                      <p:cBhvr>
                                        <p:cTn id="81" dur="500" fill="hold"/>
                                        <p:tgtEl>
                                          <p:spTgt spid="37"/>
                                        </p:tgtEl>
                                        <p:attrNameLst>
                                          <p:attrName>ppt_h</p:attrName>
                                        </p:attrNameLst>
                                      </p:cBhvr>
                                      <p:tavLst>
                                        <p:tav tm="0">
                                          <p:val>
                                            <p:fltVal val="0"/>
                                          </p:val>
                                        </p:tav>
                                        <p:tav tm="100000">
                                          <p:val>
                                            <p:strVal val="#ppt_h"/>
                                          </p:val>
                                        </p:tav>
                                      </p:tavLst>
                                    </p:anim>
                                    <p:animEffect transition="in" filter="fade">
                                      <p:cBhvr>
                                        <p:cTn id="82" dur="500"/>
                                        <p:tgtEl>
                                          <p:spTgt spid="37"/>
                                        </p:tgtEl>
                                      </p:cBhvr>
                                    </p:animEffect>
                                  </p:childTnLst>
                                </p:cTn>
                              </p:par>
                              <p:par>
                                <p:cTn id="83" presetID="53" presetClass="entr" presetSubtype="16" fill="hold" grpId="0" nodeType="withEffect">
                                  <p:stCondLst>
                                    <p:cond delay="0"/>
                                  </p:stCondLst>
                                  <p:childTnLst>
                                    <p:set>
                                      <p:cBhvr>
                                        <p:cTn id="84" dur="1" fill="hold">
                                          <p:stCondLst>
                                            <p:cond delay="0"/>
                                          </p:stCondLst>
                                        </p:cTn>
                                        <p:tgtEl>
                                          <p:spTgt spid="38"/>
                                        </p:tgtEl>
                                        <p:attrNameLst>
                                          <p:attrName>style.visibility</p:attrName>
                                        </p:attrNameLst>
                                      </p:cBhvr>
                                      <p:to>
                                        <p:strVal val="visible"/>
                                      </p:to>
                                    </p:set>
                                    <p:anim calcmode="lin" valueType="num">
                                      <p:cBhvr>
                                        <p:cTn id="85" dur="500" fill="hold"/>
                                        <p:tgtEl>
                                          <p:spTgt spid="38"/>
                                        </p:tgtEl>
                                        <p:attrNameLst>
                                          <p:attrName>ppt_w</p:attrName>
                                        </p:attrNameLst>
                                      </p:cBhvr>
                                      <p:tavLst>
                                        <p:tav tm="0">
                                          <p:val>
                                            <p:fltVal val="0"/>
                                          </p:val>
                                        </p:tav>
                                        <p:tav tm="100000">
                                          <p:val>
                                            <p:strVal val="#ppt_w"/>
                                          </p:val>
                                        </p:tav>
                                      </p:tavLst>
                                    </p:anim>
                                    <p:anim calcmode="lin" valueType="num">
                                      <p:cBhvr>
                                        <p:cTn id="86" dur="500" fill="hold"/>
                                        <p:tgtEl>
                                          <p:spTgt spid="38"/>
                                        </p:tgtEl>
                                        <p:attrNameLst>
                                          <p:attrName>ppt_h</p:attrName>
                                        </p:attrNameLst>
                                      </p:cBhvr>
                                      <p:tavLst>
                                        <p:tav tm="0">
                                          <p:val>
                                            <p:fltVal val="0"/>
                                          </p:val>
                                        </p:tav>
                                        <p:tav tm="100000">
                                          <p:val>
                                            <p:strVal val="#ppt_h"/>
                                          </p:val>
                                        </p:tav>
                                      </p:tavLst>
                                    </p:anim>
                                    <p:animEffect transition="in" filter="fade">
                                      <p:cBhvr>
                                        <p:cTn id="87" dur="500"/>
                                        <p:tgtEl>
                                          <p:spTgt spid="38"/>
                                        </p:tgtEl>
                                      </p:cBhvr>
                                    </p:animEffect>
                                  </p:childTnLst>
                                </p:cTn>
                              </p:par>
                              <p:par>
                                <p:cTn id="88" presetID="53" presetClass="entr" presetSubtype="16" fill="hold" grpId="0" nodeType="withEffect">
                                  <p:stCondLst>
                                    <p:cond delay="0"/>
                                  </p:stCondLst>
                                  <p:childTnLst>
                                    <p:set>
                                      <p:cBhvr>
                                        <p:cTn id="89" dur="1" fill="hold">
                                          <p:stCondLst>
                                            <p:cond delay="0"/>
                                          </p:stCondLst>
                                        </p:cTn>
                                        <p:tgtEl>
                                          <p:spTgt spid="39"/>
                                        </p:tgtEl>
                                        <p:attrNameLst>
                                          <p:attrName>style.visibility</p:attrName>
                                        </p:attrNameLst>
                                      </p:cBhvr>
                                      <p:to>
                                        <p:strVal val="visible"/>
                                      </p:to>
                                    </p:set>
                                    <p:anim calcmode="lin" valueType="num">
                                      <p:cBhvr>
                                        <p:cTn id="90" dur="500" fill="hold"/>
                                        <p:tgtEl>
                                          <p:spTgt spid="39"/>
                                        </p:tgtEl>
                                        <p:attrNameLst>
                                          <p:attrName>ppt_w</p:attrName>
                                        </p:attrNameLst>
                                      </p:cBhvr>
                                      <p:tavLst>
                                        <p:tav tm="0">
                                          <p:val>
                                            <p:fltVal val="0"/>
                                          </p:val>
                                        </p:tav>
                                        <p:tav tm="100000">
                                          <p:val>
                                            <p:strVal val="#ppt_w"/>
                                          </p:val>
                                        </p:tav>
                                      </p:tavLst>
                                    </p:anim>
                                    <p:anim calcmode="lin" valueType="num">
                                      <p:cBhvr>
                                        <p:cTn id="91" dur="500" fill="hold"/>
                                        <p:tgtEl>
                                          <p:spTgt spid="39"/>
                                        </p:tgtEl>
                                        <p:attrNameLst>
                                          <p:attrName>ppt_h</p:attrName>
                                        </p:attrNameLst>
                                      </p:cBhvr>
                                      <p:tavLst>
                                        <p:tav tm="0">
                                          <p:val>
                                            <p:fltVal val="0"/>
                                          </p:val>
                                        </p:tav>
                                        <p:tav tm="100000">
                                          <p:val>
                                            <p:strVal val="#ppt_h"/>
                                          </p:val>
                                        </p:tav>
                                      </p:tavLst>
                                    </p:anim>
                                    <p:animEffect transition="in" filter="fade">
                                      <p:cBhvr>
                                        <p:cTn id="92" dur="500"/>
                                        <p:tgtEl>
                                          <p:spTgt spid="39"/>
                                        </p:tgtEl>
                                      </p:cBhvr>
                                    </p:animEffect>
                                  </p:childTnLst>
                                </p:cTn>
                              </p:par>
                            </p:childTnLst>
                          </p:cTn>
                        </p:par>
                        <p:par>
                          <p:cTn id="93" fill="hold">
                            <p:stCondLst>
                              <p:cond delay="4100"/>
                            </p:stCondLst>
                            <p:childTnLst>
                              <p:par>
                                <p:cTn id="94" presetID="22" presetClass="entr" presetSubtype="1" fill="hold" grpId="0" nodeType="afterEffect">
                                  <p:stCondLst>
                                    <p:cond delay="0"/>
                                  </p:stCondLst>
                                  <p:childTnLst>
                                    <p:set>
                                      <p:cBhvr>
                                        <p:cTn id="95" dur="1" fill="hold">
                                          <p:stCondLst>
                                            <p:cond delay="0"/>
                                          </p:stCondLst>
                                        </p:cTn>
                                        <p:tgtEl>
                                          <p:spTgt spid="32"/>
                                        </p:tgtEl>
                                        <p:attrNameLst>
                                          <p:attrName>style.visibility</p:attrName>
                                        </p:attrNameLst>
                                      </p:cBhvr>
                                      <p:to>
                                        <p:strVal val="visible"/>
                                      </p:to>
                                    </p:set>
                                    <p:animEffect transition="in" filter="wipe(up)">
                                      <p:cBhvr>
                                        <p:cTn id="96" dur="500"/>
                                        <p:tgtEl>
                                          <p:spTgt spid="32"/>
                                        </p:tgtEl>
                                      </p:cBhvr>
                                    </p:animEffect>
                                  </p:childTnLst>
                                </p:cTn>
                              </p:par>
                            </p:childTnLst>
                          </p:cTn>
                        </p:par>
                        <p:par>
                          <p:cTn id="97" fill="hold">
                            <p:stCondLst>
                              <p:cond delay="4600"/>
                            </p:stCondLst>
                            <p:childTnLst>
                              <p:par>
                                <p:cTn id="98" presetID="22" presetClass="entr" presetSubtype="1" fill="hold" grpId="0" nodeType="afterEffect">
                                  <p:stCondLst>
                                    <p:cond delay="0"/>
                                  </p:stCondLst>
                                  <p:childTnLst>
                                    <p:set>
                                      <p:cBhvr>
                                        <p:cTn id="99" dur="1" fill="hold">
                                          <p:stCondLst>
                                            <p:cond delay="0"/>
                                          </p:stCondLst>
                                        </p:cTn>
                                        <p:tgtEl>
                                          <p:spTgt spid="33"/>
                                        </p:tgtEl>
                                        <p:attrNameLst>
                                          <p:attrName>style.visibility</p:attrName>
                                        </p:attrNameLst>
                                      </p:cBhvr>
                                      <p:to>
                                        <p:strVal val="visible"/>
                                      </p:to>
                                    </p:set>
                                    <p:animEffect transition="in" filter="wipe(up)">
                                      <p:cBhvr>
                                        <p:cTn id="100" dur="500"/>
                                        <p:tgtEl>
                                          <p:spTgt spid="33"/>
                                        </p:tgtEl>
                                      </p:cBhvr>
                                    </p:animEffect>
                                  </p:childTnLst>
                                </p:cTn>
                              </p:par>
                            </p:childTnLst>
                          </p:cTn>
                        </p:par>
                        <p:par>
                          <p:cTn id="101" fill="hold">
                            <p:stCondLst>
                              <p:cond delay="5100"/>
                            </p:stCondLst>
                            <p:childTnLst>
                              <p:par>
                                <p:cTn id="102" presetID="22" presetClass="entr" presetSubtype="1" fill="hold" grpId="0" nodeType="afterEffect">
                                  <p:stCondLst>
                                    <p:cond delay="0"/>
                                  </p:stCondLst>
                                  <p:childTnLst>
                                    <p:set>
                                      <p:cBhvr>
                                        <p:cTn id="103" dur="1" fill="hold">
                                          <p:stCondLst>
                                            <p:cond delay="0"/>
                                          </p:stCondLst>
                                        </p:cTn>
                                        <p:tgtEl>
                                          <p:spTgt spid="34"/>
                                        </p:tgtEl>
                                        <p:attrNameLst>
                                          <p:attrName>style.visibility</p:attrName>
                                        </p:attrNameLst>
                                      </p:cBhvr>
                                      <p:to>
                                        <p:strVal val="visible"/>
                                      </p:to>
                                    </p:set>
                                    <p:animEffect transition="in" filter="wipe(up)">
                                      <p:cBhvr>
                                        <p:cTn id="104" dur="500"/>
                                        <p:tgtEl>
                                          <p:spTgt spid="34"/>
                                        </p:tgtEl>
                                      </p:cBhvr>
                                    </p:animEffect>
                                  </p:childTnLst>
                                </p:cTn>
                              </p:par>
                            </p:childTnLst>
                          </p:cTn>
                        </p:par>
                        <p:par>
                          <p:cTn id="105" fill="hold">
                            <p:stCondLst>
                              <p:cond delay="5600"/>
                            </p:stCondLst>
                            <p:childTnLst>
                              <p:par>
                                <p:cTn id="106" presetID="22" presetClass="entr" presetSubtype="1" fill="hold" grpId="0" nodeType="afterEffect">
                                  <p:stCondLst>
                                    <p:cond delay="0"/>
                                  </p:stCondLst>
                                  <p:childTnLst>
                                    <p:set>
                                      <p:cBhvr>
                                        <p:cTn id="107" dur="1" fill="hold">
                                          <p:stCondLst>
                                            <p:cond delay="0"/>
                                          </p:stCondLst>
                                        </p:cTn>
                                        <p:tgtEl>
                                          <p:spTgt spid="35"/>
                                        </p:tgtEl>
                                        <p:attrNameLst>
                                          <p:attrName>style.visibility</p:attrName>
                                        </p:attrNameLst>
                                      </p:cBhvr>
                                      <p:to>
                                        <p:strVal val="visible"/>
                                      </p:to>
                                    </p:set>
                                    <p:animEffect transition="in" filter="wipe(up)">
                                      <p:cBhvr>
                                        <p:cTn id="10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P spid="27" grpId="0"/>
      <p:bldP spid="28" grpId="0"/>
      <p:bldP spid="32" grpId="0"/>
      <p:bldP spid="33" grpId="0"/>
      <p:bldP spid="34" grpId="0"/>
      <p:bldP spid="35" grpId="0"/>
      <p:bldP spid="36" grpId="0" animBg="1"/>
      <p:bldP spid="37" grpId="0" animBg="1"/>
      <p:bldP spid="38" grpId="0" animBg="1"/>
      <p:bldP spid="3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95936" y="1773787"/>
            <a:ext cx="2685351" cy="646331"/>
          </a:xfrm>
          <a:prstGeom prst="rect">
            <a:avLst/>
          </a:prstGeom>
          <a:noFill/>
        </p:spPr>
        <p:txBody>
          <a:bodyPr wrap="none" rtlCol="0">
            <a:spAutoFit/>
          </a:bodyPr>
          <a:lstStyle/>
          <a:p>
            <a:pPr marL="0" lvl="1"/>
            <a:r>
              <a:rPr lang="zh-CN" altLang="en-US" sz="3600" b="1" spc="300" dirty="0" smtClean="0">
                <a:solidFill>
                  <a:srgbClr val="C00000"/>
                </a:solidFill>
                <a:latin typeface="微软雅黑" pitchFamily="34" charset="-122"/>
                <a:ea typeface="微软雅黑" pitchFamily="34" charset="-122"/>
              </a:rPr>
              <a:t>财务与融资</a:t>
            </a:r>
            <a:endParaRPr lang="zh-CN" altLang="en-US" sz="3600" b="1" spc="300" dirty="0">
              <a:solidFill>
                <a:srgbClr val="C00000"/>
              </a:solidFill>
              <a:latin typeface="微软雅黑" pitchFamily="34" charset="-122"/>
              <a:ea typeface="微软雅黑" pitchFamily="34" charset="-122"/>
            </a:endParaRPr>
          </a:p>
        </p:txBody>
      </p:sp>
      <p:cxnSp>
        <p:nvCxnSpPr>
          <p:cNvPr id="7" name="直接连接符 6"/>
          <p:cNvCxnSpPr/>
          <p:nvPr/>
        </p:nvCxnSpPr>
        <p:spPr>
          <a:xfrm flipV="1">
            <a:off x="3779912" y="1203598"/>
            <a:ext cx="0" cy="2808312"/>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 name="文本框 9"/>
          <p:cNvSpPr txBox="1"/>
          <p:nvPr/>
        </p:nvSpPr>
        <p:spPr>
          <a:xfrm>
            <a:off x="4101203" y="2640500"/>
            <a:ext cx="2007940" cy="230832"/>
          </a:xfrm>
          <a:prstGeom prst="rect">
            <a:avLst/>
          </a:prstGeom>
          <a:noFill/>
        </p:spPr>
        <p:txBody>
          <a:bodyPr wrap="square" lIns="0" tIns="0" rIns="0" bIns="0" rtlCol="0">
            <a:spAutoFit/>
          </a:bodyPr>
          <a:lstStyle/>
          <a:p>
            <a:pPr marL="171450" lvl="1" indent="-171450">
              <a:buFont typeface="Wingdings" pitchFamily="2" charset="2"/>
              <a:buChar char="l"/>
            </a:pPr>
            <a:r>
              <a:rPr lang="zh-CN" altLang="en-US" sz="1500" dirty="0" smtClean="0">
                <a:latin typeface="微软雅黑" pitchFamily="34" charset="-122"/>
                <a:ea typeface="微软雅黑" pitchFamily="34" charset="-122"/>
              </a:rPr>
              <a:t>成本预算</a:t>
            </a:r>
            <a:endParaRPr lang="zh-CN" altLang="en-US" sz="1500" dirty="0">
              <a:latin typeface="微软雅黑" pitchFamily="34" charset="-122"/>
              <a:ea typeface="微软雅黑" pitchFamily="34" charset="-122"/>
            </a:endParaRPr>
          </a:p>
        </p:txBody>
      </p:sp>
      <p:sp>
        <p:nvSpPr>
          <p:cNvPr id="9" name="文本框 9"/>
          <p:cNvSpPr txBox="1"/>
          <p:nvPr/>
        </p:nvSpPr>
        <p:spPr>
          <a:xfrm>
            <a:off x="4101202" y="2965940"/>
            <a:ext cx="2007940" cy="230832"/>
          </a:xfrm>
          <a:prstGeom prst="rect">
            <a:avLst/>
          </a:prstGeom>
          <a:noFill/>
        </p:spPr>
        <p:txBody>
          <a:bodyPr wrap="square" lIns="0" tIns="0" rIns="0" bIns="0" rtlCol="0">
            <a:spAutoFit/>
          </a:bodyPr>
          <a:lstStyle/>
          <a:p>
            <a:pPr marL="171450" lvl="1" indent="-171450">
              <a:buFont typeface="Wingdings" pitchFamily="2" charset="2"/>
              <a:buChar char="l"/>
            </a:pPr>
            <a:r>
              <a:rPr lang="zh-CN" altLang="en-US" sz="1500" dirty="0" smtClean="0">
                <a:latin typeface="微软雅黑" pitchFamily="34" charset="-122"/>
                <a:ea typeface="微软雅黑" pitchFamily="34" charset="-122"/>
              </a:rPr>
              <a:t>资金缺口</a:t>
            </a:r>
            <a:endParaRPr lang="zh-CN" altLang="en-US" sz="1500" dirty="0">
              <a:latin typeface="微软雅黑" pitchFamily="34" charset="-122"/>
              <a:ea typeface="微软雅黑" pitchFamily="34" charset="-122"/>
            </a:endParaRPr>
          </a:p>
        </p:txBody>
      </p:sp>
      <p:sp>
        <p:nvSpPr>
          <p:cNvPr id="10" name="文本框 9"/>
          <p:cNvSpPr txBox="1"/>
          <p:nvPr/>
        </p:nvSpPr>
        <p:spPr>
          <a:xfrm>
            <a:off x="4101203" y="3291830"/>
            <a:ext cx="2007940" cy="230832"/>
          </a:xfrm>
          <a:prstGeom prst="rect">
            <a:avLst/>
          </a:prstGeom>
          <a:noFill/>
        </p:spPr>
        <p:txBody>
          <a:bodyPr wrap="square" lIns="0" tIns="0" rIns="0" bIns="0" rtlCol="0">
            <a:spAutoFit/>
          </a:bodyPr>
          <a:lstStyle/>
          <a:p>
            <a:pPr marL="171450" lvl="1" indent="-171450">
              <a:buFont typeface="Wingdings" pitchFamily="2" charset="2"/>
              <a:buChar char="l"/>
            </a:pPr>
            <a:r>
              <a:rPr lang="zh-CN" altLang="en-US" sz="1500" dirty="0" smtClean="0">
                <a:latin typeface="微软雅黑" pitchFamily="34" charset="-122"/>
                <a:ea typeface="微软雅黑" pitchFamily="34" charset="-122"/>
              </a:rPr>
              <a:t>融资计划</a:t>
            </a:r>
            <a:endParaRPr lang="zh-CN" altLang="en-US" sz="1500" dirty="0">
              <a:latin typeface="微软雅黑" pitchFamily="34" charset="-122"/>
              <a:ea typeface="微软雅黑" pitchFamily="34" charset="-122"/>
            </a:endParaRPr>
          </a:p>
        </p:txBody>
      </p:sp>
      <p:sp>
        <p:nvSpPr>
          <p:cNvPr id="11" name="文本框 9"/>
          <p:cNvSpPr txBox="1"/>
          <p:nvPr/>
        </p:nvSpPr>
        <p:spPr>
          <a:xfrm>
            <a:off x="4101202" y="3613209"/>
            <a:ext cx="2007940" cy="230832"/>
          </a:xfrm>
          <a:prstGeom prst="rect">
            <a:avLst/>
          </a:prstGeom>
          <a:noFill/>
        </p:spPr>
        <p:txBody>
          <a:bodyPr wrap="square" lIns="0" tIns="0" rIns="0" bIns="0" rtlCol="0">
            <a:spAutoFit/>
          </a:bodyPr>
          <a:lstStyle/>
          <a:p>
            <a:pPr marL="171450" lvl="1" indent="-171450">
              <a:buFont typeface="Wingdings" pitchFamily="2" charset="2"/>
              <a:buChar char="l"/>
            </a:pPr>
            <a:r>
              <a:rPr lang="zh-CN" altLang="en-US" sz="1500" dirty="0" smtClean="0">
                <a:latin typeface="微软雅黑" pitchFamily="34" charset="-122"/>
                <a:ea typeface="微软雅黑" pitchFamily="34" charset="-122"/>
              </a:rPr>
              <a:t>资金主要用途</a:t>
            </a:r>
            <a:endParaRPr lang="zh-CN" altLang="en-US" sz="1500" dirty="0">
              <a:latin typeface="微软雅黑" pitchFamily="34" charset="-122"/>
              <a:ea typeface="微软雅黑" pitchFamily="34" charset="-122"/>
            </a:endParaRPr>
          </a:p>
        </p:txBody>
      </p:sp>
      <p:sp>
        <p:nvSpPr>
          <p:cNvPr id="12" name="文本框 9"/>
          <p:cNvSpPr txBox="1"/>
          <p:nvPr/>
        </p:nvSpPr>
        <p:spPr>
          <a:xfrm>
            <a:off x="5804419" y="2643758"/>
            <a:ext cx="2007940" cy="230832"/>
          </a:xfrm>
          <a:prstGeom prst="rect">
            <a:avLst/>
          </a:prstGeom>
          <a:noFill/>
        </p:spPr>
        <p:txBody>
          <a:bodyPr wrap="square" lIns="0" tIns="0" rIns="0" bIns="0" rtlCol="0">
            <a:spAutoFit/>
          </a:bodyPr>
          <a:lstStyle/>
          <a:p>
            <a:pPr marL="171450" lvl="1" indent="-171450">
              <a:buFont typeface="Wingdings" pitchFamily="2" charset="2"/>
              <a:buChar char="l"/>
            </a:pPr>
            <a:r>
              <a:rPr lang="zh-CN" altLang="en-US" sz="1500" dirty="0" smtClean="0">
                <a:latin typeface="微软雅黑" pitchFamily="34" charset="-122"/>
                <a:ea typeface="微软雅黑" pitchFamily="34" charset="-122"/>
              </a:rPr>
              <a:t>结束语</a:t>
            </a:r>
            <a:endParaRPr lang="zh-CN" altLang="en-US" sz="1500" dirty="0">
              <a:latin typeface="微软雅黑" pitchFamily="34" charset="-122"/>
              <a:ea typeface="微软雅黑" pitchFamily="34" charset="-122"/>
            </a:endParaRPr>
          </a:p>
        </p:txBody>
      </p:sp>
      <p:sp>
        <p:nvSpPr>
          <p:cNvPr id="15" name="TextBox 14"/>
          <p:cNvSpPr txBox="1"/>
          <p:nvPr/>
        </p:nvSpPr>
        <p:spPr>
          <a:xfrm>
            <a:off x="2461912" y="2896649"/>
            <a:ext cx="902846" cy="246221"/>
          </a:xfrm>
          <a:prstGeom prst="rect">
            <a:avLst/>
          </a:prstGeom>
          <a:noFill/>
        </p:spPr>
        <p:txBody>
          <a:bodyPr wrap="square" lIns="0" tIns="0" rIns="0" bIns="0" rtlCol="0">
            <a:spAutoFit/>
          </a:bodyPr>
          <a:lstStyle/>
          <a:p>
            <a:r>
              <a:rPr lang="en-US" altLang="zh-CN" sz="1600" dirty="0" smtClean="0">
                <a:latin typeface="微软雅黑" pitchFamily="34" charset="-122"/>
                <a:ea typeface="微软雅黑" pitchFamily="34" charset="-122"/>
              </a:rPr>
              <a:t>PART 05</a:t>
            </a:r>
            <a:endParaRPr lang="zh-CN" altLang="en-US" sz="1600" dirty="0" smtClean="0">
              <a:latin typeface="微软雅黑" pitchFamily="34" charset="-122"/>
              <a:ea typeface="微软雅黑" pitchFamily="34" charset="-122"/>
            </a:endParaRPr>
          </a:p>
        </p:txBody>
      </p:sp>
      <p:grpSp>
        <p:nvGrpSpPr>
          <p:cNvPr id="3" name="组合 2"/>
          <p:cNvGrpSpPr/>
          <p:nvPr/>
        </p:nvGrpSpPr>
        <p:grpSpPr>
          <a:xfrm>
            <a:off x="2262782" y="1446400"/>
            <a:ext cx="1301106" cy="1301106"/>
            <a:chOff x="2262782" y="1446400"/>
            <a:chExt cx="1301106" cy="1301106"/>
          </a:xfrm>
        </p:grpSpPr>
        <p:sp>
          <p:nvSpPr>
            <p:cNvPr id="5" name="椭圆 4"/>
            <p:cNvSpPr/>
            <p:nvPr/>
          </p:nvSpPr>
          <p:spPr>
            <a:xfrm>
              <a:off x="2262782" y="1446400"/>
              <a:ext cx="1301106" cy="1301106"/>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KSO_Shape"/>
            <p:cNvSpPr>
              <a:spLocks/>
            </p:cNvSpPr>
            <p:nvPr/>
          </p:nvSpPr>
          <p:spPr bwMode="auto">
            <a:xfrm>
              <a:off x="2568518" y="1757459"/>
              <a:ext cx="689633" cy="662048"/>
            </a:xfrm>
            <a:custGeom>
              <a:avLst/>
              <a:gdLst>
                <a:gd name="T0" fmla="*/ 1618108 w 3816350"/>
                <a:gd name="T1" fmla="*/ 3491708 h 3665538"/>
                <a:gd name="T2" fmla="*/ 3711914 w 3816350"/>
                <a:gd name="T3" fmla="*/ 3515947 h 3665538"/>
                <a:gd name="T4" fmla="*/ 1938033 w 3816350"/>
                <a:gd name="T5" fmla="*/ 3320852 h 3665538"/>
                <a:gd name="T6" fmla="*/ 2466975 w 3816350"/>
                <a:gd name="T7" fmla="*/ 3464378 h 3665538"/>
                <a:gd name="T8" fmla="*/ 1420823 w 3816350"/>
                <a:gd name="T9" fmla="*/ 3514907 h 3665538"/>
                <a:gd name="T10" fmla="*/ 1072366 w 3816350"/>
                <a:gd name="T11" fmla="*/ 3448171 h 3665538"/>
                <a:gd name="T12" fmla="*/ 350995 w 3816350"/>
                <a:gd name="T13" fmla="*/ 3613421 h 3665538"/>
                <a:gd name="T14" fmla="*/ 2826009 w 3816350"/>
                <a:gd name="T15" fmla="*/ 3416327 h 3665538"/>
                <a:gd name="T16" fmla="*/ 3710327 w 3816350"/>
                <a:gd name="T17" fmla="*/ 3553504 h 3665538"/>
                <a:gd name="T18" fmla="*/ 1625482 w 3816350"/>
                <a:gd name="T19" fmla="*/ 3379536 h 3665538"/>
                <a:gd name="T20" fmla="*/ 2426374 w 3816350"/>
                <a:gd name="T21" fmla="*/ 3213000 h 3665538"/>
                <a:gd name="T22" fmla="*/ 771525 w 3816350"/>
                <a:gd name="T23" fmla="*/ 3205163 h 3665538"/>
                <a:gd name="T24" fmla="*/ 1067953 w 3816350"/>
                <a:gd name="T25" fmla="*/ 3277053 h 3665538"/>
                <a:gd name="T26" fmla="*/ 784892 w 3816350"/>
                <a:gd name="T27" fmla="*/ 3451540 h 3665538"/>
                <a:gd name="T28" fmla="*/ 2490788 w 3816350"/>
                <a:gd name="T29" fmla="*/ 3116568 h 3665538"/>
                <a:gd name="T30" fmla="*/ 1449375 w 3816350"/>
                <a:gd name="T31" fmla="*/ 3307847 h 3665538"/>
                <a:gd name="T32" fmla="*/ 2434307 w 3816350"/>
                <a:gd name="T33" fmla="*/ 3163198 h 3665538"/>
                <a:gd name="T34" fmla="*/ 3783974 w 3816350"/>
                <a:gd name="T35" fmla="*/ 3278823 h 3665538"/>
                <a:gd name="T36" fmla="*/ 2635250 w 3816350"/>
                <a:gd name="T37" fmla="*/ 3206432 h 3665538"/>
                <a:gd name="T38" fmla="*/ 3815080 w 3816350"/>
                <a:gd name="T39" fmla="*/ 3040062 h 3665538"/>
                <a:gd name="T40" fmla="*/ 2866956 w 3816350"/>
                <a:gd name="T41" fmla="*/ 3006725 h 3665538"/>
                <a:gd name="T42" fmla="*/ 657993 w 3816350"/>
                <a:gd name="T43" fmla="*/ 3196983 h 3665538"/>
                <a:gd name="T44" fmla="*/ 872062 w 3816350"/>
                <a:gd name="T45" fmla="*/ 3214746 h 3665538"/>
                <a:gd name="T46" fmla="*/ 825374 w 3816350"/>
                <a:gd name="T47" fmla="*/ 2994614 h 3665538"/>
                <a:gd name="T48" fmla="*/ 1190307 w 3816350"/>
                <a:gd name="T49" fmla="*/ 3120223 h 3665538"/>
                <a:gd name="T50" fmla="*/ 273368 w 3816350"/>
                <a:gd name="T51" fmla="*/ 3120223 h 3665538"/>
                <a:gd name="T52" fmla="*/ 1472924 w 3816350"/>
                <a:gd name="T53" fmla="*/ 2958852 h 3665538"/>
                <a:gd name="T54" fmla="*/ 2445690 w 3816350"/>
                <a:gd name="T55" fmla="*/ 3096148 h 3665538"/>
                <a:gd name="T56" fmla="*/ 1403350 w 3816350"/>
                <a:gd name="T57" fmla="*/ 2909186 h 3665538"/>
                <a:gd name="T58" fmla="*/ 3767144 w 3816350"/>
                <a:gd name="T59" fmla="*/ 2880042 h 3665538"/>
                <a:gd name="T60" fmla="*/ 2660954 w 3816350"/>
                <a:gd name="T61" fmla="*/ 3062923 h 3665538"/>
                <a:gd name="T62" fmla="*/ 2077078 w 3816350"/>
                <a:gd name="T63" fmla="*/ 2755988 h 3665538"/>
                <a:gd name="T64" fmla="*/ 2064323 w 3816350"/>
                <a:gd name="T65" fmla="*/ 3023556 h 3665538"/>
                <a:gd name="T66" fmla="*/ 1553136 w 3816350"/>
                <a:gd name="T67" fmla="*/ 2926811 h 3665538"/>
                <a:gd name="T68" fmla="*/ 2489519 w 3816350"/>
                <a:gd name="T69" fmla="*/ 2707310 h 3665538"/>
                <a:gd name="T70" fmla="*/ 1846579 w 3816350"/>
                <a:gd name="T71" fmla="*/ 2621224 h 3665538"/>
                <a:gd name="T72" fmla="*/ 3411957 w 3816350"/>
                <a:gd name="T73" fmla="*/ 2738921 h 3665538"/>
                <a:gd name="T74" fmla="*/ 3080259 w 3816350"/>
                <a:gd name="T75" fmla="*/ 2936880 h 3665538"/>
                <a:gd name="T76" fmla="*/ 1829436 w 3816350"/>
                <a:gd name="T77" fmla="*/ 2582778 h 3665538"/>
                <a:gd name="T78" fmla="*/ 1856740 w 3816350"/>
                <a:gd name="T79" fmla="*/ 2801747 h 3665538"/>
                <a:gd name="T80" fmla="*/ 2088516 w 3816350"/>
                <a:gd name="T81" fmla="*/ 2619751 h 3665538"/>
                <a:gd name="T82" fmla="*/ 2403793 w 3816350"/>
                <a:gd name="T83" fmla="*/ 2645568 h 3665538"/>
                <a:gd name="T84" fmla="*/ 1545273 w 3816350"/>
                <a:gd name="T85" fmla="*/ 2758080 h 3665538"/>
                <a:gd name="T86" fmla="*/ 2737140 w 3816350"/>
                <a:gd name="T87" fmla="*/ 2576196 h 3665538"/>
                <a:gd name="T88" fmla="*/ 3655103 w 3816350"/>
                <a:gd name="T89" fmla="*/ 2636838 h 3665538"/>
                <a:gd name="T90" fmla="*/ 2771738 w 3816350"/>
                <a:gd name="T91" fmla="*/ 2448243 h 3665538"/>
                <a:gd name="T92" fmla="*/ 2989478 w 3816350"/>
                <a:gd name="T93" fmla="*/ 2307907 h 3665538"/>
                <a:gd name="T94" fmla="*/ 2867591 w 3816350"/>
                <a:gd name="T95" fmla="*/ 2234247 h 3665538"/>
                <a:gd name="T96" fmla="*/ 3696043 w 3816350"/>
                <a:gd name="T97" fmla="*/ 2367598 h 3665538"/>
                <a:gd name="T98" fmla="*/ 3314856 w 3816350"/>
                <a:gd name="T99" fmla="*/ 1892183 h 3665538"/>
                <a:gd name="T100" fmla="*/ 2974884 w 3816350"/>
                <a:gd name="T101" fmla="*/ 2068371 h 3665538"/>
                <a:gd name="T102" fmla="*/ 3799844 w 3816350"/>
                <a:gd name="T103" fmla="*/ 2062969 h 3665538"/>
                <a:gd name="T104" fmla="*/ 2637789 w 3816350"/>
                <a:gd name="T105" fmla="*/ 2027696 h 3665538"/>
                <a:gd name="T106" fmla="*/ 3189458 w 3816350"/>
                <a:gd name="T107" fmla="*/ 1697313 h 3665538"/>
                <a:gd name="T108" fmla="*/ 3015840 w 3816350"/>
                <a:gd name="T109" fmla="*/ 1948969 h 3665538"/>
                <a:gd name="T110" fmla="*/ 3354189 w 3816350"/>
                <a:gd name="T111" fmla="*/ 1860541 h 3665538"/>
                <a:gd name="T112" fmla="*/ 3468771 w 3816350"/>
                <a:gd name="T113" fmla="*/ 1695411 h 3665538"/>
                <a:gd name="T114" fmla="*/ 3173905 w 3816350"/>
                <a:gd name="T115" fmla="*/ 2035495 h 3665538"/>
                <a:gd name="T116" fmla="*/ 3074241 w 3816350"/>
                <a:gd name="T117" fmla="*/ 1681466 h 3665538"/>
                <a:gd name="T118" fmla="*/ 3386120 w 3816350"/>
                <a:gd name="T119" fmla="*/ 1131189 h 3665538"/>
                <a:gd name="T120" fmla="*/ 254975 w 3816350"/>
                <a:gd name="T121" fmla="*/ 2785759 h 3665538"/>
                <a:gd name="T122" fmla="*/ 1131353 w 3816350"/>
                <a:gd name="T123" fmla="*/ 1377803 h 3665538"/>
                <a:gd name="T124" fmla="*/ 2508155 w 3816350"/>
                <a:gd name="T125" fmla="*/ 314537 h 3665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16350" h="3665538">
                  <a:moveTo>
                    <a:pt x="1892592" y="3532067"/>
                  </a:moveTo>
                  <a:lnTo>
                    <a:pt x="1892592" y="3635348"/>
                  </a:lnTo>
                  <a:lnTo>
                    <a:pt x="1913877" y="3636302"/>
                  </a:lnTo>
                  <a:lnTo>
                    <a:pt x="1935480" y="3636302"/>
                  </a:lnTo>
                  <a:lnTo>
                    <a:pt x="1965343" y="3635666"/>
                  </a:lnTo>
                  <a:lnTo>
                    <a:pt x="1965343" y="3532385"/>
                  </a:lnTo>
                  <a:lnTo>
                    <a:pt x="1935480" y="3532703"/>
                  </a:lnTo>
                  <a:lnTo>
                    <a:pt x="1913877" y="3532703"/>
                  </a:lnTo>
                  <a:lnTo>
                    <a:pt x="1892592" y="3532067"/>
                  </a:lnTo>
                  <a:close/>
                  <a:moveTo>
                    <a:pt x="665284" y="3532067"/>
                  </a:moveTo>
                  <a:lnTo>
                    <a:pt x="665284" y="3635348"/>
                  </a:lnTo>
                  <a:lnTo>
                    <a:pt x="686575" y="3636302"/>
                  </a:lnTo>
                  <a:lnTo>
                    <a:pt x="708185" y="3636302"/>
                  </a:lnTo>
                  <a:lnTo>
                    <a:pt x="738374" y="3635666"/>
                  </a:lnTo>
                  <a:lnTo>
                    <a:pt x="738374" y="3532385"/>
                  </a:lnTo>
                  <a:lnTo>
                    <a:pt x="708185" y="3532703"/>
                  </a:lnTo>
                  <a:lnTo>
                    <a:pt x="686575" y="3532703"/>
                  </a:lnTo>
                  <a:lnTo>
                    <a:pt x="665284" y="3532067"/>
                  </a:lnTo>
                  <a:close/>
                  <a:moveTo>
                    <a:pt x="1746773" y="3519356"/>
                  </a:moveTo>
                  <a:lnTo>
                    <a:pt x="1746773" y="3623272"/>
                  </a:lnTo>
                  <a:lnTo>
                    <a:pt x="1764563" y="3625497"/>
                  </a:lnTo>
                  <a:lnTo>
                    <a:pt x="1782671" y="3628039"/>
                  </a:lnTo>
                  <a:lnTo>
                    <a:pt x="1800780" y="3629628"/>
                  </a:lnTo>
                  <a:lnTo>
                    <a:pt x="1819841" y="3631535"/>
                  </a:lnTo>
                  <a:lnTo>
                    <a:pt x="1819841" y="3527618"/>
                  </a:lnTo>
                  <a:lnTo>
                    <a:pt x="1800780" y="3526029"/>
                  </a:lnTo>
                  <a:lnTo>
                    <a:pt x="1782671" y="3524123"/>
                  </a:lnTo>
                  <a:lnTo>
                    <a:pt x="1764563" y="3521580"/>
                  </a:lnTo>
                  <a:lnTo>
                    <a:pt x="1746773" y="3519356"/>
                  </a:lnTo>
                  <a:close/>
                  <a:moveTo>
                    <a:pt x="519421" y="3519356"/>
                  </a:moveTo>
                  <a:lnTo>
                    <a:pt x="519421" y="3623272"/>
                  </a:lnTo>
                  <a:lnTo>
                    <a:pt x="537217" y="3625497"/>
                  </a:lnTo>
                  <a:lnTo>
                    <a:pt x="555330" y="3628039"/>
                  </a:lnTo>
                  <a:lnTo>
                    <a:pt x="573762" y="3629946"/>
                  </a:lnTo>
                  <a:lnTo>
                    <a:pt x="592511" y="3631535"/>
                  </a:lnTo>
                  <a:lnTo>
                    <a:pt x="592511" y="3527618"/>
                  </a:lnTo>
                  <a:lnTo>
                    <a:pt x="573762" y="3526029"/>
                  </a:lnTo>
                  <a:lnTo>
                    <a:pt x="555330" y="3524123"/>
                  </a:lnTo>
                  <a:lnTo>
                    <a:pt x="537217" y="3521580"/>
                  </a:lnTo>
                  <a:lnTo>
                    <a:pt x="519421" y="3519356"/>
                  </a:lnTo>
                  <a:close/>
                  <a:moveTo>
                    <a:pt x="3151360" y="3517220"/>
                  </a:moveTo>
                  <a:lnTo>
                    <a:pt x="3151360" y="3632118"/>
                  </a:lnTo>
                  <a:lnTo>
                    <a:pt x="3174848" y="3632755"/>
                  </a:lnTo>
                  <a:lnTo>
                    <a:pt x="3198972" y="3633073"/>
                  </a:lnTo>
                  <a:lnTo>
                    <a:pt x="3231983" y="3632755"/>
                  </a:lnTo>
                  <a:lnTo>
                    <a:pt x="3231983" y="3517539"/>
                  </a:lnTo>
                  <a:lnTo>
                    <a:pt x="3198972" y="3517857"/>
                  </a:lnTo>
                  <a:lnTo>
                    <a:pt x="3174848" y="3517539"/>
                  </a:lnTo>
                  <a:lnTo>
                    <a:pt x="3151360" y="3517220"/>
                  </a:lnTo>
                  <a:close/>
                  <a:moveTo>
                    <a:pt x="2989478" y="3502580"/>
                  </a:moveTo>
                  <a:lnTo>
                    <a:pt x="2989478" y="3618432"/>
                  </a:lnTo>
                  <a:lnTo>
                    <a:pt x="3009158" y="3620979"/>
                  </a:lnTo>
                  <a:lnTo>
                    <a:pt x="3029472" y="3623525"/>
                  </a:lnTo>
                  <a:lnTo>
                    <a:pt x="3049469" y="3625753"/>
                  </a:lnTo>
                  <a:lnTo>
                    <a:pt x="3070419" y="3627344"/>
                  </a:lnTo>
                  <a:lnTo>
                    <a:pt x="3070419" y="3512446"/>
                  </a:lnTo>
                  <a:lnTo>
                    <a:pt x="3049469" y="3510537"/>
                  </a:lnTo>
                  <a:lnTo>
                    <a:pt x="3029472" y="3507990"/>
                  </a:lnTo>
                  <a:lnTo>
                    <a:pt x="3009158" y="3505763"/>
                  </a:lnTo>
                  <a:lnTo>
                    <a:pt x="2989478" y="3502580"/>
                  </a:lnTo>
                  <a:close/>
                  <a:moveTo>
                    <a:pt x="1600953" y="3486306"/>
                  </a:moveTo>
                  <a:lnTo>
                    <a:pt x="1600953" y="3591494"/>
                  </a:lnTo>
                  <a:lnTo>
                    <a:pt x="1618744" y="3596578"/>
                  </a:lnTo>
                  <a:lnTo>
                    <a:pt x="1636217" y="3601345"/>
                  </a:lnTo>
                  <a:lnTo>
                    <a:pt x="1654960" y="3606112"/>
                  </a:lnTo>
                  <a:lnTo>
                    <a:pt x="1673704" y="3610243"/>
                  </a:lnTo>
                  <a:lnTo>
                    <a:pt x="1673704" y="3506009"/>
                  </a:lnTo>
                  <a:lnTo>
                    <a:pt x="1654960" y="3501242"/>
                  </a:lnTo>
                  <a:lnTo>
                    <a:pt x="1636217" y="3496475"/>
                  </a:lnTo>
                  <a:lnTo>
                    <a:pt x="1618108" y="3491708"/>
                  </a:lnTo>
                  <a:lnTo>
                    <a:pt x="1600953" y="3486306"/>
                  </a:lnTo>
                  <a:close/>
                  <a:moveTo>
                    <a:pt x="373875" y="3486306"/>
                  </a:moveTo>
                  <a:lnTo>
                    <a:pt x="373875" y="3591494"/>
                  </a:lnTo>
                  <a:lnTo>
                    <a:pt x="391353" y="3596578"/>
                  </a:lnTo>
                  <a:lnTo>
                    <a:pt x="409149" y="3601345"/>
                  </a:lnTo>
                  <a:lnTo>
                    <a:pt x="427581" y="3606112"/>
                  </a:lnTo>
                  <a:lnTo>
                    <a:pt x="446648" y="3610243"/>
                  </a:lnTo>
                  <a:lnTo>
                    <a:pt x="446648" y="3506009"/>
                  </a:lnTo>
                  <a:lnTo>
                    <a:pt x="427581" y="3501242"/>
                  </a:lnTo>
                  <a:lnTo>
                    <a:pt x="409149" y="3496475"/>
                  </a:lnTo>
                  <a:lnTo>
                    <a:pt x="390718" y="3491708"/>
                  </a:lnTo>
                  <a:lnTo>
                    <a:pt x="373875" y="3486306"/>
                  </a:lnTo>
                  <a:close/>
                  <a:moveTo>
                    <a:pt x="2827597" y="3465978"/>
                  </a:moveTo>
                  <a:lnTo>
                    <a:pt x="2827597" y="3583104"/>
                  </a:lnTo>
                  <a:lnTo>
                    <a:pt x="2846959" y="3589151"/>
                  </a:lnTo>
                  <a:lnTo>
                    <a:pt x="2866956" y="3594243"/>
                  </a:lnTo>
                  <a:lnTo>
                    <a:pt x="2887588" y="3599336"/>
                  </a:lnTo>
                  <a:lnTo>
                    <a:pt x="2908220" y="3604110"/>
                  </a:lnTo>
                  <a:lnTo>
                    <a:pt x="2908220" y="3487939"/>
                  </a:lnTo>
                  <a:lnTo>
                    <a:pt x="2887588" y="3482847"/>
                  </a:lnTo>
                  <a:lnTo>
                    <a:pt x="2866956" y="3477436"/>
                  </a:lnTo>
                  <a:lnTo>
                    <a:pt x="2846959" y="3472025"/>
                  </a:lnTo>
                  <a:lnTo>
                    <a:pt x="2827597" y="3465978"/>
                  </a:lnTo>
                  <a:close/>
                  <a:moveTo>
                    <a:pt x="2402802" y="3447218"/>
                  </a:moveTo>
                  <a:lnTo>
                    <a:pt x="2397719" y="3450714"/>
                  </a:lnTo>
                  <a:lnTo>
                    <a:pt x="2391365" y="3453891"/>
                  </a:lnTo>
                  <a:lnTo>
                    <a:pt x="2383740" y="3457387"/>
                  </a:lnTo>
                  <a:lnTo>
                    <a:pt x="2376433" y="3460565"/>
                  </a:lnTo>
                  <a:lnTo>
                    <a:pt x="2347841" y="3472005"/>
                  </a:lnTo>
                  <a:lnTo>
                    <a:pt x="2347841" y="3562893"/>
                  </a:lnTo>
                  <a:lnTo>
                    <a:pt x="2355784" y="3558761"/>
                  </a:lnTo>
                  <a:lnTo>
                    <a:pt x="2363408" y="3554630"/>
                  </a:lnTo>
                  <a:lnTo>
                    <a:pt x="2371033" y="3550181"/>
                  </a:lnTo>
                  <a:lnTo>
                    <a:pt x="2378340" y="3545414"/>
                  </a:lnTo>
                  <a:lnTo>
                    <a:pt x="2385329" y="3540648"/>
                  </a:lnTo>
                  <a:lnTo>
                    <a:pt x="2391683" y="3535881"/>
                  </a:lnTo>
                  <a:lnTo>
                    <a:pt x="2397719" y="3531114"/>
                  </a:lnTo>
                  <a:lnTo>
                    <a:pt x="2402802" y="3526983"/>
                  </a:lnTo>
                  <a:lnTo>
                    <a:pt x="2402802" y="3447218"/>
                  </a:lnTo>
                  <a:close/>
                  <a:moveTo>
                    <a:pt x="1175646" y="3447218"/>
                  </a:moveTo>
                  <a:lnTo>
                    <a:pt x="1170561" y="3450714"/>
                  </a:lnTo>
                  <a:lnTo>
                    <a:pt x="1164205" y="3453891"/>
                  </a:lnTo>
                  <a:lnTo>
                    <a:pt x="1156578" y="3457387"/>
                  </a:lnTo>
                  <a:lnTo>
                    <a:pt x="1149269" y="3460565"/>
                  </a:lnTo>
                  <a:lnTo>
                    <a:pt x="1120669" y="3472005"/>
                  </a:lnTo>
                  <a:lnTo>
                    <a:pt x="1120669" y="3562893"/>
                  </a:lnTo>
                  <a:lnTo>
                    <a:pt x="1128613" y="3558761"/>
                  </a:lnTo>
                  <a:lnTo>
                    <a:pt x="1136240" y="3554630"/>
                  </a:lnTo>
                  <a:lnTo>
                    <a:pt x="1144185" y="3550181"/>
                  </a:lnTo>
                  <a:lnTo>
                    <a:pt x="1151176" y="3545414"/>
                  </a:lnTo>
                  <a:lnTo>
                    <a:pt x="1158167" y="3540648"/>
                  </a:lnTo>
                  <a:lnTo>
                    <a:pt x="1164523" y="3535881"/>
                  </a:lnTo>
                  <a:lnTo>
                    <a:pt x="1170561" y="3531114"/>
                  </a:lnTo>
                  <a:lnTo>
                    <a:pt x="1175646" y="3526347"/>
                  </a:lnTo>
                  <a:lnTo>
                    <a:pt x="1175646" y="3447218"/>
                  </a:lnTo>
                  <a:close/>
                  <a:moveTo>
                    <a:pt x="3717945" y="3422692"/>
                  </a:moveTo>
                  <a:lnTo>
                    <a:pt x="3711914" y="3426193"/>
                  </a:lnTo>
                  <a:lnTo>
                    <a:pt x="3704931" y="3430013"/>
                  </a:lnTo>
                  <a:lnTo>
                    <a:pt x="3696678" y="3433832"/>
                  </a:lnTo>
                  <a:lnTo>
                    <a:pt x="3688425" y="3437651"/>
                  </a:lnTo>
                  <a:lnTo>
                    <a:pt x="3671285" y="3444335"/>
                  </a:lnTo>
                  <a:lnTo>
                    <a:pt x="3656684" y="3450064"/>
                  </a:lnTo>
                  <a:lnTo>
                    <a:pt x="3656684" y="3551276"/>
                  </a:lnTo>
                  <a:lnTo>
                    <a:pt x="3665254" y="3546820"/>
                  </a:lnTo>
                  <a:lnTo>
                    <a:pt x="3674142" y="3542046"/>
                  </a:lnTo>
                  <a:lnTo>
                    <a:pt x="3682394" y="3537272"/>
                  </a:lnTo>
                  <a:lnTo>
                    <a:pt x="3690647" y="3532179"/>
                  </a:lnTo>
                  <a:lnTo>
                    <a:pt x="3698582" y="3526769"/>
                  </a:lnTo>
                  <a:lnTo>
                    <a:pt x="3705566" y="3521358"/>
                  </a:lnTo>
                  <a:lnTo>
                    <a:pt x="3711914" y="3515947"/>
                  </a:lnTo>
                  <a:lnTo>
                    <a:pt x="3717945" y="3510855"/>
                  </a:lnTo>
                  <a:lnTo>
                    <a:pt x="3717945" y="3422692"/>
                  </a:lnTo>
                  <a:close/>
                  <a:moveTo>
                    <a:pt x="1455133" y="3410672"/>
                  </a:moveTo>
                  <a:lnTo>
                    <a:pt x="1455133" y="3516813"/>
                  </a:lnTo>
                  <a:lnTo>
                    <a:pt x="1457675" y="3519674"/>
                  </a:lnTo>
                  <a:lnTo>
                    <a:pt x="1460216" y="3522534"/>
                  </a:lnTo>
                  <a:lnTo>
                    <a:pt x="1466888" y="3528572"/>
                  </a:lnTo>
                  <a:lnTo>
                    <a:pt x="1475466" y="3534610"/>
                  </a:lnTo>
                  <a:lnTo>
                    <a:pt x="1484679" y="3540965"/>
                  </a:lnTo>
                  <a:lnTo>
                    <a:pt x="1495162" y="3547639"/>
                  </a:lnTo>
                  <a:lnTo>
                    <a:pt x="1505964" y="3553677"/>
                  </a:lnTo>
                  <a:lnTo>
                    <a:pt x="1517083" y="3559715"/>
                  </a:lnTo>
                  <a:lnTo>
                    <a:pt x="1528202" y="3564799"/>
                  </a:lnTo>
                  <a:lnTo>
                    <a:pt x="1528202" y="3457387"/>
                  </a:lnTo>
                  <a:lnTo>
                    <a:pt x="1517083" y="3452302"/>
                  </a:lnTo>
                  <a:lnTo>
                    <a:pt x="1506917" y="3446582"/>
                  </a:lnTo>
                  <a:lnTo>
                    <a:pt x="1497068" y="3441180"/>
                  </a:lnTo>
                  <a:lnTo>
                    <a:pt x="1487538" y="3435142"/>
                  </a:lnTo>
                  <a:lnTo>
                    <a:pt x="1478960" y="3429422"/>
                  </a:lnTo>
                  <a:lnTo>
                    <a:pt x="1470700" y="3423384"/>
                  </a:lnTo>
                  <a:lnTo>
                    <a:pt x="1462758" y="3417028"/>
                  </a:lnTo>
                  <a:lnTo>
                    <a:pt x="1455133" y="3410672"/>
                  </a:lnTo>
                  <a:close/>
                  <a:moveTo>
                    <a:pt x="227694" y="3410672"/>
                  </a:moveTo>
                  <a:lnTo>
                    <a:pt x="227694" y="3516813"/>
                  </a:lnTo>
                  <a:lnTo>
                    <a:pt x="230237" y="3519674"/>
                  </a:lnTo>
                  <a:lnTo>
                    <a:pt x="233097" y="3522534"/>
                  </a:lnTo>
                  <a:lnTo>
                    <a:pt x="239770" y="3528572"/>
                  </a:lnTo>
                  <a:lnTo>
                    <a:pt x="248033" y="3534610"/>
                  </a:lnTo>
                  <a:lnTo>
                    <a:pt x="257566" y="3540965"/>
                  </a:lnTo>
                  <a:lnTo>
                    <a:pt x="267735" y="3547639"/>
                  </a:lnTo>
                  <a:lnTo>
                    <a:pt x="278858" y="3553677"/>
                  </a:lnTo>
                  <a:lnTo>
                    <a:pt x="289662" y="3559715"/>
                  </a:lnTo>
                  <a:lnTo>
                    <a:pt x="300785" y="3564799"/>
                  </a:lnTo>
                  <a:lnTo>
                    <a:pt x="300785" y="3457387"/>
                  </a:lnTo>
                  <a:lnTo>
                    <a:pt x="289662" y="3452302"/>
                  </a:lnTo>
                  <a:lnTo>
                    <a:pt x="279493" y="3446582"/>
                  </a:lnTo>
                  <a:lnTo>
                    <a:pt x="269642" y="3441180"/>
                  </a:lnTo>
                  <a:lnTo>
                    <a:pt x="260108" y="3435142"/>
                  </a:lnTo>
                  <a:lnTo>
                    <a:pt x="251528" y="3429422"/>
                  </a:lnTo>
                  <a:lnTo>
                    <a:pt x="243266" y="3423384"/>
                  </a:lnTo>
                  <a:lnTo>
                    <a:pt x="235321" y="3417028"/>
                  </a:lnTo>
                  <a:lnTo>
                    <a:pt x="227694" y="3410672"/>
                  </a:lnTo>
                  <a:close/>
                  <a:moveTo>
                    <a:pt x="2665715" y="3381953"/>
                  </a:moveTo>
                  <a:lnTo>
                    <a:pt x="2665715" y="3500670"/>
                  </a:lnTo>
                  <a:lnTo>
                    <a:pt x="2668254" y="3503216"/>
                  </a:lnTo>
                  <a:lnTo>
                    <a:pt x="2671429" y="3506399"/>
                  </a:lnTo>
                  <a:lnTo>
                    <a:pt x="2678729" y="3512765"/>
                  </a:lnTo>
                  <a:lnTo>
                    <a:pt x="2687934" y="3519767"/>
                  </a:lnTo>
                  <a:lnTo>
                    <a:pt x="2698726" y="3527087"/>
                  </a:lnTo>
                  <a:lnTo>
                    <a:pt x="2710153" y="3534089"/>
                  </a:lnTo>
                  <a:lnTo>
                    <a:pt x="2722215" y="3541409"/>
                  </a:lnTo>
                  <a:lnTo>
                    <a:pt x="2734594" y="3547457"/>
                  </a:lnTo>
                  <a:lnTo>
                    <a:pt x="2746656" y="3553504"/>
                  </a:lnTo>
                  <a:lnTo>
                    <a:pt x="2746656" y="3434150"/>
                  </a:lnTo>
                  <a:lnTo>
                    <a:pt x="2734594" y="3428103"/>
                  </a:lnTo>
                  <a:lnTo>
                    <a:pt x="2723167" y="3422374"/>
                  </a:lnTo>
                  <a:lnTo>
                    <a:pt x="2712058" y="3416009"/>
                  </a:lnTo>
                  <a:lnTo>
                    <a:pt x="2701583" y="3409325"/>
                  </a:lnTo>
                  <a:lnTo>
                    <a:pt x="2691743" y="3402959"/>
                  </a:lnTo>
                  <a:lnTo>
                    <a:pt x="2682538" y="3396276"/>
                  </a:lnTo>
                  <a:lnTo>
                    <a:pt x="2673650" y="3388955"/>
                  </a:lnTo>
                  <a:lnTo>
                    <a:pt x="2665715" y="3381953"/>
                  </a:lnTo>
                  <a:close/>
                  <a:moveTo>
                    <a:pt x="1916773" y="3320218"/>
                  </a:moveTo>
                  <a:lnTo>
                    <a:pt x="1916773" y="3423312"/>
                  </a:lnTo>
                  <a:lnTo>
                    <a:pt x="1938033" y="3423629"/>
                  </a:lnTo>
                  <a:lnTo>
                    <a:pt x="1959928" y="3424263"/>
                  </a:lnTo>
                  <a:lnTo>
                    <a:pt x="1989755" y="3423629"/>
                  </a:lnTo>
                  <a:lnTo>
                    <a:pt x="1989755" y="3320535"/>
                  </a:lnTo>
                  <a:lnTo>
                    <a:pt x="1959293" y="3320852"/>
                  </a:lnTo>
                  <a:lnTo>
                    <a:pt x="1938033" y="3320852"/>
                  </a:lnTo>
                  <a:lnTo>
                    <a:pt x="1916773" y="3320218"/>
                  </a:lnTo>
                  <a:close/>
                  <a:moveTo>
                    <a:pt x="1404938" y="3314700"/>
                  </a:moveTo>
                  <a:lnTo>
                    <a:pt x="1408115" y="3320420"/>
                  </a:lnTo>
                  <a:lnTo>
                    <a:pt x="1411928" y="3325505"/>
                  </a:lnTo>
                  <a:lnTo>
                    <a:pt x="1415740" y="3330590"/>
                  </a:lnTo>
                  <a:lnTo>
                    <a:pt x="1419552" y="3335992"/>
                  </a:lnTo>
                  <a:lnTo>
                    <a:pt x="1424000" y="3340759"/>
                  </a:lnTo>
                  <a:lnTo>
                    <a:pt x="1428447" y="3346161"/>
                  </a:lnTo>
                  <a:lnTo>
                    <a:pt x="1438296" y="3356013"/>
                  </a:lnTo>
                  <a:lnTo>
                    <a:pt x="1448780" y="3365229"/>
                  </a:lnTo>
                  <a:lnTo>
                    <a:pt x="1460852" y="3374444"/>
                  </a:lnTo>
                  <a:lnTo>
                    <a:pt x="1472924" y="3383025"/>
                  </a:lnTo>
                  <a:lnTo>
                    <a:pt x="1486267" y="3391287"/>
                  </a:lnTo>
                  <a:lnTo>
                    <a:pt x="1500563" y="3399550"/>
                  </a:lnTo>
                  <a:lnTo>
                    <a:pt x="1515494" y="3407494"/>
                  </a:lnTo>
                  <a:lnTo>
                    <a:pt x="1531061" y="3415121"/>
                  </a:lnTo>
                  <a:lnTo>
                    <a:pt x="1547263" y="3422113"/>
                  </a:lnTo>
                  <a:lnTo>
                    <a:pt x="1564101" y="3428786"/>
                  </a:lnTo>
                  <a:lnTo>
                    <a:pt x="1581574" y="3435142"/>
                  </a:lnTo>
                  <a:lnTo>
                    <a:pt x="1599682" y="3441498"/>
                  </a:lnTo>
                  <a:lnTo>
                    <a:pt x="1618108" y="3447218"/>
                  </a:lnTo>
                  <a:lnTo>
                    <a:pt x="1637170" y="3452620"/>
                  </a:lnTo>
                  <a:lnTo>
                    <a:pt x="1656866" y="3457705"/>
                  </a:lnTo>
                  <a:lnTo>
                    <a:pt x="1676881" y="3462472"/>
                  </a:lnTo>
                  <a:lnTo>
                    <a:pt x="1697213" y="3466921"/>
                  </a:lnTo>
                  <a:lnTo>
                    <a:pt x="1718180" y="3471052"/>
                  </a:lnTo>
                  <a:lnTo>
                    <a:pt x="1738830" y="3474865"/>
                  </a:lnTo>
                  <a:lnTo>
                    <a:pt x="1760116" y="3478361"/>
                  </a:lnTo>
                  <a:lnTo>
                    <a:pt x="1782036" y="3480903"/>
                  </a:lnTo>
                  <a:lnTo>
                    <a:pt x="1803639" y="3483763"/>
                  </a:lnTo>
                  <a:lnTo>
                    <a:pt x="1825877" y="3486306"/>
                  </a:lnTo>
                  <a:lnTo>
                    <a:pt x="1847798" y="3488213"/>
                  </a:lnTo>
                  <a:lnTo>
                    <a:pt x="1870036" y="3489801"/>
                  </a:lnTo>
                  <a:lnTo>
                    <a:pt x="1891957" y="3490755"/>
                  </a:lnTo>
                  <a:lnTo>
                    <a:pt x="1914513" y="3492026"/>
                  </a:lnTo>
                  <a:lnTo>
                    <a:pt x="1936751" y="3492344"/>
                  </a:lnTo>
                  <a:lnTo>
                    <a:pt x="1959307" y="3492979"/>
                  </a:lnTo>
                  <a:lnTo>
                    <a:pt x="1978051" y="3492344"/>
                  </a:lnTo>
                  <a:lnTo>
                    <a:pt x="1996794" y="3492026"/>
                  </a:lnTo>
                  <a:lnTo>
                    <a:pt x="2015538" y="3491708"/>
                  </a:lnTo>
                  <a:lnTo>
                    <a:pt x="2034599" y="3490437"/>
                  </a:lnTo>
                  <a:lnTo>
                    <a:pt x="2053025" y="3489801"/>
                  </a:lnTo>
                  <a:lnTo>
                    <a:pt x="2071769" y="3488213"/>
                  </a:lnTo>
                  <a:lnTo>
                    <a:pt x="2090513" y="3486624"/>
                  </a:lnTo>
                  <a:lnTo>
                    <a:pt x="2108621" y="3484717"/>
                  </a:lnTo>
                  <a:lnTo>
                    <a:pt x="2127365" y="3482492"/>
                  </a:lnTo>
                  <a:lnTo>
                    <a:pt x="2145473" y="3480268"/>
                  </a:lnTo>
                  <a:lnTo>
                    <a:pt x="2163581" y="3477408"/>
                  </a:lnTo>
                  <a:lnTo>
                    <a:pt x="2181372" y="3474865"/>
                  </a:lnTo>
                  <a:lnTo>
                    <a:pt x="2199163" y="3471688"/>
                  </a:lnTo>
                  <a:lnTo>
                    <a:pt x="2216318" y="3468510"/>
                  </a:lnTo>
                  <a:lnTo>
                    <a:pt x="2233473" y="3464696"/>
                  </a:lnTo>
                  <a:lnTo>
                    <a:pt x="2250311" y="3460883"/>
                  </a:lnTo>
                  <a:lnTo>
                    <a:pt x="2266830" y="3457069"/>
                  </a:lnTo>
                  <a:lnTo>
                    <a:pt x="2283668" y="3452620"/>
                  </a:lnTo>
                  <a:lnTo>
                    <a:pt x="2299235" y="3448171"/>
                  </a:lnTo>
                  <a:lnTo>
                    <a:pt x="2315119" y="3443404"/>
                  </a:lnTo>
                  <a:lnTo>
                    <a:pt x="2330051" y="3438320"/>
                  </a:lnTo>
                  <a:lnTo>
                    <a:pt x="2344982" y="3432917"/>
                  </a:lnTo>
                  <a:lnTo>
                    <a:pt x="2359278" y="3427833"/>
                  </a:lnTo>
                  <a:lnTo>
                    <a:pt x="2373574" y="3421795"/>
                  </a:lnTo>
                  <a:lnTo>
                    <a:pt x="2386917" y="3415757"/>
                  </a:lnTo>
                  <a:lnTo>
                    <a:pt x="2399942" y="3409719"/>
                  </a:lnTo>
                  <a:lnTo>
                    <a:pt x="2412650" y="3403363"/>
                  </a:lnTo>
                  <a:lnTo>
                    <a:pt x="2424722" y="3396690"/>
                  </a:lnTo>
                  <a:lnTo>
                    <a:pt x="2436159" y="3389380"/>
                  </a:lnTo>
                  <a:lnTo>
                    <a:pt x="2446961" y="3382389"/>
                  </a:lnTo>
                  <a:lnTo>
                    <a:pt x="2457444" y="3375080"/>
                  </a:lnTo>
                  <a:lnTo>
                    <a:pt x="2466975" y="3367453"/>
                  </a:lnTo>
                  <a:lnTo>
                    <a:pt x="2466975" y="3464378"/>
                  </a:lnTo>
                  <a:lnTo>
                    <a:pt x="2466657" y="3464696"/>
                  </a:lnTo>
                  <a:lnTo>
                    <a:pt x="2466340" y="3472641"/>
                  </a:lnTo>
                  <a:lnTo>
                    <a:pt x="2466022" y="3477408"/>
                  </a:lnTo>
                  <a:lnTo>
                    <a:pt x="2464751" y="3482492"/>
                  </a:lnTo>
                  <a:lnTo>
                    <a:pt x="2463480" y="3487895"/>
                  </a:lnTo>
                  <a:lnTo>
                    <a:pt x="2461892" y="3492344"/>
                  </a:lnTo>
                  <a:lnTo>
                    <a:pt x="2459986" y="3497111"/>
                  </a:lnTo>
                  <a:lnTo>
                    <a:pt x="2457444" y="3501877"/>
                  </a:lnTo>
                  <a:lnTo>
                    <a:pt x="2455220" y="3506962"/>
                  </a:lnTo>
                  <a:lnTo>
                    <a:pt x="2452361" y="3511729"/>
                  </a:lnTo>
                  <a:lnTo>
                    <a:pt x="2449184" y="3516178"/>
                  </a:lnTo>
                  <a:lnTo>
                    <a:pt x="2445690" y="3520945"/>
                  </a:lnTo>
                  <a:lnTo>
                    <a:pt x="2441878" y="3525712"/>
                  </a:lnTo>
                  <a:lnTo>
                    <a:pt x="2437748" y="3529843"/>
                  </a:lnTo>
                  <a:lnTo>
                    <a:pt x="2429170" y="3539059"/>
                  </a:lnTo>
                  <a:lnTo>
                    <a:pt x="2419322" y="3547639"/>
                  </a:lnTo>
                  <a:lnTo>
                    <a:pt x="2408202" y="3556537"/>
                  </a:lnTo>
                  <a:lnTo>
                    <a:pt x="2396130" y="3564799"/>
                  </a:lnTo>
                  <a:lnTo>
                    <a:pt x="2383423" y="3572744"/>
                  </a:lnTo>
                  <a:lnTo>
                    <a:pt x="2369127" y="3580689"/>
                  </a:lnTo>
                  <a:lnTo>
                    <a:pt x="2354195" y="3587998"/>
                  </a:lnTo>
                  <a:lnTo>
                    <a:pt x="2338311" y="3595625"/>
                  </a:lnTo>
                  <a:lnTo>
                    <a:pt x="2321791" y="3602298"/>
                  </a:lnTo>
                  <a:lnTo>
                    <a:pt x="2304636" y="3608972"/>
                  </a:lnTo>
                  <a:lnTo>
                    <a:pt x="2285892" y="3615328"/>
                  </a:lnTo>
                  <a:lnTo>
                    <a:pt x="2266830" y="3621683"/>
                  </a:lnTo>
                  <a:lnTo>
                    <a:pt x="2247134" y="3627086"/>
                  </a:lnTo>
                  <a:lnTo>
                    <a:pt x="2226802" y="3632806"/>
                  </a:lnTo>
                  <a:lnTo>
                    <a:pt x="2205516" y="3637255"/>
                  </a:lnTo>
                  <a:lnTo>
                    <a:pt x="2183278" y="3642022"/>
                  </a:lnTo>
                  <a:lnTo>
                    <a:pt x="2160722" y="3646471"/>
                  </a:lnTo>
                  <a:lnTo>
                    <a:pt x="2137848" y="3649967"/>
                  </a:lnTo>
                  <a:lnTo>
                    <a:pt x="2114340" y="3653462"/>
                  </a:lnTo>
                  <a:lnTo>
                    <a:pt x="2089877" y="3656640"/>
                  </a:lnTo>
                  <a:lnTo>
                    <a:pt x="2065415" y="3659182"/>
                  </a:lnTo>
                  <a:lnTo>
                    <a:pt x="2040000" y="3661407"/>
                  </a:lnTo>
                  <a:lnTo>
                    <a:pt x="2014267" y="3662996"/>
                  </a:lnTo>
                  <a:lnTo>
                    <a:pt x="1988217" y="3664267"/>
                  </a:lnTo>
                  <a:lnTo>
                    <a:pt x="1962166" y="3664903"/>
                  </a:lnTo>
                  <a:lnTo>
                    <a:pt x="1935480" y="3665538"/>
                  </a:lnTo>
                  <a:lnTo>
                    <a:pt x="1908159" y="3664903"/>
                  </a:lnTo>
                  <a:lnTo>
                    <a:pt x="1881155" y="3664267"/>
                  </a:lnTo>
                  <a:lnTo>
                    <a:pt x="1854469" y="3662996"/>
                  </a:lnTo>
                  <a:lnTo>
                    <a:pt x="1828419" y="3661089"/>
                  </a:lnTo>
                  <a:lnTo>
                    <a:pt x="1803004" y="3659182"/>
                  </a:lnTo>
                  <a:lnTo>
                    <a:pt x="1777588" y="3656322"/>
                  </a:lnTo>
                  <a:lnTo>
                    <a:pt x="1752809" y="3653145"/>
                  </a:lnTo>
                  <a:lnTo>
                    <a:pt x="1728664" y="3649649"/>
                  </a:lnTo>
                  <a:lnTo>
                    <a:pt x="1705155" y="3645835"/>
                  </a:lnTo>
                  <a:lnTo>
                    <a:pt x="1682282" y="3641069"/>
                  </a:lnTo>
                  <a:lnTo>
                    <a:pt x="1660043" y="3636302"/>
                  </a:lnTo>
                  <a:lnTo>
                    <a:pt x="1638440" y="3631217"/>
                  </a:lnTo>
                  <a:lnTo>
                    <a:pt x="1617791" y="3625497"/>
                  </a:lnTo>
                  <a:lnTo>
                    <a:pt x="1597776" y="3619777"/>
                  </a:lnTo>
                  <a:lnTo>
                    <a:pt x="1578397" y="3613421"/>
                  </a:lnTo>
                  <a:lnTo>
                    <a:pt x="1559653" y="3606747"/>
                  </a:lnTo>
                  <a:lnTo>
                    <a:pt x="1542498" y="3599438"/>
                  </a:lnTo>
                  <a:lnTo>
                    <a:pt x="1525343" y="3592447"/>
                  </a:lnTo>
                  <a:lnTo>
                    <a:pt x="1509776" y="3584820"/>
                  </a:lnTo>
                  <a:lnTo>
                    <a:pt x="1495162" y="3576875"/>
                  </a:lnTo>
                  <a:lnTo>
                    <a:pt x="1481184" y="3568613"/>
                  </a:lnTo>
                  <a:lnTo>
                    <a:pt x="1468159" y="3560350"/>
                  </a:lnTo>
                  <a:lnTo>
                    <a:pt x="1456404" y="3551770"/>
                  </a:lnTo>
                  <a:lnTo>
                    <a:pt x="1445603" y="3542554"/>
                  </a:lnTo>
                  <a:lnTo>
                    <a:pt x="1440837" y="3538423"/>
                  </a:lnTo>
                  <a:lnTo>
                    <a:pt x="1436390" y="3533656"/>
                  </a:lnTo>
                  <a:lnTo>
                    <a:pt x="1431942" y="3529207"/>
                  </a:lnTo>
                  <a:lnTo>
                    <a:pt x="1428130" y="3524440"/>
                  </a:lnTo>
                  <a:lnTo>
                    <a:pt x="1424318" y="3519674"/>
                  </a:lnTo>
                  <a:lnTo>
                    <a:pt x="1420823" y="3514907"/>
                  </a:lnTo>
                  <a:lnTo>
                    <a:pt x="1417646" y="3510140"/>
                  </a:lnTo>
                  <a:lnTo>
                    <a:pt x="1415105" y="3505055"/>
                  </a:lnTo>
                  <a:lnTo>
                    <a:pt x="1412563" y="3500288"/>
                  </a:lnTo>
                  <a:lnTo>
                    <a:pt x="1410339" y="3495204"/>
                  </a:lnTo>
                  <a:lnTo>
                    <a:pt x="1408115" y="3490437"/>
                  </a:lnTo>
                  <a:lnTo>
                    <a:pt x="1407162" y="3485352"/>
                  </a:lnTo>
                  <a:lnTo>
                    <a:pt x="1405892" y="3480268"/>
                  </a:lnTo>
                  <a:lnTo>
                    <a:pt x="1404621" y="3475183"/>
                  </a:lnTo>
                  <a:lnTo>
                    <a:pt x="1404303" y="3470099"/>
                  </a:lnTo>
                  <a:lnTo>
                    <a:pt x="1404303" y="3464696"/>
                  </a:lnTo>
                  <a:lnTo>
                    <a:pt x="1403350" y="3464696"/>
                  </a:lnTo>
                  <a:lnTo>
                    <a:pt x="1403350" y="3333132"/>
                  </a:lnTo>
                  <a:lnTo>
                    <a:pt x="1403350" y="3329318"/>
                  </a:lnTo>
                  <a:lnTo>
                    <a:pt x="1403985" y="3322327"/>
                  </a:lnTo>
                  <a:lnTo>
                    <a:pt x="1404938" y="3314700"/>
                  </a:lnTo>
                  <a:close/>
                  <a:moveTo>
                    <a:pt x="177802" y="3314700"/>
                  </a:moveTo>
                  <a:lnTo>
                    <a:pt x="180980" y="3320420"/>
                  </a:lnTo>
                  <a:lnTo>
                    <a:pt x="184476" y="3325505"/>
                  </a:lnTo>
                  <a:lnTo>
                    <a:pt x="188289" y="3330590"/>
                  </a:lnTo>
                  <a:lnTo>
                    <a:pt x="192420" y="3335992"/>
                  </a:lnTo>
                  <a:lnTo>
                    <a:pt x="196551" y="3340759"/>
                  </a:lnTo>
                  <a:lnTo>
                    <a:pt x="201000" y="3346161"/>
                  </a:lnTo>
                  <a:lnTo>
                    <a:pt x="210852" y="3356013"/>
                  </a:lnTo>
                  <a:lnTo>
                    <a:pt x="221656" y="3365229"/>
                  </a:lnTo>
                  <a:lnTo>
                    <a:pt x="233414" y="3374444"/>
                  </a:lnTo>
                  <a:lnTo>
                    <a:pt x="245490" y="3383025"/>
                  </a:lnTo>
                  <a:lnTo>
                    <a:pt x="259155" y="3391287"/>
                  </a:lnTo>
                  <a:lnTo>
                    <a:pt x="273138" y="3399550"/>
                  </a:lnTo>
                  <a:lnTo>
                    <a:pt x="288073" y="3407494"/>
                  </a:lnTo>
                  <a:lnTo>
                    <a:pt x="303645" y="3415121"/>
                  </a:lnTo>
                  <a:lnTo>
                    <a:pt x="319852" y="3422113"/>
                  </a:lnTo>
                  <a:lnTo>
                    <a:pt x="336694" y="3428786"/>
                  </a:lnTo>
                  <a:lnTo>
                    <a:pt x="354173" y="3435142"/>
                  </a:lnTo>
                  <a:lnTo>
                    <a:pt x="372286" y="3441498"/>
                  </a:lnTo>
                  <a:lnTo>
                    <a:pt x="390718" y="3447218"/>
                  </a:lnTo>
                  <a:lnTo>
                    <a:pt x="409785" y="3452620"/>
                  </a:lnTo>
                  <a:lnTo>
                    <a:pt x="429488" y="3457705"/>
                  </a:lnTo>
                  <a:lnTo>
                    <a:pt x="449826" y="3462472"/>
                  </a:lnTo>
                  <a:lnTo>
                    <a:pt x="469846" y="3466921"/>
                  </a:lnTo>
                  <a:lnTo>
                    <a:pt x="490820" y="3471052"/>
                  </a:lnTo>
                  <a:lnTo>
                    <a:pt x="511794" y="3474865"/>
                  </a:lnTo>
                  <a:lnTo>
                    <a:pt x="533085" y="3478361"/>
                  </a:lnTo>
                  <a:lnTo>
                    <a:pt x="554695" y="3480903"/>
                  </a:lnTo>
                  <a:lnTo>
                    <a:pt x="576304" y="3483763"/>
                  </a:lnTo>
                  <a:lnTo>
                    <a:pt x="598549" y="3486306"/>
                  </a:lnTo>
                  <a:lnTo>
                    <a:pt x="620476" y="3488213"/>
                  </a:lnTo>
                  <a:lnTo>
                    <a:pt x="642721" y="3489801"/>
                  </a:lnTo>
                  <a:lnTo>
                    <a:pt x="664966" y="3490755"/>
                  </a:lnTo>
                  <a:lnTo>
                    <a:pt x="687211" y="3492026"/>
                  </a:lnTo>
                  <a:lnTo>
                    <a:pt x="709456" y="3492344"/>
                  </a:lnTo>
                  <a:lnTo>
                    <a:pt x="732018" y="3492344"/>
                  </a:lnTo>
                  <a:lnTo>
                    <a:pt x="750768" y="3492344"/>
                  </a:lnTo>
                  <a:lnTo>
                    <a:pt x="769517" y="3492026"/>
                  </a:lnTo>
                  <a:lnTo>
                    <a:pt x="788266" y="3491708"/>
                  </a:lnTo>
                  <a:lnTo>
                    <a:pt x="807333" y="3490437"/>
                  </a:lnTo>
                  <a:lnTo>
                    <a:pt x="825765" y="3489801"/>
                  </a:lnTo>
                  <a:lnTo>
                    <a:pt x="844832" y="3488213"/>
                  </a:lnTo>
                  <a:lnTo>
                    <a:pt x="863263" y="3486624"/>
                  </a:lnTo>
                  <a:lnTo>
                    <a:pt x="881695" y="3484717"/>
                  </a:lnTo>
                  <a:lnTo>
                    <a:pt x="900126" y="3482492"/>
                  </a:lnTo>
                  <a:lnTo>
                    <a:pt x="918240" y="3480268"/>
                  </a:lnTo>
                  <a:lnTo>
                    <a:pt x="936354" y="3477408"/>
                  </a:lnTo>
                  <a:lnTo>
                    <a:pt x="954150" y="3474865"/>
                  </a:lnTo>
                  <a:lnTo>
                    <a:pt x="971946" y="3471688"/>
                  </a:lnTo>
                  <a:lnTo>
                    <a:pt x="989424" y="3468510"/>
                  </a:lnTo>
                  <a:lnTo>
                    <a:pt x="1006266" y="3464696"/>
                  </a:lnTo>
                  <a:lnTo>
                    <a:pt x="1023109" y="3460883"/>
                  </a:lnTo>
                  <a:lnTo>
                    <a:pt x="1039952" y="3457069"/>
                  </a:lnTo>
                  <a:lnTo>
                    <a:pt x="1056476" y="3452620"/>
                  </a:lnTo>
                  <a:lnTo>
                    <a:pt x="1072366" y="3448171"/>
                  </a:lnTo>
                  <a:lnTo>
                    <a:pt x="1087937" y="3443087"/>
                  </a:lnTo>
                  <a:lnTo>
                    <a:pt x="1102873" y="3438320"/>
                  </a:lnTo>
                  <a:lnTo>
                    <a:pt x="1118126" y="3432917"/>
                  </a:lnTo>
                  <a:lnTo>
                    <a:pt x="1132109" y="3427833"/>
                  </a:lnTo>
                  <a:lnTo>
                    <a:pt x="1146409" y="3421795"/>
                  </a:lnTo>
                  <a:lnTo>
                    <a:pt x="1159756" y="3415757"/>
                  </a:lnTo>
                  <a:lnTo>
                    <a:pt x="1172785" y="3409719"/>
                  </a:lnTo>
                  <a:lnTo>
                    <a:pt x="1185497" y="3403363"/>
                  </a:lnTo>
                  <a:lnTo>
                    <a:pt x="1197890" y="3396690"/>
                  </a:lnTo>
                  <a:lnTo>
                    <a:pt x="1209331" y="3389380"/>
                  </a:lnTo>
                  <a:lnTo>
                    <a:pt x="1219818" y="3382389"/>
                  </a:lnTo>
                  <a:lnTo>
                    <a:pt x="1230622" y="3375080"/>
                  </a:lnTo>
                  <a:lnTo>
                    <a:pt x="1239838" y="3367453"/>
                  </a:lnTo>
                  <a:lnTo>
                    <a:pt x="1239838" y="3464378"/>
                  </a:lnTo>
                  <a:lnTo>
                    <a:pt x="1239838" y="3464696"/>
                  </a:lnTo>
                  <a:lnTo>
                    <a:pt x="1239520" y="3468827"/>
                  </a:lnTo>
                  <a:lnTo>
                    <a:pt x="1239202" y="3472641"/>
                  </a:lnTo>
                  <a:lnTo>
                    <a:pt x="1238885" y="3477408"/>
                  </a:lnTo>
                  <a:lnTo>
                    <a:pt x="1237614" y="3482492"/>
                  </a:lnTo>
                  <a:lnTo>
                    <a:pt x="1236342" y="3487895"/>
                  </a:lnTo>
                  <a:lnTo>
                    <a:pt x="1234754" y="3492344"/>
                  </a:lnTo>
                  <a:lnTo>
                    <a:pt x="1232847" y="3497111"/>
                  </a:lnTo>
                  <a:lnTo>
                    <a:pt x="1230622" y="3501877"/>
                  </a:lnTo>
                  <a:lnTo>
                    <a:pt x="1228080" y="3506962"/>
                  </a:lnTo>
                  <a:lnTo>
                    <a:pt x="1225538" y="3511729"/>
                  </a:lnTo>
                  <a:lnTo>
                    <a:pt x="1222360" y="3516178"/>
                  </a:lnTo>
                  <a:lnTo>
                    <a:pt x="1218546" y="3520945"/>
                  </a:lnTo>
                  <a:lnTo>
                    <a:pt x="1214733" y="3525712"/>
                  </a:lnTo>
                  <a:lnTo>
                    <a:pt x="1210920" y="3529843"/>
                  </a:lnTo>
                  <a:lnTo>
                    <a:pt x="1202022" y="3539059"/>
                  </a:lnTo>
                  <a:lnTo>
                    <a:pt x="1192170" y="3547639"/>
                  </a:lnTo>
                  <a:lnTo>
                    <a:pt x="1181048" y="3556537"/>
                  </a:lnTo>
                  <a:lnTo>
                    <a:pt x="1169290" y="3564799"/>
                  </a:lnTo>
                  <a:lnTo>
                    <a:pt x="1156261" y="3572744"/>
                  </a:lnTo>
                  <a:lnTo>
                    <a:pt x="1141960" y="3580689"/>
                  </a:lnTo>
                  <a:lnTo>
                    <a:pt x="1127024" y="3587998"/>
                  </a:lnTo>
                  <a:lnTo>
                    <a:pt x="1111453" y="3595625"/>
                  </a:lnTo>
                  <a:lnTo>
                    <a:pt x="1094610" y="3602298"/>
                  </a:lnTo>
                  <a:lnTo>
                    <a:pt x="1077450" y="3608972"/>
                  </a:lnTo>
                  <a:lnTo>
                    <a:pt x="1058701" y="3615328"/>
                  </a:lnTo>
                  <a:lnTo>
                    <a:pt x="1039952" y="3621683"/>
                  </a:lnTo>
                  <a:lnTo>
                    <a:pt x="1020249" y="3627086"/>
                  </a:lnTo>
                  <a:lnTo>
                    <a:pt x="999593" y="3632806"/>
                  </a:lnTo>
                  <a:lnTo>
                    <a:pt x="978301" y="3637255"/>
                  </a:lnTo>
                  <a:lnTo>
                    <a:pt x="956056" y="3642022"/>
                  </a:lnTo>
                  <a:lnTo>
                    <a:pt x="933494" y="3646471"/>
                  </a:lnTo>
                  <a:lnTo>
                    <a:pt x="910613" y="3649967"/>
                  </a:lnTo>
                  <a:lnTo>
                    <a:pt x="887097" y="3653462"/>
                  </a:lnTo>
                  <a:lnTo>
                    <a:pt x="862946" y="3656640"/>
                  </a:lnTo>
                  <a:lnTo>
                    <a:pt x="838158" y="3659182"/>
                  </a:lnTo>
                  <a:lnTo>
                    <a:pt x="812736" y="3661407"/>
                  </a:lnTo>
                  <a:lnTo>
                    <a:pt x="787313" y="3662996"/>
                  </a:lnTo>
                  <a:lnTo>
                    <a:pt x="761572" y="3664267"/>
                  </a:lnTo>
                  <a:lnTo>
                    <a:pt x="735196" y="3664903"/>
                  </a:lnTo>
                  <a:lnTo>
                    <a:pt x="708185" y="3665538"/>
                  </a:lnTo>
                  <a:lnTo>
                    <a:pt x="680855" y="3664903"/>
                  </a:lnTo>
                  <a:lnTo>
                    <a:pt x="654161" y="3664267"/>
                  </a:lnTo>
                  <a:lnTo>
                    <a:pt x="627467" y="3662996"/>
                  </a:lnTo>
                  <a:lnTo>
                    <a:pt x="601409" y="3661089"/>
                  </a:lnTo>
                  <a:lnTo>
                    <a:pt x="575668" y="3659182"/>
                  </a:lnTo>
                  <a:lnTo>
                    <a:pt x="550246" y="3656322"/>
                  </a:lnTo>
                  <a:lnTo>
                    <a:pt x="525458" y="3653145"/>
                  </a:lnTo>
                  <a:lnTo>
                    <a:pt x="501307" y="3649649"/>
                  </a:lnTo>
                  <a:lnTo>
                    <a:pt x="478109" y="3645835"/>
                  </a:lnTo>
                  <a:lnTo>
                    <a:pt x="455228" y="3641069"/>
                  </a:lnTo>
                  <a:lnTo>
                    <a:pt x="432665" y="3636302"/>
                  </a:lnTo>
                  <a:lnTo>
                    <a:pt x="411374" y="3631217"/>
                  </a:lnTo>
                  <a:lnTo>
                    <a:pt x="390400" y="3625497"/>
                  </a:lnTo>
                  <a:lnTo>
                    <a:pt x="370380" y="3619777"/>
                  </a:lnTo>
                  <a:lnTo>
                    <a:pt x="350995" y="3613421"/>
                  </a:lnTo>
                  <a:lnTo>
                    <a:pt x="332563" y="3606747"/>
                  </a:lnTo>
                  <a:lnTo>
                    <a:pt x="315085" y="3599438"/>
                  </a:lnTo>
                  <a:lnTo>
                    <a:pt x="297925" y="3592447"/>
                  </a:lnTo>
                  <a:lnTo>
                    <a:pt x="282353" y="3584820"/>
                  </a:lnTo>
                  <a:lnTo>
                    <a:pt x="267735" y="3576875"/>
                  </a:lnTo>
                  <a:lnTo>
                    <a:pt x="253753" y="3568613"/>
                  </a:lnTo>
                  <a:lnTo>
                    <a:pt x="240724" y="3560350"/>
                  </a:lnTo>
                  <a:lnTo>
                    <a:pt x="229283" y="3551770"/>
                  </a:lnTo>
                  <a:lnTo>
                    <a:pt x="218796" y="3542872"/>
                  </a:lnTo>
                  <a:lnTo>
                    <a:pt x="213712" y="3538423"/>
                  </a:lnTo>
                  <a:lnTo>
                    <a:pt x="208945" y="3533656"/>
                  </a:lnTo>
                  <a:lnTo>
                    <a:pt x="204814" y="3529207"/>
                  </a:lnTo>
                  <a:lnTo>
                    <a:pt x="200683" y="3524440"/>
                  </a:lnTo>
                  <a:lnTo>
                    <a:pt x="196869" y="3519674"/>
                  </a:lnTo>
                  <a:lnTo>
                    <a:pt x="193374" y="3514907"/>
                  </a:lnTo>
                  <a:lnTo>
                    <a:pt x="190196" y="3510140"/>
                  </a:lnTo>
                  <a:lnTo>
                    <a:pt x="187653" y="3505055"/>
                  </a:lnTo>
                  <a:lnTo>
                    <a:pt x="185111" y="3500288"/>
                  </a:lnTo>
                  <a:lnTo>
                    <a:pt x="182887" y="3495204"/>
                  </a:lnTo>
                  <a:lnTo>
                    <a:pt x="181298" y="3490437"/>
                  </a:lnTo>
                  <a:lnTo>
                    <a:pt x="179709" y="3485352"/>
                  </a:lnTo>
                  <a:lnTo>
                    <a:pt x="178438" y="3480268"/>
                  </a:lnTo>
                  <a:lnTo>
                    <a:pt x="177802" y="3475183"/>
                  </a:lnTo>
                  <a:lnTo>
                    <a:pt x="176849" y="3470099"/>
                  </a:lnTo>
                  <a:lnTo>
                    <a:pt x="176849" y="3464696"/>
                  </a:lnTo>
                  <a:lnTo>
                    <a:pt x="176531" y="3464696"/>
                  </a:lnTo>
                  <a:lnTo>
                    <a:pt x="176531" y="3333132"/>
                  </a:lnTo>
                  <a:lnTo>
                    <a:pt x="176213" y="3329318"/>
                  </a:lnTo>
                  <a:lnTo>
                    <a:pt x="176531" y="3322327"/>
                  </a:lnTo>
                  <a:lnTo>
                    <a:pt x="177802" y="3314700"/>
                  </a:lnTo>
                  <a:close/>
                  <a:moveTo>
                    <a:pt x="1771445" y="3307529"/>
                  </a:moveTo>
                  <a:lnTo>
                    <a:pt x="1771445" y="3411258"/>
                  </a:lnTo>
                  <a:lnTo>
                    <a:pt x="1789215" y="3413478"/>
                  </a:lnTo>
                  <a:lnTo>
                    <a:pt x="1807301" y="3415698"/>
                  </a:lnTo>
                  <a:lnTo>
                    <a:pt x="1825388" y="3417285"/>
                  </a:lnTo>
                  <a:lnTo>
                    <a:pt x="1843792" y="3419505"/>
                  </a:lnTo>
                  <a:lnTo>
                    <a:pt x="1843792" y="3315777"/>
                  </a:lnTo>
                  <a:lnTo>
                    <a:pt x="1825388" y="3314191"/>
                  </a:lnTo>
                  <a:lnTo>
                    <a:pt x="1807301" y="3312287"/>
                  </a:lnTo>
                  <a:lnTo>
                    <a:pt x="1789215" y="3309750"/>
                  </a:lnTo>
                  <a:lnTo>
                    <a:pt x="1771445" y="3307529"/>
                  </a:lnTo>
                  <a:close/>
                  <a:moveTo>
                    <a:pt x="3178346" y="3281045"/>
                  </a:moveTo>
                  <a:lnTo>
                    <a:pt x="3178346" y="3395980"/>
                  </a:lnTo>
                  <a:lnTo>
                    <a:pt x="3201835" y="3396298"/>
                  </a:lnTo>
                  <a:lnTo>
                    <a:pt x="3225959" y="3396615"/>
                  </a:lnTo>
                  <a:lnTo>
                    <a:pt x="3258970" y="3396298"/>
                  </a:lnTo>
                  <a:lnTo>
                    <a:pt x="3258970" y="3281363"/>
                  </a:lnTo>
                  <a:lnTo>
                    <a:pt x="3225641" y="3281680"/>
                  </a:lnTo>
                  <a:lnTo>
                    <a:pt x="3201835" y="3281363"/>
                  </a:lnTo>
                  <a:lnTo>
                    <a:pt x="3178346" y="3281045"/>
                  </a:lnTo>
                  <a:close/>
                  <a:moveTo>
                    <a:pt x="2609850" y="3275012"/>
                  </a:moveTo>
                  <a:lnTo>
                    <a:pt x="2613342" y="3281059"/>
                  </a:lnTo>
                  <a:lnTo>
                    <a:pt x="2617468" y="3287107"/>
                  </a:lnTo>
                  <a:lnTo>
                    <a:pt x="2621594" y="3292836"/>
                  </a:lnTo>
                  <a:lnTo>
                    <a:pt x="2626038" y="3298883"/>
                  </a:lnTo>
                  <a:lnTo>
                    <a:pt x="2631117" y="3304294"/>
                  </a:lnTo>
                  <a:lnTo>
                    <a:pt x="2635878" y="3310023"/>
                  </a:lnTo>
                  <a:lnTo>
                    <a:pt x="2641274" y="3315433"/>
                  </a:lnTo>
                  <a:lnTo>
                    <a:pt x="2646988" y="3320844"/>
                  </a:lnTo>
                  <a:lnTo>
                    <a:pt x="2658732" y="3331347"/>
                  </a:lnTo>
                  <a:lnTo>
                    <a:pt x="2671746" y="3341532"/>
                  </a:lnTo>
                  <a:lnTo>
                    <a:pt x="2685712" y="3351080"/>
                  </a:lnTo>
                  <a:lnTo>
                    <a:pt x="2700631" y="3360629"/>
                  </a:lnTo>
                  <a:lnTo>
                    <a:pt x="2715867" y="3369540"/>
                  </a:lnTo>
                  <a:lnTo>
                    <a:pt x="2732372" y="3378452"/>
                  </a:lnTo>
                  <a:lnTo>
                    <a:pt x="2749830" y="3386727"/>
                  </a:lnTo>
                  <a:lnTo>
                    <a:pt x="2767923" y="3394684"/>
                  </a:lnTo>
                  <a:lnTo>
                    <a:pt x="2786650" y="3402004"/>
                  </a:lnTo>
                  <a:lnTo>
                    <a:pt x="2805695" y="3409325"/>
                  </a:lnTo>
                  <a:lnTo>
                    <a:pt x="2826009" y="3416327"/>
                  </a:lnTo>
                  <a:lnTo>
                    <a:pt x="2846959" y="3422692"/>
                  </a:lnTo>
                  <a:lnTo>
                    <a:pt x="2867591" y="3428421"/>
                  </a:lnTo>
                  <a:lnTo>
                    <a:pt x="2889492" y="3434469"/>
                  </a:lnTo>
                  <a:lnTo>
                    <a:pt x="2912029" y="3439561"/>
                  </a:lnTo>
                  <a:lnTo>
                    <a:pt x="2934248" y="3444654"/>
                  </a:lnTo>
                  <a:lnTo>
                    <a:pt x="2957102" y="3449109"/>
                  </a:lnTo>
                  <a:lnTo>
                    <a:pt x="2980908" y="3453565"/>
                  </a:lnTo>
                  <a:lnTo>
                    <a:pt x="3004396" y="3457066"/>
                  </a:lnTo>
                  <a:lnTo>
                    <a:pt x="3028203" y="3460567"/>
                  </a:lnTo>
                  <a:lnTo>
                    <a:pt x="3052644" y="3463432"/>
                  </a:lnTo>
                  <a:lnTo>
                    <a:pt x="3077084" y="3465978"/>
                  </a:lnTo>
                  <a:lnTo>
                    <a:pt x="3101525" y="3468206"/>
                  </a:lnTo>
                  <a:lnTo>
                    <a:pt x="3125966" y="3470116"/>
                  </a:lnTo>
                  <a:lnTo>
                    <a:pt x="3150725" y="3471389"/>
                  </a:lnTo>
                  <a:lnTo>
                    <a:pt x="3175800" y="3472344"/>
                  </a:lnTo>
                  <a:lnTo>
                    <a:pt x="3200559" y="3472980"/>
                  </a:lnTo>
                  <a:lnTo>
                    <a:pt x="3225317" y="3473298"/>
                  </a:lnTo>
                  <a:lnTo>
                    <a:pt x="3246266" y="3473298"/>
                  </a:lnTo>
                  <a:lnTo>
                    <a:pt x="3267216" y="3472344"/>
                  </a:lnTo>
                  <a:lnTo>
                    <a:pt x="3288165" y="3472025"/>
                  </a:lnTo>
                  <a:lnTo>
                    <a:pt x="3308797" y="3470752"/>
                  </a:lnTo>
                  <a:lnTo>
                    <a:pt x="3329429" y="3469797"/>
                  </a:lnTo>
                  <a:lnTo>
                    <a:pt x="3350378" y="3468206"/>
                  </a:lnTo>
                  <a:lnTo>
                    <a:pt x="3371010" y="3466615"/>
                  </a:lnTo>
                  <a:lnTo>
                    <a:pt x="3391325" y="3464068"/>
                  </a:lnTo>
                  <a:lnTo>
                    <a:pt x="3411957" y="3462159"/>
                  </a:lnTo>
                  <a:lnTo>
                    <a:pt x="3431954" y="3459294"/>
                  </a:lnTo>
                  <a:lnTo>
                    <a:pt x="3451951" y="3456748"/>
                  </a:lnTo>
                  <a:lnTo>
                    <a:pt x="3471948" y="3453565"/>
                  </a:lnTo>
                  <a:lnTo>
                    <a:pt x="3491628" y="3450064"/>
                  </a:lnTo>
                  <a:lnTo>
                    <a:pt x="3510990" y="3446245"/>
                  </a:lnTo>
                  <a:lnTo>
                    <a:pt x="3530035" y="3442107"/>
                  </a:lnTo>
                  <a:lnTo>
                    <a:pt x="3548763" y="3437970"/>
                  </a:lnTo>
                  <a:lnTo>
                    <a:pt x="3567173" y="3433196"/>
                  </a:lnTo>
                  <a:lnTo>
                    <a:pt x="3585265" y="3428421"/>
                  </a:lnTo>
                  <a:lnTo>
                    <a:pt x="3603041" y="3423329"/>
                  </a:lnTo>
                  <a:lnTo>
                    <a:pt x="3620498" y="3418237"/>
                  </a:lnTo>
                  <a:lnTo>
                    <a:pt x="3637004" y="3412826"/>
                  </a:lnTo>
                  <a:lnTo>
                    <a:pt x="3653510" y="3406779"/>
                  </a:lnTo>
                  <a:lnTo>
                    <a:pt x="3669698" y="3400731"/>
                  </a:lnTo>
                  <a:lnTo>
                    <a:pt x="3685251" y="3394048"/>
                  </a:lnTo>
                  <a:lnTo>
                    <a:pt x="3700170" y="3387682"/>
                  </a:lnTo>
                  <a:lnTo>
                    <a:pt x="3714770" y="3380680"/>
                  </a:lnTo>
                  <a:lnTo>
                    <a:pt x="3728419" y="3373678"/>
                  </a:lnTo>
                  <a:lnTo>
                    <a:pt x="3741751" y="3366039"/>
                  </a:lnTo>
                  <a:lnTo>
                    <a:pt x="3754765" y="3358719"/>
                  </a:lnTo>
                  <a:lnTo>
                    <a:pt x="3767144" y="3350762"/>
                  </a:lnTo>
                  <a:lnTo>
                    <a:pt x="3778571" y="3342487"/>
                  </a:lnTo>
                  <a:lnTo>
                    <a:pt x="3789363" y="3333575"/>
                  </a:lnTo>
                  <a:lnTo>
                    <a:pt x="3789363" y="3441471"/>
                  </a:lnTo>
                  <a:lnTo>
                    <a:pt x="3788728" y="3442107"/>
                  </a:lnTo>
                  <a:lnTo>
                    <a:pt x="3788411" y="3451019"/>
                  </a:lnTo>
                  <a:lnTo>
                    <a:pt x="3787776" y="3456748"/>
                  </a:lnTo>
                  <a:lnTo>
                    <a:pt x="3786506" y="3462159"/>
                  </a:lnTo>
                  <a:lnTo>
                    <a:pt x="3785237" y="3467569"/>
                  </a:lnTo>
                  <a:lnTo>
                    <a:pt x="3783332" y="3472980"/>
                  </a:lnTo>
                  <a:lnTo>
                    <a:pt x="3781428" y="3478391"/>
                  </a:lnTo>
                  <a:lnTo>
                    <a:pt x="3778571" y="3483801"/>
                  </a:lnTo>
                  <a:lnTo>
                    <a:pt x="3775714" y="3489212"/>
                  </a:lnTo>
                  <a:lnTo>
                    <a:pt x="3772540" y="3494305"/>
                  </a:lnTo>
                  <a:lnTo>
                    <a:pt x="3769048" y="3499715"/>
                  </a:lnTo>
                  <a:lnTo>
                    <a:pt x="3765557" y="3504808"/>
                  </a:lnTo>
                  <a:lnTo>
                    <a:pt x="3761113" y="3509900"/>
                  </a:lnTo>
                  <a:lnTo>
                    <a:pt x="3756987" y="3514674"/>
                  </a:lnTo>
                  <a:lnTo>
                    <a:pt x="3752226" y="3519767"/>
                  </a:lnTo>
                  <a:lnTo>
                    <a:pt x="3747147" y="3525177"/>
                  </a:lnTo>
                  <a:lnTo>
                    <a:pt x="3741433" y="3529633"/>
                  </a:lnTo>
                  <a:lnTo>
                    <a:pt x="3736037" y="3534407"/>
                  </a:lnTo>
                  <a:lnTo>
                    <a:pt x="3723658" y="3543956"/>
                  </a:lnTo>
                  <a:lnTo>
                    <a:pt x="3710327" y="3553504"/>
                  </a:lnTo>
                  <a:lnTo>
                    <a:pt x="3696043" y="3562097"/>
                  </a:lnTo>
                  <a:lnTo>
                    <a:pt x="3680490" y="3571009"/>
                  </a:lnTo>
                  <a:lnTo>
                    <a:pt x="3663667" y="3579603"/>
                  </a:lnTo>
                  <a:lnTo>
                    <a:pt x="3646526" y="3587560"/>
                  </a:lnTo>
                  <a:lnTo>
                    <a:pt x="3627799" y="3595516"/>
                  </a:lnTo>
                  <a:lnTo>
                    <a:pt x="3608754" y="3602837"/>
                  </a:lnTo>
                  <a:lnTo>
                    <a:pt x="3588122" y="3609521"/>
                  </a:lnTo>
                  <a:lnTo>
                    <a:pt x="3566855" y="3616523"/>
                  </a:lnTo>
                  <a:lnTo>
                    <a:pt x="3544636" y="3622570"/>
                  </a:lnTo>
                  <a:lnTo>
                    <a:pt x="3522417" y="3628935"/>
                  </a:lnTo>
                  <a:lnTo>
                    <a:pt x="3498611" y="3634664"/>
                  </a:lnTo>
                  <a:lnTo>
                    <a:pt x="3474170" y="3639757"/>
                  </a:lnTo>
                  <a:lnTo>
                    <a:pt x="3449412" y="3644213"/>
                  </a:lnTo>
                  <a:lnTo>
                    <a:pt x="3423701" y="3648350"/>
                  </a:lnTo>
                  <a:lnTo>
                    <a:pt x="3397356" y="3652488"/>
                  </a:lnTo>
                  <a:lnTo>
                    <a:pt x="3370376" y="3655671"/>
                  </a:lnTo>
                  <a:lnTo>
                    <a:pt x="3343395" y="3658853"/>
                  </a:lnTo>
                  <a:lnTo>
                    <a:pt x="3315146" y="3661081"/>
                  </a:lnTo>
                  <a:lnTo>
                    <a:pt x="3286896" y="3662673"/>
                  </a:lnTo>
                  <a:lnTo>
                    <a:pt x="3258011" y="3664264"/>
                  </a:lnTo>
                  <a:lnTo>
                    <a:pt x="3228491" y="3664901"/>
                  </a:lnTo>
                  <a:lnTo>
                    <a:pt x="3198972" y="3665537"/>
                  </a:lnTo>
                  <a:lnTo>
                    <a:pt x="3168500" y="3664901"/>
                  </a:lnTo>
                  <a:lnTo>
                    <a:pt x="3138663" y="3664264"/>
                  </a:lnTo>
                  <a:lnTo>
                    <a:pt x="3109143" y="3662673"/>
                  </a:lnTo>
                  <a:lnTo>
                    <a:pt x="3080259" y="3660763"/>
                  </a:lnTo>
                  <a:lnTo>
                    <a:pt x="3051374" y="3658217"/>
                  </a:lnTo>
                  <a:lnTo>
                    <a:pt x="3023441" y="3655034"/>
                  </a:lnTo>
                  <a:lnTo>
                    <a:pt x="2996144" y="3651533"/>
                  </a:lnTo>
                  <a:lnTo>
                    <a:pt x="2969481" y="3647714"/>
                  </a:lnTo>
                  <a:lnTo>
                    <a:pt x="2943453" y="3643258"/>
                  </a:lnTo>
                  <a:lnTo>
                    <a:pt x="2917742" y="3638165"/>
                  </a:lnTo>
                  <a:lnTo>
                    <a:pt x="2892984" y="3633073"/>
                  </a:lnTo>
                  <a:lnTo>
                    <a:pt x="2869178" y="3627026"/>
                  </a:lnTo>
                  <a:lnTo>
                    <a:pt x="2846007" y="3620660"/>
                  </a:lnTo>
                  <a:lnTo>
                    <a:pt x="2823470" y="3614295"/>
                  </a:lnTo>
                  <a:lnTo>
                    <a:pt x="2802203" y="3607293"/>
                  </a:lnTo>
                  <a:lnTo>
                    <a:pt x="2781889" y="3599654"/>
                  </a:lnTo>
                  <a:lnTo>
                    <a:pt x="2762527" y="3592334"/>
                  </a:lnTo>
                  <a:lnTo>
                    <a:pt x="2743799" y="3584059"/>
                  </a:lnTo>
                  <a:lnTo>
                    <a:pt x="2726024" y="3575783"/>
                  </a:lnTo>
                  <a:lnTo>
                    <a:pt x="2709518" y="3566872"/>
                  </a:lnTo>
                  <a:lnTo>
                    <a:pt x="2694600" y="3557960"/>
                  </a:lnTo>
                  <a:lnTo>
                    <a:pt x="2679999" y="3548412"/>
                  </a:lnTo>
                  <a:lnTo>
                    <a:pt x="2666985" y="3538863"/>
                  </a:lnTo>
                  <a:lnTo>
                    <a:pt x="2660954" y="3533771"/>
                  </a:lnTo>
                  <a:lnTo>
                    <a:pt x="2655240" y="3528997"/>
                  </a:lnTo>
                  <a:lnTo>
                    <a:pt x="2650162" y="3523904"/>
                  </a:lnTo>
                  <a:lnTo>
                    <a:pt x="2645083" y="3518812"/>
                  </a:lnTo>
                  <a:lnTo>
                    <a:pt x="2639687" y="3513719"/>
                  </a:lnTo>
                  <a:lnTo>
                    <a:pt x="2635561" y="3508309"/>
                  </a:lnTo>
                  <a:lnTo>
                    <a:pt x="2631434" y="3503216"/>
                  </a:lnTo>
                  <a:lnTo>
                    <a:pt x="2627625" y="3497806"/>
                  </a:lnTo>
                  <a:lnTo>
                    <a:pt x="2624134" y="3492713"/>
                  </a:lnTo>
                  <a:lnTo>
                    <a:pt x="2620960" y="3486984"/>
                  </a:lnTo>
                  <a:lnTo>
                    <a:pt x="2618103" y="3481574"/>
                  </a:lnTo>
                  <a:lnTo>
                    <a:pt x="2615881" y="3476163"/>
                  </a:lnTo>
                  <a:lnTo>
                    <a:pt x="2613659" y="3470434"/>
                  </a:lnTo>
                  <a:lnTo>
                    <a:pt x="2612072" y="3465023"/>
                  </a:lnTo>
                  <a:lnTo>
                    <a:pt x="2610485" y="3459294"/>
                  </a:lnTo>
                  <a:lnTo>
                    <a:pt x="2609850" y="3453565"/>
                  </a:lnTo>
                  <a:lnTo>
                    <a:pt x="2609215" y="3447836"/>
                  </a:lnTo>
                  <a:lnTo>
                    <a:pt x="2609215" y="3442107"/>
                  </a:lnTo>
                  <a:lnTo>
                    <a:pt x="2608580" y="3442426"/>
                  </a:lnTo>
                  <a:lnTo>
                    <a:pt x="2608580" y="3295700"/>
                  </a:lnTo>
                  <a:lnTo>
                    <a:pt x="2608263" y="3291881"/>
                  </a:lnTo>
                  <a:lnTo>
                    <a:pt x="2608580" y="3283287"/>
                  </a:lnTo>
                  <a:lnTo>
                    <a:pt x="2609850" y="3275012"/>
                  </a:lnTo>
                  <a:close/>
                  <a:moveTo>
                    <a:pt x="1625482" y="3274222"/>
                  </a:moveTo>
                  <a:lnTo>
                    <a:pt x="1625482" y="3379536"/>
                  </a:lnTo>
                  <a:lnTo>
                    <a:pt x="1642935" y="3384612"/>
                  </a:lnTo>
                  <a:lnTo>
                    <a:pt x="1661021" y="3389370"/>
                  </a:lnTo>
                  <a:lnTo>
                    <a:pt x="1679425" y="3394128"/>
                  </a:lnTo>
                  <a:lnTo>
                    <a:pt x="1698464" y="3398252"/>
                  </a:lnTo>
                  <a:lnTo>
                    <a:pt x="1698464" y="3294206"/>
                  </a:lnTo>
                  <a:lnTo>
                    <a:pt x="1679425" y="3289448"/>
                  </a:lnTo>
                  <a:lnTo>
                    <a:pt x="1661021" y="3284690"/>
                  </a:lnTo>
                  <a:lnTo>
                    <a:pt x="1642935" y="3279932"/>
                  </a:lnTo>
                  <a:lnTo>
                    <a:pt x="1625482" y="3274222"/>
                  </a:lnTo>
                  <a:close/>
                  <a:moveTo>
                    <a:pt x="3016148" y="3266758"/>
                  </a:moveTo>
                  <a:lnTo>
                    <a:pt x="3016148" y="3382010"/>
                  </a:lnTo>
                  <a:lnTo>
                    <a:pt x="3035827" y="3384868"/>
                  </a:lnTo>
                  <a:lnTo>
                    <a:pt x="3056142" y="3387090"/>
                  </a:lnTo>
                  <a:lnTo>
                    <a:pt x="3076456" y="3389630"/>
                  </a:lnTo>
                  <a:lnTo>
                    <a:pt x="3097406" y="3391535"/>
                  </a:lnTo>
                  <a:lnTo>
                    <a:pt x="3097406" y="3276283"/>
                  </a:lnTo>
                  <a:lnTo>
                    <a:pt x="3076456" y="3274378"/>
                  </a:lnTo>
                  <a:lnTo>
                    <a:pt x="3056142" y="3271838"/>
                  </a:lnTo>
                  <a:lnTo>
                    <a:pt x="3035827" y="3269615"/>
                  </a:lnTo>
                  <a:lnTo>
                    <a:pt x="3016148" y="3266758"/>
                  </a:lnTo>
                  <a:close/>
                  <a:moveTo>
                    <a:pt x="2854584" y="3230245"/>
                  </a:moveTo>
                  <a:lnTo>
                    <a:pt x="2854584" y="3347403"/>
                  </a:lnTo>
                  <a:lnTo>
                    <a:pt x="2873946" y="3352800"/>
                  </a:lnTo>
                  <a:lnTo>
                    <a:pt x="2893626" y="3357880"/>
                  </a:lnTo>
                  <a:lnTo>
                    <a:pt x="2914258" y="3362960"/>
                  </a:lnTo>
                  <a:lnTo>
                    <a:pt x="2935524" y="3367723"/>
                  </a:lnTo>
                  <a:lnTo>
                    <a:pt x="2935524" y="3251835"/>
                  </a:lnTo>
                  <a:lnTo>
                    <a:pt x="2914258" y="3246755"/>
                  </a:lnTo>
                  <a:lnTo>
                    <a:pt x="2893626" y="3241675"/>
                  </a:lnTo>
                  <a:lnTo>
                    <a:pt x="2873946" y="3235960"/>
                  </a:lnTo>
                  <a:lnTo>
                    <a:pt x="2854584" y="3230245"/>
                  </a:lnTo>
                  <a:close/>
                  <a:moveTo>
                    <a:pt x="1480154" y="3217441"/>
                  </a:moveTo>
                  <a:lnTo>
                    <a:pt x="1480154" y="3305626"/>
                  </a:lnTo>
                  <a:lnTo>
                    <a:pt x="1482375" y="3307847"/>
                  </a:lnTo>
                  <a:lnTo>
                    <a:pt x="1484914" y="3310701"/>
                  </a:lnTo>
                  <a:lnTo>
                    <a:pt x="1491895" y="3316411"/>
                  </a:lnTo>
                  <a:lnTo>
                    <a:pt x="1500145" y="3322755"/>
                  </a:lnTo>
                  <a:lnTo>
                    <a:pt x="1509664" y="3329100"/>
                  </a:lnTo>
                  <a:lnTo>
                    <a:pt x="1519818" y="3335444"/>
                  </a:lnTo>
                  <a:lnTo>
                    <a:pt x="1530924" y="3341788"/>
                  </a:lnTo>
                  <a:lnTo>
                    <a:pt x="1542030" y="3347498"/>
                  </a:lnTo>
                  <a:lnTo>
                    <a:pt x="1553136" y="3352891"/>
                  </a:lnTo>
                  <a:lnTo>
                    <a:pt x="1553136" y="3255189"/>
                  </a:lnTo>
                  <a:lnTo>
                    <a:pt x="1539174" y="3249797"/>
                  </a:lnTo>
                  <a:lnTo>
                    <a:pt x="1527116" y="3244721"/>
                  </a:lnTo>
                  <a:lnTo>
                    <a:pt x="1516010" y="3239646"/>
                  </a:lnTo>
                  <a:lnTo>
                    <a:pt x="1506174" y="3234888"/>
                  </a:lnTo>
                  <a:lnTo>
                    <a:pt x="1497924" y="3230130"/>
                  </a:lnTo>
                  <a:lnTo>
                    <a:pt x="1490626" y="3226006"/>
                  </a:lnTo>
                  <a:lnTo>
                    <a:pt x="1484914" y="3221565"/>
                  </a:lnTo>
                  <a:lnTo>
                    <a:pt x="1480154" y="3217441"/>
                  </a:lnTo>
                  <a:close/>
                  <a:moveTo>
                    <a:pt x="2426374" y="3213000"/>
                  </a:moveTo>
                  <a:lnTo>
                    <a:pt x="2420662" y="3217124"/>
                  </a:lnTo>
                  <a:lnTo>
                    <a:pt x="2413999" y="3221565"/>
                  </a:lnTo>
                  <a:lnTo>
                    <a:pt x="2406701" y="3226323"/>
                  </a:lnTo>
                  <a:lnTo>
                    <a:pt x="2399720" y="3230130"/>
                  </a:lnTo>
                  <a:lnTo>
                    <a:pt x="2392739" y="3234253"/>
                  </a:lnTo>
                  <a:lnTo>
                    <a:pt x="2385124" y="3237743"/>
                  </a:lnTo>
                  <a:lnTo>
                    <a:pt x="2378460" y="3240915"/>
                  </a:lnTo>
                  <a:lnTo>
                    <a:pt x="2371797" y="3243135"/>
                  </a:lnTo>
                  <a:lnTo>
                    <a:pt x="2371797" y="3350353"/>
                  </a:lnTo>
                  <a:lnTo>
                    <a:pt x="2379729" y="3346864"/>
                  </a:lnTo>
                  <a:lnTo>
                    <a:pt x="2387028" y="3342423"/>
                  </a:lnTo>
                  <a:lnTo>
                    <a:pt x="2394643" y="3338299"/>
                  </a:lnTo>
                  <a:lnTo>
                    <a:pt x="2401941" y="3333541"/>
                  </a:lnTo>
                  <a:lnTo>
                    <a:pt x="2409239" y="3328782"/>
                  </a:lnTo>
                  <a:lnTo>
                    <a:pt x="2415585" y="3324024"/>
                  </a:lnTo>
                  <a:lnTo>
                    <a:pt x="2421297" y="3319266"/>
                  </a:lnTo>
                  <a:lnTo>
                    <a:pt x="2426374" y="3314508"/>
                  </a:lnTo>
                  <a:lnTo>
                    <a:pt x="2426374" y="3213000"/>
                  </a:lnTo>
                  <a:close/>
                  <a:moveTo>
                    <a:pt x="2692385" y="3167062"/>
                  </a:moveTo>
                  <a:lnTo>
                    <a:pt x="2692385" y="3264535"/>
                  </a:lnTo>
                  <a:lnTo>
                    <a:pt x="2695241" y="3267393"/>
                  </a:lnTo>
                  <a:lnTo>
                    <a:pt x="2698098" y="3270250"/>
                  </a:lnTo>
                  <a:lnTo>
                    <a:pt x="2705399" y="3276600"/>
                  </a:lnTo>
                  <a:lnTo>
                    <a:pt x="2714921" y="3283903"/>
                  </a:lnTo>
                  <a:lnTo>
                    <a:pt x="2725078" y="3290888"/>
                  </a:lnTo>
                  <a:lnTo>
                    <a:pt x="2737140" y="3297873"/>
                  </a:lnTo>
                  <a:lnTo>
                    <a:pt x="2748884" y="3305175"/>
                  </a:lnTo>
                  <a:lnTo>
                    <a:pt x="2761581" y="3311525"/>
                  </a:lnTo>
                  <a:lnTo>
                    <a:pt x="2773325" y="3317240"/>
                  </a:lnTo>
                  <a:lnTo>
                    <a:pt x="2773325" y="3208337"/>
                  </a:lnTo>
                  <a:lnTo>
                    <a:pt x="2758407" y="3202940"/>
                  </a:lnTo>
                  <a:lnTo>
                    <a:pt x="2744441" y="3196907"/>
                  </a:lnTo>
                  <a:lnTo>
                    <a:pt x="2732379" y="3191510"/>
                  </a:lnTo>
                  <a:lnTo>
                    <a:pt x="2721269" y="3186430"/>
                  </a:lnTo>
                  <a:lnTo>
                    <a:pt x="2712064" y="3180715"/>
                  </a:lnTo>
                  <a:lnTo>
                    <a:pt x="2704446" y="3176270"/>
                  </a:lnTo>
                  <a:lnTo>
                    <a:pt x="2697781" y="3171507"/>
                  </a:lnTo>
                  <a:lnTo>
                    <a:pt x="2692385" y="3167062"/>
                  </a:lnTo>
                  <a:close/>
                  <a:moveTo>
                    <a:pt x="3744614" y="3161665"/>
                  </a:moveTo>
                  <a:lnTo>
                    <a:pt x="3737949" y="3166745"/>
                  </a:lnTo>
                  <a:lnTo>
                    <a:pt x="3730648" y="3171507"/>
                  </a:lnTo>
                  <a:lnTo>
                    <a:pt x="3722713" y="3176587"/>
                  </a:lnTo>
                  <a:lnTo>
                    <a:pt x="3715095" y="3180715"/>
                  </a:lnTo>
                  <a:lnTo>
                    <a:pt x="3706524" y="3185160"/>
                  </a:lnTo>
                  <a:lnTo>
                    <a:pt x="3698907" y="3189287"/>
                  </a:lnTo>
                  <a:lnTo>
                    <a:pt x="3691289" y="3192780"/>
                  </a:lnTo>
                  <a:lnTo>
                    <a:pt x="3683671" y="3195320"/>
                  </a:lnTo>
                  <a:lnTo>
                    <a:pt x="3683671" y="3315018"/>
                  </a:lnTo>
                  <a:lnTo>
                    <a:pt x="3692558" y="3310573"/>
                  </a:lnTo>
                  <a:lnTo>
                    <a:pt x="3701128" y="3305810"/>
                  </a:lnTo>
                  <a:lnTo>
                    <a:pt x="3709381" y="3301048"/>
                  </a:lnTo>
                  <a:lnTo>
                    <a:pt x="3717634" y="3295968"/>
                  </a:lnTo>
                  <a:lnTo>
                    <a:pt x="3725252" y="3290570"/>
                  </a:lnTo>
                  <a:lnTo>
                    <a:pt x="3732235" y="3285490"/>
                  </a:lnTo>
                  <a:lnTo>
                    <a:pt x="3738901" y="3279775"/>
                  </a:lnTo>
                  <a:lnTo>
                    <a:pt x="3744614" y="3275013"/>
                  </a:lnTo>
                  <a:lnTo>
                    <a:pt x="3744614" y="3161665"/>
                  </a:lnTo>
                  <a:close/>
                  <a:moveTo>
                    <a:pt x="771525" y="3136900"/>
                  </a:moveTo>
                  <a:lnTo>
                    <a:pt x="805634" y="3143476"/>
                  </a:lnTo>
                  <a:lnTo>
                    <a:pt x="812009" y="3145042"/>
                  </a:lnTo>
                  <a:lnTo>
                    <a:pt x="818066" y="3146921"/>
                  </a:lnTo>
                  <a:lnTo>
                    <a:pt x="823167" y="3148486"/>
                  </a:lnTo>
                  <a:lnTo>
                    <a:pt x="827311" y="3150365"/>
                  </a:lnTo>
                  <a:lnTo>
                    <a:pt x="831455" y="3152557"/>
                  </a:lnTo>
                  <a:lnTo>
                    <a:pt x="835280" y="3155062"/>
                  </a:lnTo>
                  <a:lnTo>
                    <a:pt x="842612" y="3160072"/>
                  </a:lnTo>
                  <a:lnTo>
                    <a:pt x="845162" y="3162890"/>
                  </a:lnTo>
                  <a:lnTo>
                    <a:pt x="847075" y="3165082"/>
                  </a:lnTo>
                  <a:lnTo>
                    <a:pt x="848669" y="3167587"/>
                  </a:lnTo>
                  <a:lnTo>
                    <a:pt x="849944" y="3170092"/>
                  </a:lnTo>
                  <a:lnTo>
                    <a:pt x="850900" y="3172597"/>
                  </a:lnTo>
                  <a:lnTo>
                    <a:pt x="850900" y="3175416"/>
                  </a:lnTo>
                  <a:lnTo>
                    <a:pt x="850262" y="3177608"/>
                  </a:lnTo>
                  <a:lnTo>
                    <a:pt x="849625" y="3180426"/>
                  </a:lnTo>
                  <a:lnTo>
                    <a:pt x="848031" y="3182618"/>
                  </a:lnTo>
                  <a:lnTo>
                    <a:pt x="846437" y="3185123"/>
                  </a:lnTo>
                  <a:lnTo>
                    <a:pt x="844206" y="3187315"/>
                  </a:lnTo>
                  <a:lnTo>
                    <a:pt x="841656" y="3189820"/>
                  </a:lnTo>
                  <a:lnTo>
                    <a:pt x="838468" y="3191699"/>
                  </a:lnTo>
                  <a:lnTo>
                    <a:pt x="834961" y="3193577"/>
                  </a:lnTo>
                  <a:lnTo>
                    <a:pt x="831136" y="3195143"/>
                  </a:lnTo>
                  <a:lnTo>
                    <a:pt x="826992" y="3197022"/>
                  </a:lnTo>
                  <a:lnTo>
                    <a:pt x="820935" y="3198587"/>
                  </a:lnTo>
                  <a:lnTo>
                    <a:pt x="815197" y="3200153"/>
                  </a:lnTo>
                  <a:lnTo>
                    <a:pt x="808503" y="3201719"/>
                  </a:lnTo>
                  <a:lnTo>
                    <a:pt x="801171" y="3202971"/>
                  </a:lnTo>
                  <a:lnTo>
                    <a:pt x="787145" y="3204537"/>
                  </a:lnTo>
                  <a:lnTo>
                    <a:pt x="771525" y="3205163"/>
                  </a:lnTo>
                  <a:lnTo>
                    <a:pt x="771525" y="3136900"/>
                  </a:lnTo>
                  <a:close/>
                  <a:moveTo>
                    <a:pt x="200025" y="3117850"/>
                  </a:moveTo>
                  <a:lnTo>
                    <a:pt x="200343" y="3123582"/>
                  </a:lnTo>
                  <a:lnTo>
                    <a:pt x="201296" y="3129631"/>
                  </a:lnTo>
                  <a:lnTo>
                    <a:pt x="202567" y="3135044"/>
                  </a:lnTo>
                  <a:lnTo>
                    <a:pt x="204155" y="3141094"/>
                  </a:lnTo>
                  <a:lnTo>
                    <a:pt x="206061" y="3146507"/>
                  </a:lnTo>
                  <a:lnTo>
                    <a:pt x="208285" y="3152238"/>
                  </a:lnTo>
                  <a:lnTo>
                    <a:pt x="211144" y="3157651"/>
                  </a:lnTo>
                  <a:lnTo>
                    <a:pt x="214321" y="3163064"/>
                  </a:lnTo>
                  <a:lnTo>
                    <a:pt x="217816" y="3168795"/>
                  </a:lnTo>
                  <a:lnTo>
                    <a:pt x="221310" y="3173890"/>
                  </a:lnTo>
                  <a:lnTo>
                    <a:pt x="225758" y="3179303"/>
                  </a:lnTo>
                  <a:lnTo>
                    <a:pt x="230206" y="3184715"/>
                  </a:lnTo>
                  <a:lnTo>
                    <a:pt x="235289" y="3189810"/>
                  </a:lnTo>
                  <a:lnTo>
                    <a:pt x="240372" y="3194904"/>
                  </a:lnTo>
                  <a:lnTo>
                    <a:pt x="245773" y="3199999"/>
                  </a:lnTo>
                  <a:lnTo>
                    <a:pt x="251809" y="3205093"/>
                  </a:lnTo>
                  <a:lnTo>
                    <a:pt x="251809" y="3304436"/>
                  </a:lnTo>
                  <a:lnTo>
                    <a:pt x="254032" y="3306983"/>
                  </a:lnTo>
                  <a:lnTo>
                    <a:pt x="256574" y="3309531"/>
                  </a:lnTo>
                  <a:lnTo>
                    <a:pt x="263563" y="3315580"/>
                  </a:lnTo>
                  <a:lnTo>
                    <a:pt x="271823" y="3321948"/>
                  </a:lnTo>
                  <a:lnTo>
                    <a:pt x="281354" y="3328317"/>
                  </a:lnTo>
                  <a:lnTo>
                    <a:pt x="291520" y="3335003"/>
                  </a:lnTo>
                  <a:lnTo>
                    <a:pt x="302639" y="3340734"/>
                  </a:lnTo>
                  <a:lnTo>
                    <a:pt x="313758" y="3346784"/>
                  </a:lnTo>
                  <a:lnTo>
                    <a:pt x="324877" y="3351879"/>
                  </a:lnTo>
                  <a:lnTo>
                    <a:pt x="324877" y="3249352"/>
                  </a:lnTo>
                  <a:lnTo>
                    <a:pt x="341715" y="3256994"/>
                  </a:lnTo>
                  <a:lnTo>
                    <a:pt x="359505" y="3263999"/>
                  </a:lnTo>
                  <a:lnTo>
                    <a:pt x="377931" y="3270685"/>
                  </a:lnTo>
                  <a:lnTo>
                    <a:pt x="397311" y="3277053"/>
                  </a:lnTo>
                  <a:lnTo>
                    <a:pt x="397311" y="3378943"/>
                  </a:lnTo>
                  <a:lnTo>
                    <a:pt x="414783" y="3384038"/>
                  </a:lnTo>
                  <a:lnTo>
                    <a:pt x="432892" y="3388814"/>
                  </a:lnTo>
                  <a:lnTo>
                    <a:pt x="451318" y="3393590"/>
                  </a:lnTo>
                  <a:lnTo>
                    <a:pt x="470379" y="3397729"/>
                  </a:lnTo>
                  <a:lnTo>
                    <a:pt x="470379" y="3296476"/>
                  </a:lnTo>
                  <a:lnTo>
                    <a:pt x="488170" y="3300615"/>
                  </a:lnTo>
                  <a:lnTo>
                    <a:pt x="506278" y="3303799"/>
                  </a:lnTo>
                  <a:lnTo>
                    <a:pt x="524386" y="3306983"/>
                  </a:lnTo>
                  <a:lnTo>
                    <a:pt x="543448" y="3309849"/>
                  </a:lnTo>
                  <a:lnTo>
                    <a:pt x="543448" y="3410465"/>
                  </a:lnTo>
                  <a:lnTo>
                    <a:pt x="561238" y="3412694"/>
                  </a:lnTo>
                  <a:lnTo>
                    <a:pt x="579347" y="3415241"/>
                  </a:lnTo>
                  <a:lnTo>
                    <a:pt x="597455" y="3417152"/>
                  </a:lnTo>
                  <a:lnTo>
                    <a:pt x="615881" y="3418744"/>
                  </a:lnTo>
                  <a:lnTo>
                    <a:pt x="615881" y="3318446"/>
                  </a:lnTo>
                  <a:lnTo>
                    <a:pt x="634307" y="3320038"/>
                  </a:lnTo>
                  <a:lnTo>
                    <a:pt x="652415" y="3320993"/>
                  </a:lnTo>
                  <a:lnTo>
                    <a:pt x="670524" y="3321948"/>
                  </a:lnTo>
                  <a:lnTo>
                    <a:pt x="688950" y="3322585"/>
                  </a:lnTo>
                  <a:lnTo>
                    <a:pt x="688950" y="3422883"/>
                  </a:lnTo>
                  <a:lnTo>
                    <a:pt x="710235" y="3423520"/>
                  </a:lnTo>
                  <a:lnTo>
                    <a:pt x="732155" y="3423520"/>
                  </a:lnTo>
                  <a:lnTo>
                    <a:pt x="762018" y="3423201"/>
                  </a:lnTo>
                  <a:lnTo>
                    <a:pt x="762018" y="3322904"/>
                  </a:lnTo>
                  <a:lnTo>
                    <a:pt x="790928" y="3321948"/>
                  </a:lnTo>
                  <a:lnTo>
                    <a:pt x="818884" y="3320675"/>
                  </a:lnTo>
                  <a:lnTo>
                    <a:pt x="846524" y="3318446"/>
                  </a:lnTo>
                  <a:lnTo>
                    <a:pt x="873845" y="3315899"/>
                  </a:lnTo>
                  <a:lnTo>
                    <a:pt x="900531" y="3312715"/>
                  </a:lnTo>
                  <a:lnTo>
                    <a:pt x="926581" y="3309212"/>
                  </a:lnTo>
                  <a:lnTo>
                    <a:pt x="951996" y="3304755"/>
                  </a:lnTo>
                  <a:lnTo>
                    <a:pt x="976776" y="3299978"/>
                  </a:lnTo>
                  <a:lnTo>
                    <a:pt x="1000921" y="3294884"/>
                  </a:lnTo>
                  <a:lnTo>
                    <a:pt x="1023794" y="3289471"/>
                  </a:lnTo>
                  <a:lnTo>
                    <a:pt x="1046350" y="3283421"/>
                  </a:lnTo>
                  <a:lnTo>
                    <a:pt x="1067953" y="3277053"/>
                  </a:lnTo>
                  <a:lnTo>
                    <a:pt x="1088285" y="3270048"/>
                  </a:lnTo>
                  <a:lnTo>
                    <a:pt x="1108300" y="3263043"/>
                  </a:lnTo>
                  <a:lnTo>
                    <a:pt x="1126726" y="3255083"/>
                  </a:lnTo>
                  <a:lnTo>
                    <a:pt x="1144516" y="3247123"/>
                  </a:lnTo>
                  <a:lnTo>
                    <a:pt x="1144516" y="3349968"/>
                  </a:lnTo>
                  <a:lnTo>
                    <a:pt x="1152459" y="3346147"/>
                  </a:lnTo>
                  <a:lnTo>
                    <a:pt x="1159766" y="3342008"/>
                  </a:lnTo>
                  <a:lnTo>
                    <a:pt x="1167390" y="3337232"/>
                  </a:lnTo>
                  <a:lnTo>
                    <a:pt x="1175015" y="3332456"/>
                  </a:lnTo>
                  <a:lnTo>
                    <a:pt x="1182004" y="3327680"/>
                  </a:lnTo>
                  <a:lnTo>
                    <a:pt x="1188358" y="3322904"/>
                  </a:lnTo>
                  <a:lnTo>
                    <a:pt x="1194076" y="3318446"/>
                  </a:lnTo>
                  <a:lnTo>
                    <a:pt x="1199477" y="3313988"/>
                  </a:lnTo>
                  <a:lnTo>
                    <a:pt x="1199477" y="3215601"/>
                  </a:lnTo>
                  <a:lnTo>
                    <a:pt x="1206784" y="3209870"/>
                  </a:lnTo>
                  <a:lnTo>
                    <a:pt x="1213455" y="3204457"/>
                  </a:lnTo>
                  <a:lnTo>
                    <a:pt x="1220126" y="3198725"/>
                  </a:lnTo>
                  <a:lnTo>
                    <a:pt x="1226163" y="3192994"/>
                  </a:lnTo>
                  <a:lnTo>
                    <a:pt x="1232199" y="3186944"/>
                  </a:lnTo>
                  <a:lnTo>
                    <a:pt x="1237282" y="3181531"/>
                  </a:lnTo>
                  <a:lnTo>
                    <a:pt x="1242047" y="3175163"/>
                  </a:lnTo>
                  <a:lnTo>
                    <a:pt x="1246177" y="3169114"/>
                  </a:lnTo>
                  <a:lnTo>
                    <a:pt x="1250307" y="3162745"/>
                  </a:lnTo>
                  <a:lnTo>
                    <a:pt x="1253802" y="3157014"/>
                  </a:lnTo>
                  <a:lnTo>
                    <a:pt x="1256661" y="3150646"/>
                  </a:lnTo>
                  <a:lnTo>
                    <a:pt x="1258885" y="3144278"/>
                  </a:lnTo>
                  <a:lnTo>
                    <a:pt x="1260791" y="3137910"/>
                  </a:lnTo>
                  <a:lnTo>
                    <a:pt x="1262379" y="3131223"/>
                  </a:lnTo>
                  <a:lnTo>
                    <a:pt x="1263332" y="3124855"/>
                  </a:lnTo>
                  <a:lnTo>
                    <a:pt x="1263650" y="3118169"/>
                  </a:lnTo>
                  <a:lnTo>
                    <a:pt x="1263650" y="3251581"/>
                  </a:lnTo>
                  <a:lnTo>
                    <a:pt x="1263332" y="3251899"/>
                  </a:lnTo>
                  <a:lnTo>
                    <a:pt x="1263332" y="3255720"/>
                  </a:lnTo>
                  <a:lnTo>
                    <a:pt x="1263015" y="3259859"/>
                  </a:lnTo>
                  <a:lnTo>
                    <a:pt x="1262379" y="3264635"/>
                  </a:lnTo>
                  <a:lnTo>
                    <a:pt x="1261426" y="3269730"/>
                  </a:lnTo>
                  <a:lnTo>
                    <a:pt x="1260155" y="3274506"/>
                  </a:lnTo>
                  <a:lnTo>
                    <a:pt x="1258567" y="3279600"/>
                  </a:lnTo>
                  <a:lnTo>
                    <a:pt x="1256661" y="3284377"/>
                  </a:lnTo>
                  <a:lnTo>
                    <a:pt x="1254119" y="3289153"/>
                  </a:lnTo>
                  <a:lnTo>
                    <a:pt x="1251896" y="3294247"/>
                  </a:lnTo>
                  <a:lnTo>
                    <a:pt x="1248719" y="3299023"/>
                  </a:lnTo>
                  <a:lnTo>
                    <a:pt x="1245542" y="3303162"/>
                  </a:lnTo>
                  <a:lnTo>
                    <a:pt x="1242365" y="3307939"/>
                  </a:lnTo>
                  <a:lnTo>
                    <a:pt x="1238552" y="3312715"/>
                  </a:lnTo>
                  <a:lnTo>
                    <a:pt x="1234423" y="3317172"/>
                  </a:lnTo>
                  <a:lnTo>
                    <a:pt x="1225845" y="3326088"/>
                  </a:lnTo>
                  <a:lnTo>
                    <a:pt x="1215997" y="3335003"/>
                  </a:lnTo>
                  <a:lnTo>
                    <a:pt x="1204877" y="3343600"/>
                  </a:lnTo>
                  <a:lnTo>
                    <a:pt x="1192488" y="3351879"/>
                  </a:lnTo>
                  <a:lnTo>
                    <a:pt x="1179462" y="3360157"/>
                  </a:lnTo>
                  <a:lnTo>
                    <a:pt x="1165802" y="3367799"/>
                  </a:lnTo>
                  <a:lnTo>
                    <a:pt x="1150870" y="3375122"/>
                  </a:lnTo>
                  <a:lnTo>
                    <a:pt x="1134986" y="3382764"/>
                  </a:lnTo>
                  <a:lnTo>
                    <a:pt x="1118466" y="3389769"/>
                  </a:lnTo>
                  <a:lnTo>
                    <a:pt x="1100993" y="3396137"/>
                  </a:lnTo>
                  <a:lnTo>
                    <a:pt x="1082567" y="3402824"/>
                  </a:lnTo>
                  <a:lnTo>
                    <a:pt x="1063506" y="3408873"/>
                  </a:lnTo>
                  <a:lnTo>
                    <a:pt x="1043491" y="3414286"/>
                  </a:lnTo>
                  <a:lnTo>
                    <a:pt x="1022841" y="3420017"/>
                  </a:lnTo>
                  <a:lnTo>
                    <a:pt x="1001874" y="3424794"/>
                  </a:lnTo>
                  <a:lnTo>
                    <a:pt x="979953" y="3429570"/>
                  </a:lnTo>
                  <a:lnTo>
                    <a:pt x="957397" y="3433709"/>
                  </a:lnTo>
                  <a:lnTo>
                    <a:pt x="934524" y="3437848"/>
                  </a:lnTo>
                  <a:lnTo>
                    <a:pt x="910697" y="3441032"/>
                  </a:lnTo>
                  <a:lnTo>
                    <a:pt x="886235" y="3444216"/>
                  </a:lnTo>
                  <a:lnTo>
                    <a:pt x="861773" y="3446764"/>
                  </a:lnTo>
                  <a:lnTo>
                    <a:pt x="836675" y="3448992"/>
                  </a:lnTo>
                  <a:lnTo>
                    <a:pt x="810942" y="3450584"/>
                  </a:lnTo>
                  <a:lnTo>
                    <a:pt x="784892" y="3451540"/>
                  </a:lnTo>
                  <a:lnTo>
                    <a:pt x="758841" y="3452495"/>
                  </a:lnTo>
                  <a:lnTo>
                    <a:pt x="732155" y="3452813"/>
                  </a:lnTo>
                  <a:lnTo>
                    <a:pt x="704834" y="3452495"/>
                  </a:lnTo>
                  <a:lnTo>
                    <a:pt x="677513" y="3451540"/>
                  </a:lnTo>
                  <a:lnTo>
                    <a:pt x="651145" y="3450584"/>
                  </a:lnTo>
                  <a:lnTo>
                    <a:pt x="625094" y="3448356"/>
                  </a:lnTo>
                  <a:lnTo>
                    <a:pt x="599361" y="3446445"/>
                  </a:lnTo>
                  <a:lnTo>
                    <a:pt x="574264" y="3443579"/>
                  </a:lnTo>
                  <a:lnTo>
                    <a:pt x="549484" y="3440395"/>
                  </a:lnTo>
                  <a:lnTo>
                    <a:pt x="525339" y="3436893"/>
                  </a:lnTo>
                  <a:lnTo>
                    <a:pt x="501513" y="3433072"/>
                  </a:lnTo>
                  <a:lnTo>
                    <a:pt x="478639" y="3428296"/>
                  </a:lnTo>
                  <a:lnTo>
                    <a:pt x="456718" y="3423520"/>
                  </a:lnTo>
                  <a:lnTo>
                    <a:pt x="434798" y="3418425"/>
                  </a:lnTo>
                  <a:lnTo>
                    <a:pt x="413830" y="3412694"/>
                  </a:lnTo>
                  <a:lnTo>
                    <a:pt x="394134" y="3406963"/>
                  </a:lnTo>
                  <a:lnTo>
                    <a:pt x="374755" y="3400595"/>
                  </a:lnTo>
                  <a:lnTo>
                    <a:pt x="356329" y="3393908"/>
                  </a:lnTo>
                  <a:lnTo>
                    <a:pt x="338538" y="3386585"/>
                  </a:lnTo>
                  <a:lnTo>
                    <a:pt x="322018" y="3379580"/>
                  </a:lnTo>
                  <a:lnTo>
                    <a:pt x="306134" y="3372257"/>
                  </a:lnTo>
                  <a:lnTo>
                    <a:pt x="291520" y="3364296"/>
                  </a:lnTo>
                  <a:lnTo>
                    <a:pt x="277542" y="3356018"/>
                  </a:lnTo>
                  <a:lnTo>
                    <a:pt x="264834" y="3347421"/>
                  </a:lnTo>
                  <a:lnTo>
                    <a:pt x="253079" y="3338824"/>
                  </a:lnTo>
                  <a:lnTo>
                    <a:pt x="242278" y="3330227"/>
                  </a:lnTo>
                  <a:lnTo>
                    <a:pt x="237513" y="3325451"/>
                  </a:lnTo>
                  <a:lnTo>
                    <a:pt x="232747" y="3320675"/>
                  </a:lnTo>
                  <a:lnTo>
                    <a:pt x="228617" y="3316217"/>
                  </a:lnTo>
                  <a:lnTo>
                    <a:pt x="224487" y="3311441"/>
                  </a:lnTo>
                  <a:lnTo>
                    <a:pt x="220993" y="3306983"/>
                  </a:lnTo>
                  <a:lnTo>
                    <a:pt x="217498" y="3302207"/>
                  </a:lnTo>
                  <a:lnTo>
                    <a:pt x="214321" y="3297431"/>
                  </a:lnTo>
                  <a:lnTo>
                    <a:pt x="211462" y="3292337"/>
                  </a:lnTo>
                  <a:lnTo>
                    <a:pt x="208921" y="3287561"/>
                  </a:lnTo>
                  <a:lnTo>
                    <a:pt x="206697" y="3282148"/>
                  </a:lnTo>
                  <a:lnTo>
                    <a:pt x="204791" y="3277690"/>
                  </a:lnTo>
                  <a:lnTo>
                    <a:pt x="203202" y="3272277"/>
                  </a:lnTo>
                  <a:lnTo>
                    <a:pt x="201931" y="3267183"/>
                  </a:lnTo>
                  <a:lnTo>
                    <a:pt x="201296" y="3262088"/>
                  </a:lnTo>
                  <a:lnTo>
                    <a:pt x="200978" y="3256994"/>
                  </a:lnTo>
                  <a:lnTo>
                    <a:pt x="200343" y="3251899"/>
                  </a:lnTo>
                  <a:lnTo>
                    <a:pt x="200025" y="3251899"/>
                  </a:lnTo>
                  <a:lnTo>
                    <a:pt x="200025" y="3117850"/>
                  </a:lnTo>
                  <a:close/>
                  <a:moveTo>
                    <a:pt x="1263332" y="3111818"/>
                  </a:moveTo>
                  <a:lnTo>
                    <a:pt x="1263650" y="3117533"/>
                  </a:lnTo>
                  <a:lnTo>
                    <a:pt x="1263332" y="3119438"/>
                  </a:lnTo>
                  <a:lnTo>
                    <a:pt x="1263332" y="3116263"/>
                  </a:lnTo>
                  <a:lnTo>
                    <a:pt x="1263332" y="3111818"/>
                  </a:lnTo>
                  <a:close/>
                  <a:moveTo>
                    <a:pt x="1263253" y="3110548"/>
                  </a:moveTo>
                  <a:lnTo>
                    <a:pt x="1263332" y="3111183"/>
                  </a:lnTo>
                  <a:lnTo>
                    <a:pt x="1263332" y="3111818"/>
                  </a:lnTo>
                  <a:lnTo>
                    <a:pt x="1263253" y="3110548"/>
                  </a:lnTo>
                  <a:close/>
                  <a:moveTo>
                    <a:pt x="1892592" y="3107220"/>
                  </a:moveTo>
                  <a:lnTo>
                    <a:pt x="1892592" y="3210034"/>
                  </a:lnTo>
                  <a:lnTo>
                    <a:pt x="1913877" y="3210983"/>
                  </a:lnTo>
                  <a:lnTo>
                    <a:pt x="1935480" y="3210983"/>
                  </a:lnTo>
                  <a:lnTo>
                    <a:pt x="1965343" y="3210667"/>
                  </a:lnTo>
                  <a:lnTo>
                    <a:pt x="1965343" y="3107537"/>
                  </a:lnTo>
                  <a:lnTo>
                    <a:pt x="1935480" y="3107853"/>
                  </a:lnTo>
                  <a:lnTo>
                    <a:pt x="1913877" y="3107853"/>
                  </a:lnTo>
                  <a:lnTo>
                    <a:pt x="1892592" y="3107220"/>
                  </a:lnTo>
                  <a:close/>
                  <a:moveTo>
                    <a:pt x="200819" y="3107046"/>
                  </a:moveTo>
                  <a:lnTo>
                    <a:pt x="200378" y="3110133"/>
                  </a:lnTo>
                  <a:lnTo>
                    <a:pt x="200025" y="3115072"/>
                  </a:lnTo>
                  <a:lnTo>
                    <a:pt x="200025" y="3110751"/>
                  </a:lnTo>
                  <a:lnTo>
                    <a:pt x="200819" y="3107046"/>
                  </a:lnTo>
                  <a:close/>
                  <a:moveTo>
                    <a:pt x="2489519" y="3103562"/>
                  </a:moveTo>
                  <a:lnTo>
                    <a:pt x="2490471" y="3109906"/>
                  </a:lnTo>
                  <a:lnTo>
                    <a:pt x="2490788" y="3116568"/>
                  </a:lnTo>
                  <a:lnTo>
                    <a:pt x="2490788" y="3252652"/>
                  </a:lnTo>
                  <a:lnTo>
                    <a:pt x="2490471" y="3252969"/>
                  </a:lnTo>
                  <a:lnTo>
                    <a:pt x="2489836" y="3260899"/>
                  </a:lnTo>
                  <a:lnTo>
                    <a:pt x="2489519" y="3265657"/>
                  </a:lnTo>
                  <a:lnTo>
                    <a:pt x="2488250" y="3270733"/>
                  </a:lnTo>
                  <a:lnTo>
                    <a:pt x="2487298" y="3275491"/>
                  </a:lnTo>
                  <a:lnTo>
                    <a:pt x="2485711" y="3280566"/>
                  </a:lnTo>
                  <a:lnTo>
                    <a:pt x="2483490" y="3285325"/>
                  </a:lnTo>
                  <a:lnTo>
                    <a:pt x="2481269" y="3290083"/>
                  </a:lnTo>
                  <a:lnTo>
                    <a:pt x="2479048" y="3294841"/>
                  </a:lnTo>
                  <a:lnTo>
                    <a:pt x="2475874" y="3299599"/>
                  </a:lnTo>
                  <a:lnTo>
                    <a:pt x="2472701" y="3304357"/>
                  </a:lnTo>
                  <a:lnTo>
                    <a:pt x="2469528" y="3309115"/>
                  </a:lnTo>
                  <a:lnTo>
                    <a:pt x="2465403" y="3313874"/>
                  </a:lnTo>
                  <a:lnTo>
                    <a:pt x="2461595" y="3317997"/>
                  </a:lnTo>
                  <a:lnTo>
                    <a:pt x="2453028" y="3327196"/>
                  </a:lnTo>
                  <a:lnTo>
                    <a:pt x="2443191" y="3335761"/>
                  </a:lnTo>
                  <a:lnTo>
                    <a:pt x="2432086" y="3344643"/>
                  </a:lnTo>
                  <a:lnTo>
                    <a:pt x="2419710" y="3352891"/>
                  </a:lnTo>
                  <a:lnTo>
                    <a:pt x="2406701" y="3360504"/>
                  </a:lnTo>
                  <a:lnTo>
                    <a:pt x="2393056" y="3368434"/>
                  </a:lnTo>
                  <a:lnTo>
                    <a:pt x="2378143" y="3376047"/>
                  </a:lnTo>
                  <a:lnTo>
                    <a:pt x="2362277" y="3383660"/>
                  </a:lnTo>
                  <a:lnTo>
                    <a:pt x="2345777" y="3390322"/>
                  </a:lnTo>
                  <a:lnTo>
                    <a:pt x="2328325" y="3396983"/>
                  </a:lnTo>
                  <a:lnTo>
                    <a:pt x="2309921" y="3403327"/>
                  </a:lnTo>
                  <a:lnTo>
                    <a:pt x="2290882" y="3409671"/>
                  </a:lnTo>
                  <a:lnTo>
                    <a:pt x="2270892" y="3415064"/>
                  </a:lnTo>
                  <a:lnTo>
                    <a:pt x="2250267" y="3420139"/>
                  </a:lnTo>
                  <a:lnTo>
                    <a:pt x="2229324" y="3425215"/>
                  </a:lnTo>
                  <a:lnTo>
                    <a:pt x="2207430" y="3429973"/>
                  </a:lnTo>
                  <a:lnTo>
                    <a:pt x="2184901" y="3434414"/>
                  </a:lnTo>
                  <a:lnTo>
                    <a:pt x="2162054" y="3437903"/>
                  </a:lnTo>
                  <a:lnTo>
                    <a:pt x="2138256" y="3441393"/>
                  </a:lnTo>
                  <a:lnTo>
                    <a:pt x="2113823" y="3444565"/>
                  </a:lnTo>
                  <a:lnTo>
                    <a:pt x="2089390" y="3447102"/>
                  </a:lnTo>
                  <a:lnTo>
                    <a:pt x="2064323" y="3449006"/>
                  </a:lnTo>
                  <a:lnTo>
                    <a:pt x="2038621" y="3450909"/>
                  </a:lnTo>
                  <a:lnTo>
                    <a:pt x="2012601" y="3452178"/>
                  </a:lnTo>
                  <a:lnTo>
                    <a:pt x="1986582" y="3452812"/>
                  </a:lnTo>
                  <a:lnTo>
                    <a:pt x="1959928" y="3452812"/>
                  </a:lnTo>
                  <a:lnTo>
                    <a:pt x="1932639" y="3452812"/>
                  </a:lnTo>
                  <a:lnTo>
                    <a:pt x="1905350" y="3452178"/>
                  </a:lnTo>
                  <a:lnTo>
                    <a:pt x="1879014" y="3450592"/>
                  </a:lnTo>
                  <a:lnTo>
                    <a:pt x="1852994" y="3449006"/>
                  </a:lnTo>
                  <a:lnTo>
                    <a:pt x="1827292" y="3446468"/>
                  </a:lnTo>
                  <a:lnTo>
                    <a:pt x="1802224" y="3443930"/>
                  </a:lnTo>
                  <a:lnTo>
                    <a:pt x="1777157" y="3441075"/>
                  </a:lnTo>
                  <a:lnTo>
                    <a:pt x="1753359" y="3437269"/>
                  </a:lnTo>
                  <a:lnTo>
                    <a:pt x="1729560" y="3433145"/>
                  </a:lnTo>
                  <a:lnTo>
                    <a:pt x="1706714" y="3428704"/>
                  </a:lnTo>
                  <a:lnTo>
                    <a:pt x="1684502" y="3424263"/>
                  </a:lnTo>
                  <a:lnTo>
                    <a:pt x="1662925" y="3418871"/>
                  </a:lnTo>
                  <a:lnTo>
                    <a:pt x="1641983" y="3413478"/>
                  </a:lnTo>
                  <a:lnTo>
                    <a:pt x="1622309" y="3407134"/>
                  </a:lnTo>
                  <a:lnTo>
                    <a:pt x="1602953" y="3400790"/>
                  </a:lnTo>
                  <a:lnTo>
                    <a:pt x="1584549" y="3394445"/>
                  </a:lnTo>
                  <a:lnTo>
                    <a:pt x="1566780" y="3387467"/>
                  </a:lnTo>
                  <a:lnTo>
                    <a:pt x="1550280" y="3380488"/>
                  </a:lnTo>
                  <a:lnTo>
                    <a:pt x="1534414" y="3372558"/>
                  </a:lnTo>
                  <a:lnTo>
                    <a:pt x="1519501" y="3364945"/>
                  </a:lnTo>
                  <a:lnTo>
                    <a:pt x="1505539" y="3356697"/>
                  </a:lnTo>
                  <a:lnTo>
                    <a:pt x="1493164" y="3348450"/>
                  </a:lnTo>
                  <a:lnTo>
                    <a:pt x="1481106" y="3339885"/>
                  </a:lnTo>
                  <a:lnTo>
                    <a:pt x="1470635" y="3330686"/>
                  </a:lnTo>
                  <a:lnTo>
                    <a:pt x="1465875" y="3326245"/>
                  </a:lnTo>
                  <a:lnTo>
                    <a:pt x="1461116" y="3321487"/>
                  </a:lnTo>
                  <a:lnTo>
                    <a:pt x="1456673" y="3317363"/>
                  </a:lnTo>
                  <a:lnTo>
                    <a:pt x="1452866" y="3312605"/>
                  </a:lnTo>
                  <a:lnTo>
                    <a:pt x="1449375" y="3307847"/>
                  </a:lnTo>
                  <a:lnTo>
                    <a:pt x="1445885" y="3303088"/>
                  </a:lnTo>
                  <a:lnTo>
                    <a:pt x="1442712" y="3298013"/>
                  </a:lnTo>
                  <a:lnTo>
                    <a:pt x="1439856" y="3293255"/>
                  </a:lnTo>
                  <a:lnTo>
                    <a:pt x="1437000" y="3288497"/>
                  </a:lnTo>
                  <a:lnTo>
                    <a:pt x="1435096" y="3283421"/>
                  </a:lnTo>
                  <a:lnTo>
                    <a:pt x="1433192" y="3278346"/>
                  </a:lnTo>
                  <a:lnTo>
                    <a:pt x="1431606" y="3273588"/>
                  </a:lnTo>
                  <a:lnTo>
                    <a:pt x="1430337" y="3268512"/>
                  </a:lnTo>
                  <a:lnTo>
                    <a:pt x="1429702" y="3263437"/>
                  </a:lnTo>
                  <a:lnTo>
                    <a:pt x="1429385" y="3258044"/>
                  </a:lnTo>
                  <a:lnTo>
                    <a:pt x="1428750" y="3252969"/>
                  </a:lnTo>
                  <a:lnTo>
                    <a:pt x="1428750" y="3155268"/>
                  </a:lnTo>
                  <a:lnTo>
                    <a:pt x="1438269" y="3162881"/>
                  </a:lnTo>
                  <a:lnTo>
                    <a:pt x="1449058" y="3170177"/>
                  </a:lnTo>
                  <a:lnTo>
                    <a:pt x="1459846" y="3177473"/>
                  </a:lnTo>
                  <a:lnTo>
                    <a:pt x="1471270" y="3184134"/>
                  </a:lnTo>
                  <a:lnTo>
                    <a:pt x="1483645" y="3190795"/>
                  </a:lnTo>
                  <a:lnTo>
                    <a:pt x="1496337" y="3197140"/>
                  </a:lnTo>
                  <a:lnTo>
                    <a:pt x="1509347" y="3203484"/>
                  </a:lnTo>
                  <a:lnTo>
                    <a:pt x="1522674" y="3209194"/>
                  </a:lnTo>
                  <a:lnTo>
                    <a:pt x="1536953" y="3215221"/>
                  </a:lnTo>
                  <a:lnTo>
                    <a:pt x="1550915" y="3220613"/>
                  </a:lnTo>
                  <a:lnTo>
                    <a:pt x="1566145" y="3226006"/>
                  </a:lnTo>
                  <a:lnTo>
                    <a:pt x="1581376" y="3231081"/>
                  </a:lnTo>
                  <a:lnTo>
                    <a:pt x="1597242" y="3235839"/>
                  </a:lnTo>
                  <a:lnTo>
                    <a:pt x="1612790" y="3240598"/>
                  </a:lnTo>
                  <a:lnTo>
                    <a:pt x="1628973" y="3244721"/>
                  </a:lnTo>
                  <a:lnTo>
                    <a:pt x="1646108" y="3248845"/>
                  </a:lnTo>
                  <a:lnTo>
                    <a:pt x="1662608" y="3252652"/>
                  </a:lnTo>
                  <a:lnTo>
                    <a:pt x="1680060" y="3256141"/>
                  </a:lnTo>
                  <a:lnTo>
                    <a:pt x="1697195" y="3259313"/>
                  </a:lnTo>
                  <a:lnTo>
                    <a:pt x="1714964" y="3262485"/>
                  </a:lnTo>
                  <a:lnTo>
                    <a:pt x="1732733" y="3265657"/>
                  </a:lnTo>
                  <a:lnTo>
                    <a:pt x="1750820" y="3268195"/>
                  </a:lnTo>
                  <a:lnTo>
                    <a:pt x="1768907" y="3270416"/>
                  </a:lnTo>
                  <a:lnTo>
                    <a:pt x="1786993" y="3272636"/>
                  </a:lnTo>
                  <a:lnTo>
                    <a:pt x="1805715" y="3274857"/>
                  </a:lnTo>
                  <a:lnTo>
                    <a:pt x="1824119" y="3276443"/>
                  </a:lnTo>
                  <a:lnTo>
                    <a:pt x="1842840" y="3277394"/>
                  </a:lnTo>
                  <a:lnTo>
                    <a:pt x="1861561" y="3278663"/>
                  </a:lnTo>
                  <a:lnTo>
                    <a:pt x="1880283" y="3279615"/>
                  </a:lnTo>
                  <a:lnTo>
                    <a:pt x="1898687" y="3280249"/>
                  </a:lnTo>
                  <a:lnTo>
                    <a:pt x="1917725" y="3280566"/>
                  </a:lnTo>
                  <a:lnTo>
                    <a:pt x="1936129" y="3280566"/>
                  </a:lnTo>
                  <a:lnTo>
                    <a:pt x="1958658" y="3280566"/>
                  </a:lnTo>
                  <a:lnTo>
                    <a:pt x="1981187" y="3280249"/>
                  </a:lnTo>
                  <a:lnTo>
                    <a:pt x="2003399" y="3278980"/>
                  </a:lnTo>
                  <a:lnTo>
                    <a:pt x="2025928" y="3278029"/>
                  </a:lnTo>
                  <a:lnTo>
                    <a:pt x="2048140" y="3276443"/>
                  </a:lnTo>
                  <a:lnTo>
                    <a:pt x="2070034" y="3274222"/>
                  </a:lnTo>
                  <a:lnTo>
                    <a:pt x="2092246" y="3272002"/>
                  </a:lnTo>
                  <a:lnTo>
                    <a:pt x="2114458" y="3269464"/>
                  </a:lnTo>
                  <a:lnTo>
                    <a:pt x="2135718" y="3266609"/>
                  </a:lnTo>
                  <a:lnTo>
                    <a:pt x="2157295" y="3263437"/>
                  </a:lnTo>
                  <a:lnTo>
                    <a:pt x="2178237" y="3259313"/>
                  </a:lnTo>
                  <a:lnTo>
                    <a:pt x="2198545" y="3255507"/>
                  </a:lnTo>
                  <a:lnTo>
                    <a:pt x="2219170" y="3251066"/>
                  </a:lnTo>
                  <a:lnTo>
                    <a:pt x="2239161" y="3246307"/>
                  </a:lnTo>
                  <a:lnTo>
                    <a:pt x="2258517" y="3241232"/>
                  </a:lnTo>
                  <a:lnTo>
                    <a:pt x="2277555" y="3235839"/>
                  </a:lnTo>
                  <a:lnTo>
                    <a:pt x="2295959" y="3230130"/>
                  </a:lnTo>
                  <a:lnTo>
                    <a:pt x="2314046" y="3223785"/>
                  </a:lnTo>
                  <a:lnTo>
                    <a:pt x="2331498" y="3217441"/>
                  </a:lnTo>
                  <a:lnTo>
                    <a:pt x="2348316" y="3210780"/>
                  </a:lnTo>
                  <a:lnTo>
                    <a:pt x="2364498" y="3203801"/>
                  </a:lnTo>
                  <a:lnTo>
                    <a:pt x="2380047" y="3196188"/>
                  </a:lnTo>
                  <a:lnTo>
                    <a:pt x="2394643" y="3188575"/>
                  </a:lnTo>
                  <a:lnTo>
                    <a:pt x="2408605" y="3180645"/>
                  </a:lnTo>
                  <a:lnTo>
                    <a:pt x="2422249" y="3171763"/>
                  </a:lnTo>
                  <a:lnTo>
                    <a:pt x="2434307" y="3163198"/>
                  </a:lnTo>
                  <a:lnTo>
                    <a:pt x="2445730" y="3153999"/>
                  </a:lnTo>
                  <a:lnTo>
                    <a:pt x="2456518" y="3144800"/>
                  </a:lnTo>
                  <a:lnTo>
                    <a:pt x="2466355" y="3134966"/>
                  </a:lnTo>
                  <a:lnTo>
                    <a:pt x="2471115" y="3129574"/>
                  </a:lnTo>
                  <a:lnTo>
                    <a:pt x="2474922" y="3124498"/>
                  </a:lnTo>
                  <a:lnTo>
                    <a:pt x="2479365" y="3119423"/>
                  </a:lnTo>
                  <a:lnTo>
                    <a:pt x="2482855" y="3114347"/>
                  </a:lnTo>
                  <a:lnTo>
                    <a:pt x="2486346" y="3108955"/>
                  </a:lnTo>
                  <a:lnTo>
                    <a:pt x="2489519" y="3103562"/>
                  </a:lnTo>
                  <a:close/>
                  <a:moveTo>
                    <a:pt x="201789" y="3100564"/>
                  </a:moveTo>
                  <a:lnTo>
                    <a:pt x="201084" y="3105812"/>
                  </a:lnTo>
                  <a:lnTo>
                    <a:pt x="200819" y="3107046"/>
                  </a:lnTo>
                  <a:lnTo>
                    <a:pt x="201084" y="3105194"/>
                  </a:lnTo>
                  <a:lnTo>
                    <a:pt x="201789" y="3100564"/>
                  </a:lnTo>
                  <a:close/>
                  <a:moveTo>
                    <a:pt x="1260475" y="3095625"/>
                  </a:moveTo>
                  <a:lnTo>
                    <a:pt x="1262062" y="3101340"/>
                  </a:lnTo>
                  <a:lnTo>
                    <a:pt x="1263015" y="3106738"/>
                  </a:lnTo>
                  <a:lnTo>
                    <a:pt x="1263253" y="3110548"/>
                  </a:lnTo>
                  <a:lnTo>
                    <a:pt x="1262698" y="3106103"/>
                  </a:lnTo>
                  <a:lnTo>
                    <a:pt x="1261745" y="3100705"/>
                  </a:lnTo>
                  <a:lnTo>
                    <a:pt x="1260475" y="3095625"/>
                  </a:lnTo>
                  <a:close/>
                  <a:moveTo>
                    <a:pt x="1746773" y="3094566"/>
                  </a:moveTo>
                  <a:lnTo>
                    <a:pt x="1746773" y="3198013"/>
                  </a:lnTo>
                  <a:lnTo>
                    <a:pt x="1764563" y="3200227"/>
                  </a:lnTo>
                  <a:lnTo>
                    <a:pt x="1782671" y="3202758"/>
                  </a:lnTo>
                  <a:lnTo>
                    <a:pt x="1800780" y="3204656"/>
                  </a:lnTo>
                  <a:lnTo>
                    <a:pt x="1819841" y="3206238"/>
                  </a:lnTo>
                  <a:lnTo>
                    <a:pt x="1819841" y="3102791"/>
                  </a:lnTo>
                  <a:lnTo>
                    <a:pt x="1800780" y="3101210"/>
                  </a:lnTo>
                  <a:lnTo>
                    <a:pt x="1782671" y="3099312"/>
                  </a:lnTo>
                  <a:lnTo>
                    <a:pt x="1764563" y="3097097"/>
                  </a:lnTo>
                  <a:lnTo>
                    <a:pt x="1746773" y="3094566"/>
                  </a:lnTo>
                  <a:close/>
                  <a:moveTo>
                    <a:pt x="1600953" y="3061666"/>
                  </a:moveTo>
                  <a:lnTo>
                    <a:pt x="1600953" y="3166378"/>
                  </a:lnTo>
                  <a:lnTo>
                    <a:pt x="1618744" y="3171756"/>
                  </a:lnTo>
                  <a:lnTo>
                    <a:pt x="1636217" y="3176501"/>
                  </a:lnTo>
                  <a:lnTo>
                    <a:pt x="1654960" y="3180930"/>
                  </a:lnTo>
                  <a:lnTo>
                    <a:pt x="1673704" y="3185042"/>
                  </a:lnTo>
                  <a:lnTo>
                    <a:pt x="1673704" y="3080963"/>
                  </a:lnTo>
                  <a:lnTo>
                    <a:pt x="1654960" y="3076534"/>
                  </a:lnTo>
                  <a:lnTo>
                    <a:pt x="1636217" y="3071789"/>
                  </a:lnTo>
                  <a:lnTo>
                    <a:pt x="1618108" y="3066728"/>
                  </a:lnTo>
                  <a:lnTo>
                    <a:pt x="1600953" y="3061666"/>
                  </a:lnTo>
                  <a:close/>
                  <a:moveTo>
                    <a:pt x="3151360" y="3046095"/>
                  </a:moveTo>
                  <a:lnTo>
                    <a:pt x="3151360" y="3160713"/>
                  </a:lnTo>
                  <a:lnTo>
                    <a:pt x="3174848" y="3161665"/>
                  </a:lnTo>
                  <a:lnTo>
                    <a:pt x="3198972" y="3161665"/>
                  </a:lnTo>
                  <a:lnTo>
                    <a:pt x="3231983" y="3161348"/>
                  </a:lnTo>
                  <a:lnTo>
                    <a:pt x="3231983" y="3046413"/>
                  </a:lnTo>
                  <a:lnTo>
                    <a:pt x="3198972" y="3046730"/>
                  </a:lnTo>
                  <a:lnTo>
                    <a:pt x="3174848" y="3046413"/>
                  </a:lnTo>
                  <a:lnTo>
                    <a:pt x="3151360" y="3046095"/>
                  </a:lnTo>
                  <a:close/>
                  <a:moveTo>
                    <a:pt x="3815080" y="3040062"/>
                  </a:moveTo>
                  <a:lnTo>
                    <a:pt x="3816033" y="3047365"/>
                  </a:lnTo>
                  <a:lnTo>
                    <a:pt x="3816350" y="3054985"/>
                  </a:lnTo>
                  <a:lnTo>
                    <a:pt x="3816350" y="3206115"/>
                  </a:lnTo>
                  <a:lnTo>
                    <a:pt x="3816033" y="3206432"/>
                  </a:lnTo>
                  <a:lnTo>
                    <a:pt x="3815398" y="3214687"/>
                  </a:lnTo>
                  <a:lnTo>
                    <a:pt x="3814763" y="3220720"/>
                  </a:lnTo>
                  <a:lnTo>
                    <a:pt x="3813493" y="3226117"/>
                  </a:lnTo>
                  <a:lnTo>
                    <a:pt x="3811906" y="3231197"/>
                  </a:lnTo>
                  <a:lnTo>
                    <a:pt x="3810319" y="3236912"/>
                  </a:lnTo>
                  <a:lnTo>
                    <a:pt x="3808097" y="3242310"/>
                  </a:lnTo>
                  <a:lnTo>
                    <a:pt x="3805558" y="3248025"/>
                  </a:lnTo>
                  <a:lnTo>
                    <a:pt x="3803019" y="3253105"/>
                  </a:lnTo>
                  <a:lnTo>
                    <a:pt x="3799844" y="3258185"/>
                  </a:lnTo>
                  <a:lnTo>
                    <a:pt x="3796036" y="3263583"/>
                  </a:lnTo>
                  <a:lnTo>
                    <a:pt x="3792226" y="3268663"/>
                  </a:lnTo>
                  <a:lnTo>
                    <a:pt x="3788418" y="3274060"/>
                  </a:lnTo>
                  <a:lnTo>
                    <a:pt x="3783974" y="3278823"/>
                  </a:lnTo>
                  <a:lnTo>
                    <a:pt x="3779212" y="3283903"/>
                  </a:lnTo>
                  <a:lnTo>
                    <a:pt x="3774134" y="3288983"/>
                  </a:lnTo>
                  <a:lnTo>
                    <a:pt x="3768420" y="3293745"/>
                  </a:lnTo>
                  <a:lnTo>
                    <a:pt x="3763024" y="3298508"/>
                  </a:lnTo>
                  <a:lnTo>
                    <a:pt x="3750963" y="3307715"/>
                  </a:lnTo>
                  <a:lnTo>
                    <a:pt x="3737314" y="3317240"/>
                  </a:lnTo>
                  <a:lnTo>
                    <a:pt x="3722713" y="3326448"/>
                  </a:lnTo>
                  <a:lnTo>
                    <a:pt x="3707477" y="3335020"/>
                  </a:lnTo>
                  <a:lnTo>
                    <a:pt x="3690971" y="3343275"/>
                  </a:lnTo>
                  <a:lnTo>
                    <a:pt x="3673513" y="3351213"/>
                  </a:lnTo>
                  <a:lnTo>
                    <a:pt x="3655103" y="3359150"/>
                  </a:lnTo>
                  <a:lnTo>
                    <a:pt x="3635424" y="3366770"/>
                  </a:lnTo>
                  <a:lnTo>
                    <a:pt x="3615109" y="3373755"/>
                  </a:lnTo>
                  <a:lnTo>
                    <a:pt x="3593842" y="3380423"/>
                  </a:lnTo>
                  <a:lnTo>
                    <a:pt x="3571941" y="3386773"/>
                  </a:lnTo>
                  <a:lnTo>
                    <a:pt x="3549087" y="3392805"/>
                  </a:lnTo>
                  <a:lnTo>
                    <a:pt x="3525281" y="3398203"/>
                  </a:lnTo>
                  <a:lnTo>
                    <a:pt x="3501157" y="3403283"/>
                  </a:lnTo>
                  <a:lnTo>
                    <a:pt x="3476082" y="3408045"/>
                  </a:lnTo>
                  <a:lnTo>
                    <a:pt x="3450371" y="3411855"/>
                  </a:lnTo>
                  <a:lnTo>
                    <a:pt x="3424343" y="3415983"/>
                  </a:lnTo>
                  <a:lnTo>
                    <a:pt x="3397680" y="3419475"/>
                  </a:lnTo>
                  <a:lnTo>
                    <a:pt x="3370065" y="3422333"/>
                  </a:lnTo>
                  <a:lnTo>
                    <a:pt x="3341815" y="3424555"/>
                  </a:lnTo>
                  <a:lnTo>
                    <a:pt x="3313565" y="3426460"/>
                  </a:lnTo>
                  <a:lnTo>
                    <a:pt x="3284680" y="3427730"/>
                  </a:lnTo>
                  <a:lnTo>
                    <a:pt x="3255478" y="3428683"/>
                  </a:lnTo>
                  <a:lnTo>
                    <a:pt x="3225959" y="3429000"/>
                  </a:lnTo>
                  <a:lnTo>
                    <a:pt x="3195487" y="3428683"/>
                  </a:lnTo>
                  <a:lnTo>
                    <a:pt x="3165650" y="3427730"/>
                  </a:lnTo>
                  <a:lnTo>
                    <a:pt x="3136130" y="3426143"/>
                  </a:lnTo>
                  <a:lnTo>
                    <a:pt x="3106928" y="3424238"/>
                  </a:lnTo>
                  <a:lnTo>
                    <a:pt x="3078678" y="3422015"/>
                  </a:lnTo>
                  <a:lnTo>
                    <a:pt x="3050428" y="3418840"/>
                  </a:lnTo>
                  <a:lnTo>
                    <a:pt x="3022813" y="3415030"/>
                  </a:lnTo>
                  <a:lnTo>
                    <a:pt x="2996150" y="3411220"/>
                  </a:lnTo>
                  <a:lnTo>
                    <a:pt x="2970122" y="3406775"/>
                  </a:lnTo>
                  <a:lnTo>
                    <a:pt x="2944729" y="3402013"/>
                  </a:lnTo>
                  <a:lnTo>
                    <a:pt x="2919971" y="3396615"/>
                  </a:lnTo>
                  <a:lnTo>
                    <a:pt x="2895847" y="3390583"/>
                  </a:lnTo>
                  <a:lnTo>
                    <a:pt x="2872994" y="3384868"/>
                  </a:lnTo>
                  <a:lnTo>
                    <a:pt x="2850775" y="3378200"/>
                  </a:lnTo>
                  <a:lnTo>
                    <a:pt x="2829190" y="3370898"/>
                  </a:lnTo>
                  <a:lnTo>
                    <a:pt x="2808876" y="3363595"/>
                  </a:lnTo>
                  <a:lnTo>
                    <a:pt x="2789196" y="3355975"/>
                  </a:lnTo>
                  <a:lnTo>
                    <a:pt x="2770469" y="3347720"/>
                  </a:lnTo>
                  <a:lnTo>
                    <a:pt x="2753328" y="3339465"/>
                  </a:lnTo>
                  <a:lnTo>
                    <a:pt x="2736823" y="3330893"/>
                  </a:lnTo>
                  <a:lnTo>
                    <a:pt x="2721269" y="3321685"/>
                  </a:lnTo>
                  <a:lnTo>
                    <a:pt x="2706986" y="3312160"/>
                  </a:lnTo>
                  <a:lnTo>
                    <a:pt x="2693972" y="3302635"/>
                  </a:lnTo>
                  <a:lnTo>
                    <a:pt x="2688258" y="3297873"/>
                  </a:lnTo>
                  <a:lnTo>
                    <a:pt x="2682227" y="3292793"/>
                  </a:lnTo>
                  <a:lnTo>
                    <a:pt x="2676831" y="3287713"/>
                  </a:lnTo>
                  <a:lnTo>
                    <a:pt x="2671753" y="3282950"/>
                  </a:lnTo>
                  <a:lnTo>
                    <a:pt x="2666991" y="3277870"/>
                  </a:lnTo>
                  <a:lnTo>
                    <a:pt x="2662548" y="3272473"/>
                  </a:lnTo>
                  <a:lnTo>
                    <a:pt x="2658104" y="3267393"/>
                  </a:lnTo>
                  <a:lnTo>
                    <a:pt x="2654612" y="3261995"/>
                  </a:lnTo>
                  <a:lnTo>
                    <a:pt x="2651121" y="3256598"/>
                  </a:lnTo>
                  <a:lnTo>
                    <a:pt x="2647947" y="3251200"/>
                  </a:lnTo>
                  <a:lnTo>
                    <a:pt x="2645090" y="3245485"/>
                  </a:lnTo>
                  <a:lnTo>
                    <a:pt x="2642868" y="3240405"/>
                  </a:lnTo>
                  <a:lnTo>
                    <a:pt x="2640329" y="3234372"/>
                  </a:lnTo>
                  <a:lnTo>
                    <a:pt x="2638742" y="3228975"/>
                  </a:lnTo>
                  <a:lnTo>
                    <a:pt x="2637789" y="3223577"/>
                  </a:lnTo>
                  <a:lnTo>
                    <a:pt x="2636520" y="3217862"/>
                  </a:lnTo>
                  <a:lnTo>
                    <a:pt x="2636202" y="3212147"/>
                  </a:lnTo>
                  <a:lnTo>
                    <a:pt x="2635885" y="3206432"/>
                  </a:lnTo>
                  <a:lnTo>
                    <a:pt x="2635250" y="3206432"/>
                  </a:lnTo>
                  <a:lnTo>
                    <a:pt x="2635250" y="3097530"/>
                  </a:lnTo>
                  <a:lnTo>
                    <a:pt x="2646360" y="3105785"/>
                  </a:lnTo>
                  <a:lnTo>
                    <a:pt x="2657786" y="3114040"/>
                  </a:lnTo>
                  <a:lnTo>
                    <a:pt x="2670166" y="3121977"/>
                  </a:lnTo>
                  <a:lnTo>
                    <a:pt x="2683180" y="3129597"/>
                  </a:lnTo>
                  <a:lnTo>
                    <a:pt x="2696511" y="3136900"/>
                  </a:lnTo>
                  <a:lnTo>
                    <a:pt x="2710160" y="3144202"/>
                  </a:lnTo>
                  <a:lnTo>
                    <a:pt x="2724761" y="3151187"/>
                  </a:lnTo>
                  <a:lnTo>
                    <a:pt x="2740314" y="3157855"/>
                  </a:lnTo>
                  <a:lnTo>
                    <a:pt x="2755550" y="3164205"/>
                  </a:lnTo>
                  <a:lnTo>
                    <a:pt x="2771738" y="3170237"/>
                  </a:lnTo>
                  <a:lnTo>
                    <a:pt x="2788244" y="3176270"/>
                  </a:lnTo>
                  <a:lnTo>
                    <a:pt x="2805384" y="3181985"/>
                  </a:lnTo>
                  <a:lnTo>
                    <a:pt x="2822525" y="3187065"/>
                  </a:lnTo>
                  <a:lnTo>
                    <a:pt x="2840300" y="3192145"/>
                  </a:lnTo>
                  <a:lnTo>
                    <a:pt x="2858393" y="3196907"/>
                  </a:lnTo>
                  <a:lnTo>
                    <a:pt x="2877120" y="3201670"/>
                  </a:lnTo>
                  <a:lnTo>
                    <a:pt x="2895530" y="3205797"/>
                  </a:lnTo>
                  <a:lnTo>
                    <a:pt x="2914892" y="3209925"/>
                  </a:lnTo>
                  <a:lnTo>
                    <a:pt x="2934255" y="3213735"/>
                  </a:lnTo>
                  <a:lnTo>
                    <a:pt x="2953617" y="3217227"/>
                  </a:lnTo>
                  <a:lnTo>
                    <a:pt x="2973614" y="3220402"/>
                  </a:lnTo>
                  <a:lnTo>
                    <a:pt x="2993294" y="3222942"/>
                  </a:lnTo>
                  <a:lnTo>
                    <a:pt x="3013926" y="3225800"/>
                  </a:lnTo>
                  <a:lnTo>
                    <a:pt x="3033923" y="3228340"/>
                  </a:lnTo>
                  <a:lnTo>
                    <a:pt x="3054555" y="3230245"/>
                  </a:lnTo>
                  <a:lnTo>
                    <a:pt x="3074869" y="3232150"/>
                  </a:lnTo>
                  <a:lnTo>
                    <a:pt x="3095819" y="3233737"/>
                  </a:lnTo>
                  <a:lnTo>
                    <a:pt x="3116451" y="3235007"/>
                  </a:lnTo>
                  <a:lnTo>
                    <a:pt x="3137400" y="3235960"/>
                  </a:lnTo>
                  <a:lnTo>
                    <a:pt x="3158032" y="3236595"/>
                  </a:lnTo>
                  <a:lnTo>
                    <a:pt x="3178981" y="3237230"/>
                  </a:lnTo>
                  <a:lnTo>
                    <a:pt x="3199613" y="3237230"/>
                  </a:lnTo>
                  <a:lnTo>
                    <a:pt x="3224372" y="3236912"/>
                  </a:lnTo>
                  <a:lnTo>
                    <a:pt x="3249765" y="3236595"/>
                  </a:lnTo>
                  <a:lnTo>
                    <a:pt x="3274523" y="3235325"/>
                  </a:lnTo>
                  <a:lnTo>
                    <a:pt x="3299282" y="3234055"/>
                  </a:lnTo>
                  <a:lnTo>
                    <a:pt x="3324040" y="3232150"/>
                  </a:lnTo>
                  <a:lnTo>
                    <a:pt x="3348481" y="3230245"/>
                  </a:lnTo>
                  <a:lnTo>
                    <a:pt x="3372922" y="3227387"/>
                  </a:lnTo>
                  <a:lnTo>
                    <a:pt x="3397680" y="3224530"/>
                  </a:lnTo>
                  <a:lnTo>
                    <a:pt x="3421486" y="3221355"/>
                  </a:lnTo>
                  <a:lnTo>
                    <a:pt x="3445292" y="3217545"/>
                  </a:lnTo>
                  <a:lnTo>
                    <a:pt x="3468464" y="3213735"/>
                  </a:lnTo>
                  <a:lnTo>
                    <a:pt x="3491635" y="3208972"/>
                  </a:lnTo>
                  <a:lnTo>
                    <a:pt x="3514171" y="3204210"/>
                  </a:lnTo>
                  <a:lnTo>
                    <a:pt x="3536390" y="3199130"/>
                  </a:lnTo>
                  <a:lnTo>
                    <a:pt x="3557974" y="3193097"/>
                  </a:lnTo>
                  <a:lnTo>
                    <a:pt x="3579241" y="3187065"/>
                  </a:lnTo>
                  <a:lnTo>
                    <a:pt x="3599873" y="3180715"/>
                  </a:lnTo>
                  <a:lnTo>
                    <a:pt x="3619870" y="3174047"/>
                  </a:lnTo>
                  <a:lnTo>
                    <a:pt x="3639233" y="3167062"/>
                  </a:lnTo>
                  <a:lnTo>
                    <a:pt x="3657643" y="3159442"/>
                  </a:lnTo>
                  <a:lnTo>
                    <a:pt x="3676053" y="3151505"/>
                  </a:lnTo>
                  <a:lnTo>
                    <a:pt x="3692876" y="3143250"/>
                  </a:lnTo>
                  <a:lnTo>
                    <a:pt x="3709381" y="3134677"/>
                  </a:lnTo>
                  <a:lnTo>
                    <a:pt x="3724935" y="3125470"/>
                  </a:lnTo>
                  <a:lnTo>
                    <a:pt x="3739853" y="3116262"/>
                  </a:lnTo>
                  <a:lnTo>
                    <a:pt x="3753502" y="3106420"/>
                  </a:lnTo>
                  <a:lnTo>
                    <a:pt x="3766198" y="3096577"/>
                  </a:lnTo>
                  <a:lnTo>
                    <a:pt x="3772547" y="3090862"/>
                  </a:lnTo>
                  <a:lnTo>
                    <a:pt x="3777943" y="3085782"/>
                  </a:lnTo>
                  <a:lnTo>
                    <a:pt x="3783656" y="3080385"/>
                  </a:lnTo>
                  <a:lnTo>
                    <a:pt x="3789052" y="3074670"/>
                  </a:lnTo>
                  <a:lnTo>
                    <a:pt x="3793814" y="3069272"/>
                  </a:lnTo>
                  <a:lnTo>
                    <a:pt x="3798575" y="3063557"/>
                  </a:lnTo>
                  <a:lnTo>
                    <a:pt x="3803336" y="3057842"/>
                  </a:lnTo>
                  <a:lnTo>
                    <a:pt x="3807145" y="3051810"/>
                  </a:lnTo>
                  <a:lnTo>
                    <a:pt x="3811271" y="3045777"/>
                  </a:lnTo>
                  <a:lnTo>
                    <a:pt x="3815080" y="3040062"/>
                  </a:lnTo>
                  <a:close/>
                  <a:moveTo>
                    <a:pt x="2989478" y="3031808"/>
                  </a:moveTo>
                  <a:lnTo>
                    <a:pt x="2989478" y="3147378"/>
                  </a:lnTo>
                  <a:lnTo>
                    <a:pt x="3009158" y="3149918"/>
                  </a:lnTo>
                  <a:lnTo>
                    <a:pt x="3029472" y="3152140"/>
                  </a:lnTo>
                  <a:lnTo>
                    <a:pt x="3049469" y="3154363"/>
                  </a:lnTo>
                  <a:lnTo>
                    <a:pt x="3070419" y="3155950"/>
                  </a:lnTo>
                  <a:lnTo>
                    <a:pt x="3070419" y="3041333"/>
                  </a:lnTo>
                  <a:lnTo>
                    <a:pt x="3049469" y="3039428"/>
                  </a:lnTo>
                  <a:lnTo>
                    <a:pt x="3029472" y="3036888"/>
                  </a:lnTo>
                  <a:lnTo>
                    <a:pt x="3009158" y="3034665"/>
                  </a:lnTo>
                  <a:lnTo>
                    <a:pt x="2989478" y="3031808"/>
                  </a:lnTo>
                  <a:close/>
                  <a:moveTo>
                    <a:pt x="2402802" y="3022755"/>
                  </a:moveTo>
                  <a:lnTo>
                    <a:pt x="2397719" y="3026235"/>
                  </a:lnTo>
                  <a:lnTo>
                    <a:pt x="2391365" y="3029398"/>
                  </a:lnTo>
                  <a:lnTo>
                    <a:pt x="2383740" y="3032878"/>
                  </a:lnTo>
                  <a:lnTo>
                    <a:pt x="2376433" y="3036042"/>
                  </a:lnTo>
                  <a:lnTo>
                    <a:pt x="2360867" y="3042369"/>
                  </a:lnTo>
                  <a:lnTo>
                    <a:pt x="2347841" y="3047114"/>
                  </a:lnTo>
                  <a:lnTo>
                    <a:pt x="2347841" y="3137274"/>
                  </a:lnTo>
                  <a:lnTo>
                    <a:pt x="2355784" y="3133794"/>
                  </a:lnTo>
                  <a:lnTo>
                    <a:pt x="2363408" y="3129681"/>
                  </a:lnTo>
                  <a:lnTo>
                    <a:pt x="2371033" y="3125252"/>
                  </a:lnTo>
                  <a:lnTo>
                    <a:pt x="2378340" y="3120507"/>
                  </a:lnTo>
                  <a:lnTo>
                    <a:pt x="2385329" y="3115762"/>
                  </a:lnTo>
                  <a:lnTo>
                    <a:pt x="2391683" y="3111017"/>
                  </a:lnTo>
                  <a:lnTo>
                    <a:pt x="2397719" y="3106271"/>
                  </a:lnTo>
                  <a:lnTo>
                    <a:pt x="2402802" y="3101526"/>
                  </a:lnTo>
                  <a:lnTo>
                    <a:pt x="2402802" y="3022755"/>
                  </a:lnTo>
                  <a:close/>
                  <a:moveTo>
                    <a:pt x="698500" y="3017837"/>
                  </a:moveTo>
                  <a:lnTo>
                    <a:pt x="698500" y="3086100"/>
                  </a:lnTo>
                  <a:lnTo>
                    <a:pt x="684586" y="3083595"/>
                  </a:lnTo>
                  <a:lnTo>
                    <a:pt x="667825" y="3079838"/>
                  </a:lnTo>
                  <a:lnTo>
                    <a:pt x="659920" y="3077959"/>
                  </a:lnTo>
                  <a:lnTo>
                    <a:pt x="652962" y="3076393"/>
                  </a:lnTo>
                  <a:lnTo>
                    <a:pt x="646321" y="3074201"/>
                  </a:lnTo>
                  <a:lnTo>
                    <a:pt x="640313" y="3071696"/>
                  </a:lnTo>
                  <a:lnTo>
                    <a:pt x="634305" y="3069191"/>
                  </a:lnTo>
                  <a:lnTo>
                    <a:pt x="629245" y="3065433"/>
                  </a:lnTo>
                  <a:lnTo>
                    <a:pt x="626082" y="3063555"/>
                  </a:lnTo>
                  <a:lnTo>
                    <a:pt x="623869" y="3061363"/>
                  </a:lnTo>
                  <a:lnTo>
                    <a:pt x="622288" y="3058545"/>
                  </a:lnTo>
                  <a:lnTo>
                    <a:pt x="620706" y="3056353"/>
                  </a:lnTo>
                  <a:lnTo>
                    <a:pt x="619441" y="3053534"/>
                  </a:lnTo>
                  <a:lnTo>
                    <a:pt x="619125" y="3051029"/>
                  </a:lnTo>
                  <a:lnTo>
                    <a:pt x="619125" y="3048524"/>
                  </a:lnTo>
                  <a:lnTo>
                    <a:pt x="619441" y="3046019"/>
                  </a:lnTo>
                  <a:lnTo>
                    <a:pt x="620390" y="3043514"/>
                  </a:lnTo>
                  <a:lnTo>
                    <a:pt x="621971" y="3041009"/>
                  </a:lnTo>
                  <a:lnTo>
                    <a:pt x="623553" y="3038817"/>
                  </a:lnTo>
                  <a:lnTo>
                    <a:pt x="625766" y="3036312"/>
                  </a:lnTo>
                  <a:lnTo>
                    <a:pt x="628296" y="3034433"/>
                  </a:lnTo>
                  <a:lnTo>
                    <a:pt x="631142" y="3032555"/>
                  </a:lnTo>
                  <a:lnTo>
                    <a:pt x="634937" y="3030676"/>
                  </a:lnTo>
                  <a:lnTo>
                    <a:pt x="638732" y="3029110"/>
                  </a:lnTo>
                  <a:lnTo>
                    <a:pt x="645057" y="3026605"/>
                  </a:lnTo>
                  <a:lnTo>
                    <a:pt x="651697" y="3024726"/>
                  </a:lnTo>
                  <a:lnTo>
                    <a:pt x="658655" y="3023161"/>
                  </a:lnTo>
                  <a:lnTo>
                    <a:pt x="666244" y="3021595"/>
                  </a:lnTo>
                  <a:lnTo>
                    <a:pt x="674150" y="3020342"/>
                  </a:lnTo>
                  <a:lnTo>
                    <a:pt x="682056" y="3019403"/>
                  </a:lnTo>
                  <a:lnTo>
                    <a:pt x="698500" y="3017837"/>
                  </a:lnTo>
                  <a:close/>
                  <a:moveTo>
                    <a:pt x="2827597" y="2994977"/>
                  </a:moveTo>
                  <a:lnTo>
                    <a:pt x="2827597" y="3112135"/>
                  </a:lnTo>
                  <a:lnTo>
                    <a:pt x="2846959" y="3117850"/>
                  </a:lnTo>
                  <a:lnTo>
                    <a:pt x="2866956" y="3123248"/>
                  </a:lnTo>
                  <a:lnTo>
                    <a:pt x="2887588" y="3128010"/>
                  </a:lnTo>
                  <a:lnTo>
                    <a:pt x="2908220" y="3132773"/>
                  </a:lnTo>
                  <a:lnTo>
                    <a:pt x="2908220" y="3016885"/>
                  </a:lnTo>
                  <a:lnTo>
                    <a:pt x="2887588" y="3011805"/>
                  </a:lnTo>
                  <a:lnTo>
                    <a:pt x="2866956" y="3006725"/>
                  </a:lnTo>
                  <a:lnTo>
                    <a:pt x="2846959" y="3001010"/>
                  </a:lnTo>
                  <a:lnTo>
                    <a:pt x="2827597" y="2994977"/>
                  </a:lnTo>
                  <a:close/>
                  <a:moveTo>
                    <a:pt x="1455133" y="2986375"/>
                  </a:moveTo>
                  <a:lnTo>
                    <a:pt x="1455133" y="3092352"/>
                  </a:lnTo>
                  <a:lnTo>
                    <a:pt x="1457675" y="3094883"/>
                  </a:lnTo>
                  <a:lnTo>
                    <a:pt x="1460216" y="3097730"/>
                  </a:lnTo>
                  <a:lnTo>
                    <a:pt x="1466888" y="3103741"/>
                  </a:lnTo>
                  <a:lnTo>
                    <a:pt x="1475466" y="3110068"/>
                  </a:lnTo>
                  <a:lnTo>
                    <a:pt x="1484679" y="3116078"/>
                  </a:lnTo>
                  <a:lnTo>
                    <a:pt x="1495162" y="3122405"/>
                  </a:lnTo>
                  <a:lnTo>
                    <a:pt x="1505964" y="3128732"/>
                  </a:lnTo>
                  <a:lnTo>
                    <a:pt x="1517083" y="3134743"/>
                  </a:lnTo>
                  <a:lnTo>
                    <a:pt x="1528202" y="3139804"/>
                  </a:lnTo>
                  <a:lnTo>
                    <a:pt x="1528202" y="3033195"/>
                  </a:lnTo>
                  <a:lnTo>
                    <a:pt x="1517083" y="3027817"/>
                  </a:lnTo>
                  <a:lnTo>
                    <a:pt x="1506917" y="3022122"/>
                  </a:lnTo>
                  <a:lnTo>
                    <a:pt x="1497068" y="3016428"/>
                  </a:lnTo>
                  <a:lnTo>
                    <a:pt x="1487538" y="3010734"/>
                  </a:lnTo>
                  <a:lnTo>
                    <a:pt x="1478960" y="3005039"/>
                  </a:lnTo>
                  <a:lnTo>
                    <a:pt x="1470700" y="2998712"/>
                  </a:lnTo>
                  <a:lnTo>
                    <a:pt x="1462758" y="2992702"/>
                  </a:lnTo>
                  <a:lnTo>
                    <a:pt x="1455133" y="2986375"/>
                  </a:lnTo>
                  <a:close/>
                  <a:moveTo>
                    <a:pt x="711352" y="2965750"/>
                  </a:moveTo>
                  <a:lnTo>
                    <a:pt x="709129" y="2966067"/>
                  </a:lnTo>
                  <a:lnTo>
                    <a:pt x="706270" y="2966384"/>
                  </a:lnTo>
                  <a:lnTo>
                    <a:pt x="704047" y="2966702"/>
                  </a:lnTo>
                  <a:lnTo>
                    <a:pt x="701824" y="2967653"/>
                  </a:lnTo>
                  <a:lnTo>
                    <a:pt x="700236" y="2968288"/>
                  </a:lnTo>
                  <a:lnTo>
                    <a:pt x="699283" y="2969556"/>
                  </a:lnTo>
                  <a:lnTo>
                    <a:pt x="698330" y="2970191"/>
                  </a:lnTo>
                  <a:lnTo>
                    <a:pt x="698012" y="2971459"/>
                  </a:lnTo>
                  <a:lnTo>
                    <a:pt x="698012" y="2990491"/>
                  </a:lnTo>
                  <a:lnTo>
                    <a:pt x="683085" y="2991760"/>
                  </a:lnTo>
                  <a:lnTo>
                    <a:pt x="667839" y="2993346"/>
                  </a:lnTo>
                  <a:lnTo>
                    <a:pt x="653865" y="2995249"/>
                  </a:lnTo>
                  <a:lnTo>
                    <a:pt x="639890" y="2997786"/>
                  </a:lnTo>
                  <a:lnTo>
                    <a:pt x="626550" y="3000641"/>
                  </a:lnTo>
                  <a:lnTo>
                    <a:pt x="613846" y="3004130"/>
                  </a:lnTo>
                  <a:lnTo>
                    <a:pt x="602094" y="3007619"/>
                  </a:lnTo>
                  <a:lnTo>
                    <a:pt x="590978" y="3012060"/>
                  </a:lnTo>
                  <a:lnTo>
                    <a:pt x="583673" y="3015549"/>
                  </a:lnTo>
                  <a:lnTo>
                    <a:pt x="576368" y="3019355"/>
                  </a:lnTo>
                  <a:lnTo>
                    <a:pt x="570015" y="3023162"/>
                  </a:lnTo>
                  <a:lnTo>
                    <a:pt x="564616" y="3026968"/>
                  </a:lnTo>
                  <a:lnTo>
                    <a:pt x="559852" y="3031092"/>
                  </a:lnTo>
                  <a:lnTo>
                    <a:pt x="556041" y="3035215"/>
                  </a:lnTo>
                  <a:lnTo>
                    <a:pt x="552865" y="3039656"/>
                  </a:lnTo>
                  <a:lnTo>
                    <a:pt x="550324" y="3044096"/>
                  </a:lnTo>
                  <a:lnTo>
                    <a:pt x="548736" y="3048854"/>
                  </a:lnTo>
                  <a:lnTo>
                    <a:pt x="547783" y="3052978"/>
                  </a:lnTo>
                  <a:lnTo>
                    <a:pt x="547783" y="3057736"/>
                  </a:lnTo>
                  <a:lnTo>
                    <a:pt x="548736" y="3062176"/>
                  </a:lnTo>
                  <a:lnTo>
                    <a:pt x="550324" y="3066617"/>
                  </a:lnTo>
                  <a:lnTo>
                    <a:pt x="552865" y="3070741"/>
                  </a:lnTo>
                  <a:lnTo>
                    <a:pt x="556358" y="3075181"/>
                  </a:lnTo>
                  <a:lnTo>
                    <a:pt x="560805" y="3079622"/>
                  </a:lnTo>
                  <a:lnTo>
                    <a:pt x="564934" y="3083111"/>
                  </a:lnTo>
                  <a:lnTo>
                    <a:pt x="570015" y="3086917"/>
                  </a:lnTo>
                  <a:lnTo>
                    <a:pt x="576050" y="3090089"/>
                  </a:lnTo>
                  <a:lnTo>
                    <a:pt x="582720" y="3093578"/>
                  </a:lnTo>
                  <a:lnTo>
                    <a:pt x="589390" y="3096433"/>
                  </a:lnTo>
                  <a:lnTo>
                    <a:pt x="597012" y="3099288"/>
                  </a:lnTo>
                  <a:lnTo>
                    <a:pt x="605270" y="3101825"/>
                  </a:lnTo>
                  <a:lnTo>
                    <a:pt x="613528" y="3104046"/>
                  </a:lnTo>
                  <a:lnTo>
                    <a:pt x="645607" y="3110707"/>
                  </a:lnTo>
                  <a:lnTo>
                    <a:pt x="698012" y="3121808"/>
                  </a:lnTo>
                  <a:lnTo>
                    <a:pt x="698012" y="3203010"/>
                  </a:lnTo>
                  <a:lnTo>
                    <a:pt x="684673" y="3201424"/>
                  </a:lnTo>
                  <a:lnTo>
                    <a:pt x="672286" y="3199203"/>
                  </a:lnTo>
                  <a:lnTo>
                    <a:pt x="657993" y="3196983"/>
                  </a:lnTo>
                  <a:lnTo>
                    <a:pt x="643066" y="3193494"/>
                  </a:lnTo>
                  <a:lnTo>
                    <a:pt x="629409" y="3189370"/>
                  </a:lnTo>
                  <a:lnTo>
                    <a:pt x="617022" y="3185247"/>
                  </a:lnTo>
                  <a:lnTo>
                    <a:pt x="613846" y="3183978"/>
                  </a:lnTo>
                  <a:lnTo>
                    <a:pt x="610670" y="3182709"/>
                  </a:lnTo>
                  <a:lnTo>
                    <a:pt x="608129" y="3181441"/>
                  </a:lnTo>
                  <a:lnTo>
                    <a:pt x="608446" y="3181441"/>
                  </a:lnTo>
                  <a:lnTo>
                    <a:pt x="608129" y="3181123"/>
                  </a:lnTo>
                  <a:lnTo>
                    <a:pt x="604317" y="3179220"/>
                  </a:lnTo>
                  <a:lnTo>
                    <a:pt x="602412" y="3177951"/>
                  </a:lnTo>
                  <a:lnTo>
                    <a:pt x="600506" y="3177000"/>
                  </a:lnTo>
                  <a:lnTo>
                    <a:pt x="595424" y="3175731"/>
                  </a:lnTo>
                  <a:lnTo>
                    <a:pt x="590343" y="3174780"/>
                  </a:lnTo>
                  <a:lnTo>
                    <a:pt x="584308" y="3174780"/>
                  </a:lnTo>
                  <a:lnTo>
                    <a:pt x="578273" y="3175414"/>
                  </a:lnTo>
                  <a:lnTo>
                    <a:pt x="572556" y="3176048"/>
                  </a:lnTo>
                  <a:lnTo>
                    <a:pt x="566522" y="3177634"/>
                  </a:lnTo>
                  <a:lnTo>
                    <a:pt x="560805" y="3179220"/>
                  </a:lnTo>
                  <a:lnTo>
                    <a:pt x="555405" y="3181123"/>
                  </a:lnTo>
                  <a:lnTo>
                    <a:pt x="551277" y="3183661"/>
                  </a:lnTo>
                  <a:lnTo>
                    <a:pt x="547148" y="3185881"/>
                  </a:lnTo>
                  <a:lnTo>
                    <a:pt x="544607" y="3188736"/>
                  </a:lnTo>
                  <a:lnTo>
                    <a:pt x="543336" y="3190005"/>
                  </a:lnTo>
                  <a:lnTo>
                    <a:pt x="542383" y="3190956"/>
                  </a:lnTo>
                  <a:lnTo>
                    <a:pt x="542066" y="3192542"/>
                  </a:lnTo>
                  <a:lnTo>
                    <a:pt x="542066" y="3193811"/>
                  </a:lnTo>
                  <a:lnTo>
                    <a:pt x="542066" y="3195080"/>
                  </a:lnTo>
                  <a:lnTo>
                    <a:pt x="543019" y="3196031"/>
                  </a:lnTo>
                  <a:lnTo>
                    <a:pt x="543654" y="3197300"/>
                  </a:lnTo>
                  <a:lnTo>
                    <a:pt x="545242" y="3198569"/>
                  </a:lnTo>
                  <a:lnTo>
                    <a:pt x="550959" y="3202058"/>
                  </a:lnTo>
                  <a:lnTo>
                    <a:pt x="557629" y="3205547"/>
                  </a:lnTo>
                  <a:lnTo>
                    <a:pt x="564299" y="3208719"/>
                  </a:lnTo>
                  <a:lnTo>
                    <a:pt x="572239" y="3211891"/>
                  </a:lnTo>
                  <a:lnTo>
                    <a:pt x="580497" y="3214746"/>
                  </a:lnTo>
                  <a:lnTo>
                    <a:pt x="589072" y="3216966"/>
                  </a:lnTo>
                  <a:lnTo>
                    <a:pt x="598600" y="3219821"/>
                  </a:lnTo>
                  <a:lnTo>
                    <a:pt x="608446" y="3221724"/>
                  </a:lnTo>
                  <a:lnTo>
                    <a:pt x="618610" y="3223627"/>
                  </a:lnTo>
                  <a:lnTo>
                    <a:pt x="629409" y="3225847"/>
                  </a:lnTo>
                  <a:lnTo>
                    <a:pt x="651324" y="3229019"/>
                  </a:lnTo>
                  <a:lnTo>
                    <a:pt x="674192" y="3230923"/>
                  </a:lnTo>
                  <a:lnTo>
                    <a:pt x="698012" y="3232509"/>
                  </a:lnTo>
                  <a:lnTo>
                    <a:pt x="698012" y="3251223"/>
                  </a:lnTo>
                  <a:lnTo>
                    <a:pt x="698330" y="3252492"/>
                  </a:lnTo>
                  <a:lnTo>
                    <a:pt x="699283" y="3253443"/>
                  </a:lnTo>
                  <a:lnTo>
                    <a:pt x="700236" y="3254395"/>
                  </a:lnTo>
                  <a:lnTo>
                    <a:pt x="701824" y="3255346"/>
                  </a:lnTo>
                  <a:lnTo>
                    <a:pt x="704047" y="3255981"/>
                  </a:lnTo>
                  <a:lnTo>
                    <a:pt x="706270" y="3256298"/>
                  </a:lnTo>
                  <a:lnTo>
                    <a:pt x="709129" y="3256932"/>
                  </a:lnTo>
                  <a:lnTo>
                    <a:pt x="711352" y="3257249"/>
                  </a:lnTo>
                  <a:lnTo>
                    <a:pt x="758358" y="3257249"/>
                  </a:lnTo>
                  <a:lnTo>
                    <a:pt x="760581" y="3256932"/>
                  </a:lnTo>
                  <a:lnTo>
                    <a:pt x="763440" y="3256298"/>
                  </a:lnTo>
                  <a:lnTo>
                    <a:pt x="765345" y="3255981"/>
                  </a:lnTo>
                  <a:lnTo>
                    <a:pt x="767886" y="3255346"/>
                  </a:lnTo>
                  <a:lnTo>
                    <a:pt x="769474" y="3254395"/>
                  </a:lnTo>
                  <a:lnTo>
                    <a:pt x="770427" y="3253443"/>
                  </a:lnTo>
                  <a:lnTo>
                    <a:pt x="771380" y="3252492"/>
                  </a:lnTo>
                  <a:lnTo>
                    <a:pt x="771698" y="3251223"/>
                  </a:lnTo>
                  <a:lnTo>
                    <a:pt x="771698" y="3231874"/>
                  </a:lnTo>
                  <a:lnTo>
                    <a:pt x="786308" y="3230923"/>
                  </a:lnTo>
                  <a:lnTo>
                    <a:pt x="800600" y="3229654"/>
                  </a:lnTo>
                  <a:lnTo>
                    <a:pt x="814257" y="3228068"/>
                  </a:lnTo>
                  <a:lnTo>
                    <a:pt x="827279" y="3226165"/>
                  </a:lnTo>
                  <a:lnTo>
                    <a:pt x="839984" y="3223627"/>
                  </a:lnTo>
                  <a:lnTo>
                    <a:pt x="851418" y="3221090"/>
                  </a:lnTo>
                  <a:lnTo>
                    <a:pt x="862534" y="3217918"/>
                  </a:lnTo>
                  <a:lnTo>
                    <a:pt x="872062" y="3214746"/>
                  </a:lnTo>
                  <a:lnTo>
                    <a:pt x="880002" y="3211257"/>
                  </a:lnTo>
                  <a:lnTo>
                    <a:pt x="886990" y="3208085"/>
                  </a:lnTo>
                  <a:lnTo>
                    <a:pt x="893660" y="3204278"/>
                  </a:lnTo>
                  <a:lnTo>
                    <a:pt x="899694" y="3200472"/>
                  </a:lnTo>
                  <a:lnTo>
                    <a:pt x="904776" y="3196666"/>
                  </a:lnTo>
                  <a:lnTo>
                    <a:pt x="909540" y="3192542"/>
                  </a:lnTo>
                  <a:lnTo>
                    <a:pt x="913352" y="3188419"/>
                  </a:lnTo>
                  <a:lnTo>
                    <a:pt x="916528" y="3184295"/>
                  </a:lnTo>
                  <a:lnTo>
                    <a:pt x="919069" y="3179855"/>
                  </a:lnTo>
                  <a:lnTo>
                    <a:pt x="920657" y="3175414"/>
                  </a:lnTo>
                  <a:lnTo>
                    <a:pt x="921609" y="3170973"/>
                  </a:lnTo>
                  <a:lnTo>
                    <a:pt x="921927" y="3166533"/>
                  </a:lnTo>
                  <a:lnTo>
                    <a:pt x="921292" y="3161775"/>
                  </a:lnTo>
                  <a:lnTo>
                    <a:pt x="920021" y="3157651"/>
                  </a:lnTo>
                  <a:lnTo>
                    <a:pt x="917798" y="3153210"/>
                  </a:lnTo>
                  <a:lnTo>
                    <a:pt x="914622" y="3148453"/>
                  </a:lnTo>
                  <a:lnTo>
                    <a:pt x="912716" y="3146549"/>
                  </a:lnTo>
                  <a:lnTo>
                    <a:pt x="910493" y="3144012"/>
                  </a:lnTo>
                  <a:lnTo>
                    <a:pt x="905411" y="3139888"/>
                  </a:lnTo>
                  <a:lnTo>
                    <a:pt x="899059" y="3135765"/>
                  </a:lnTo>
                  <a:lnTo>
                    <a:pt x="892389" y="3132276"/>
                  </a:lnTo>
                  <a:lnTo>
                    <a:pt x="884449" y="3128787"/>
                  </a:lnTo>
                  <a:lnTo>
                    <a:pt x="876191" y="3125615"/>
                  </a:lnTo>
                  <a:lnTo>
                    <a:pt x="867298" y="3122443"/>
                  </a:lnTo>
                  <a:lnTo>
                    <a:pt x="857452" y="3119588"/>
                  </a:lnTo>
                  <a:lnTo>
                    <a:pt x="847606" y="3117051"/>
                  </a:lnTo>
                  <a:lnTo>
                    <a:pt x="836808" y="3114196"/>
                  </a:lnTo>
                  <a:lnTo>
                    <a:pt x="815528" y="3109438"/>
                  </a:lnTo>
                  <a:lnTo>
                    <a:pt x="793613" y="3104997"/>
                  </a:lnTo>
                  <a:lnTo>
                    <a:pt x="771698" y="3101191"/>
                  </a:lnTo>
                  <a:lnTo>
                    <a:pt x="771698" y="3019673"/>
                  </a:lnTo>
                  <a:lnTo>
                    <a:pt x="790754" y="3021893"/>
                  </a:lnTo>
                  <a:lnTo>
                    <a:pt x="797742" y="3023162"/>
                  </a:lnTo>
                  <a:lnTo>
                    <a:pt x="805047" y="3024748"/>
                  </a:lnTo>
                  <a:lnTo>
                    <a:pt x="819974" y="3028554"/>
                  </a:lnTo>
                  <a:lnTo>
                    <a:pt x="834584" y="3033312"/>
                  </a:lnTo>
                  <a:lnTo>
                    <a:pt x="846336" y="3037435"/>
                  </a:lnTo>
                  <a:lnTo>
                    <a:pt x="853006" y="3039973"/>
                  </a:lnTo>
                  <a:lnTo>
                    <a:pt x="855547" y="3041242"/>
                  </a:lnTo>
                  <a:lnTo>
                    <a:pt x="859358" y="3043779"/>
                  </a:lnTo>
                  <a:lnTo>
                    <a:pt x="861264" y="3044731"/>
                  </a:lnTo>
                  <a:lnTo>
                    <a:pt x="863169" y="3046000"/>
                  </a:lnTo>
                  <a:lnTo>
                    <a:pt x="867933" y="3047268"/>
                  </a:lnTo>
                  <a:lnTo>
                    <a:pt x="873650" y="3047903"/>
                  </a:lnTo>
                  <a:lnTo>
                    <a:pt x="879367" y="3048220"/>
                  </a:lnTo>
                  <a:lnTo>
                    <a:pt x="885402" y="3047586"/>
                  </a:lnTo>
                  <a:lnTo>
                    <a:pt x="891436" y="3046634"/>
                  </a:lnTo>
                  <a:lnTo>
                    <a:pt x="897153" y="3045682"/>
                  </a:lnTo>
                  <a:lnTo>
                    <a:pt x="902870" y="3043779"/>
                  </a:lnTo>
                  <a:lnTo>
                    <a:pt x="907952" y="3041559"/>
                  </a:lnTo>
                  <a:lnTo>
                    <a:pt x="912716" y="3039339"/>
                  </a:lnTo>
                  <a:lnTo>
                    <a:pt x="916528" y="3036801"/>
                  </a:lnTo>
                  <a:lnTo>
                    <a:pt x="919386" y="3034263"/>
                  </a:lnTo>
                  <a:lnTo>
                    <a:pt x="920657" y="3032995"/>
                  </a:lnTo>
                  <a:lnTo>
                    <a:pt x="921292" y="3031726"/>
                  </a:lnTo>
                  <a:lnTo>
                    <a:pt x="921609" y="3030140"/>
                  </a:lnTo>
                  <a:lnTo>
                    <a:pt x="921609" y="3029188"/>
                  </a:lnTo>
                  <a:lnTo>
                    <a:pt x="921292" y="3027920"/>
                  </a:lnTo>
                  <a:lnTo>
                    <a:pt x="920974" y="3026651"/>
                  </a:lnTo>
                  <a:lnTo>
                    <a:pt x="919704" y="3025382"/>
                  </a:lnTo>
                  <a:lnTo>
                    <a:pt x="918433" y="3024431"/>
                  </a:lnTo>
                  <a:lnTo>
                    <a:pt x="914304" y="3021576"/>
                  </a:lnTo>
                  <a:lnTo>
                    <a:pt x="909540" y="3018721"/>
                  </a:lnTo>
                  <a:lnTo>
                    <a:pt x="903823" y="3016501"/>
                  </a:lnTo>
                  <a:lnTo>
                    <a:pt x="898424" y="3013963"/>
                  </a:lnTo>
                  <a:lnTo>
                    <a:pt x="885402" y="3009205"/>
                  </a:lnTo>
                  <a:lnTo>
                    <a:pt x="871109" y="3005082"/>
                  </a:lnTo>
                  <a:lnTo>
                    <a:pt x="856182" y="3000958"/>
                  </a:lnTo>
                  <a:lnTo>
                    <a:pt x="840936" y="2997469"/>
                  </a:lnTo>
                  <a:lnTo>
                    <a:pt x="825374" y="2994614"/>
                  </a:lnTo>
                  <a:lnTo>
                    <a:pt x="810764" y="2992711"/>
                  </a:lnTo>
                  <a:lnTo>
                    <a:pt x="791389" y="2990808"/>
                  </a:lnTo>
                  <a:lnTo>
                    <a:pt x="771698" y="2989539"/>
                  </a:lnTo>
                  <a:lnTo>
                    <a:pt x="771698" y="2971459"/>
                  </a:lnTo>
                  <a:lnTo>
                    <a:pt x="771380" y="2970191"/>
                  </a:lnTo>
                  <a:lnTo>
                    <a:pt x="770427" y="2969556"/>
                  </a:lnTo>
                  <a:lnTo>
                    <a:pt x="769474" y="2968288"/>
                  </a:lnTo>
                  <a:lnTo>
                    <a:pt x="767886" y="2967653"/>
                  </a:lnTo>
                  <a:lnTo>
                    <a:pt x="765345" y="2966702"/>
                  </a:lnTo>
                  <a:lnTo>
                    <a:pt x="763440" y="2966384"/>
                  </a:lnTo>
                  <a:lnTo>
                    <a:pt x="760581" y="2966067"/>
                  </a:lnTo>
                  <a:lnTo>
                    <a:pt x="758358" y="2965750"/>
                  </a:lnTo>
                  <a:lnTo>
                    <a:pt x="711352" y="2965750"/>
                  </a:lnTo>
                  <a:close/>
                  <a:moveTo>
                    <a:pt x="3717945" y="2951797"/>
                  </a:moveTo>
                  <a:lnTo>
                    <a:pt x="3711914" y="2955607"/>
                  </a:lnTo>
                  <a:lnTo>
                    <a:pt x="3704931" y="2959100"/>
                  </a:lnTo>
                  <a:lnTo>
                    <a:pt x="3696678" y="2963227"/>
                  </a:lnTo>
                  <a:lnTo>
                    <a:pt x="3688425" y="2966720"/>
                  </a:lnTo>
                  <a:lnTo>
                    <a:pt x="3671285" y="2973387"/>
                  </a:lnTo>
                  <a:lnTo>
                    <a:pt x="3656684" y="2979102"/>
                  </a:lnTo>
                  <a:lnTo>
                    <a:pt x="3656684" y="3080068"/>
                  </a:lnTo>
                  <a:lnTo>
                    <a:pt x="3665254" y="3075623"/>
                  </a:lnTo>
                  <a:lnTo>
                    <a:pt x="3674142" y="3070860"/>
                  </a:lnTo>
                  <a:lnTo>
                    <a:pt x="3682394" y="3066098"/>
                  </a:lnTo>
                  <a:lnTo>
                    <a:pt x="3690647" y="3061018"/>
                  </a:lnTo>
                  <a:lnTo>
                    <a:pt x="3698582" y="3055620"/>
                  </a:lnTo>
                  <a:lnTo>
                    <a:pt x="3705566" y="3050223"/>
                  </a:lnTo>
                  <a:lnTo>
                    <a:pt x="3711914" y="3044825"/>
                  </a:lnTo>
                  <a:lnTo>
                    <a:pt x="3717945" y="3040063"/>
                  </a:lnTo>
                  <a:lnTo>
                    <a:pt x="3717945" y="2951797"/>
                  </a:lnTo>
                  <a:close/>
                  <a:moveTo>
                    <a:pt x="731996" y="2947987"/>
                  </a:moveTo>
                  <a:lnTo>
                    <a:pt x="755499" y="2948304"/>
                  </a:lnTo>
                  <a:lnTo>
                    <a:pt x="779003" y="2948939"/>
                  </a:lnTo>
                  <a:lnTo>
                    <a:pt x="801870" y="2949890"/>
                  </a:lnTo>
                  <a:lnTo>
                    <a:pt x="824103" y="2951476"/>
                  </a:lnTo>
                  <a:lnTo>
                    <a:pt x="846654" y="2953380"/>
                  </a:lnTo>
                  <a:lnTo>
                    <a:pt x="868569" y="2955283"/>
                  </a:lnTo>
                  <a:lnTo>
                    <a:pt x="889848" y="2958137"/>
                  </a:lnTo>
                  <a:lnTo>
                    <a:pt x="910493" y="2960992"/>
                  </a:lnTo>
                  <a:lnTo>
                    <a:pt x="930820" y="2964164"/>
                  </a:lnTo>
                  <a:lnTo>
                    <a:pt x="950512" y="2967970"/>
                  </a:lnTo>
                  <a:lnTo>
                    <a:pt x="969886" y="2971777"/>
                  </a:lnTo>
                  <a:lnTo>
                    <a:pt x="988308" y="2975900"/>
                  </a:lnTo>
                  <a:lnTo>
                    <a:pt x="1006411" y="2980658"/>
                  </a:lnTo>
                  <a:lnTo>
                    <a:pt x="1023880" y="2985416"/>
                  </a:lnTo>
                  <a:lnTo>
                    <a:pt x="1040396" y="2990491"/>
                  </a:lnTo>
                  <a:lnTo>
                    <a:pt x="1056594" y="2995883"/>
                  </a:lnTo>
                  <a:lnTo>
                    <a:pt x="1071521" y="3001593"/>
                  </a:lnTo>
                  <a:lnTo>
                    <a:pt x="1086131" y="3007302"/>
                  </a:lnTo>
                  <a:lnTo>
                    <a:pt x="1099471" y="3013646"/>
                  </a:lnTo>
                  <a:lnTo>
                    <a:pt x="1112493" y="3019990"/>
                  </a:lnTo>
                  <a:lnTo>
                    <a:pt x="1124562" y="3026651"/>
                  </a:lnTo>
                  <a:lnTo>
                    <a:pt x="1135678" y="3033629"/>
                  </a:lnTo>
                  <a:lnTo>
                    <a:pt x="1145842" y="3040925"/>
                  </a:lnTo>
                  <a:lnTo>
                    <a:pt x="1154735" y="3047903"/>
                  </a:lnTo>
                  <a:lnTo>
                    <a:pt x="1162993" y="3055515"/>
                  </a:lnTo>
                  <a:lnTo>
                    <a:pt x="1170298" y="3062811"/>
                  </a:lnTo>
                  <a:lnTo>
                    <a:pt x="1176650" y="3070741"/>
                  </a:lnTo>
                  <a:lnTo>
                    <a:pt x="1178873" y="3074864"/>
                  </a:lnTo>
                  <a:lnTo>
                    <a:pt x="1181732" y="3078670"/>
                  </a:lnTo>
                  <a:lnTo>
                    <a:pt x="1183638" y="3082794"/>
                  </a:lnTo>
                  <a:lnTo>
                    <a:pt x="1185543" y="3086600"/>
                  </a:lnTo>
                  <a:lnTo>
                    <a:pt x="1187131" y="3090406"/>
                  </a:lnTo>
                  <a:lnTo>
                    <a:pt x="1188402" y="3094847"/>
                  </a:lnTo>
                  <a:lnTo>
                    <a:pt x="1189672" y="3098653"/>
                  </a:lnTo>
                  <a:lnTo>
                    <a:pt x="1190307" y="3103094"/>
                  </a:lnTo>
                  <a:lnTo>
                    <a:pt x="1190625" y="3107535"/>
                  </a:lnTo>
                  <a:lnTo>
                    <a:pt x="1190625" y="3111341"/>
                  </a:lnTo>
                  <a:lnTo>
                    <a:pt x="1190625" y="3115782"/>
                  </a:lnTo>
                  <a:lnTo>
                    <a:pt x="1190307" y="3120223"/>
                  </a:lnTo>
                  <a:lnTo>
                    <a:pt x="1189672" y="3124029"/>
                  </a:lnTo>
                  <a:lnTo>
                    <a:pt x="1188402" y="3128470"/>
                  </a:lnTo>
                  <a:lnTo>
                    <a:pt x="1187131" y="3132276"/>
                  </a:lnTo>
                  <a:lnTo>
                    <a:pt x="1185543" y="3136399"/>
                  </a:lnTo>
                  <a:lnTo>
                    <a:pt x="1183638" y="3140523"/>
                  </a:lnTo>
                  <a:lnTo>
                    <a:pt x="1181732" y="3144646"/>
                  </a:lnTo>
                  <a:lnTo>
                    <a:pt x="1178873" y="3148453"/>
                  </a:lnTo>
                  <a:lnTo>
                    <a:pt x="1176650" y="3152259"/>
                  </a:lnTo>
                  <a:lnTo>
                    <a:pt x="1170298" y="3160189"/>
                  </a:lnTo>
                  <a:lnTo>
                    <a:pt x="1162993" y="3167801"/>
                  </a:lnTo>
                  <a:lnTo>
                    <a:pt x="1154735" y="3175414"/>
                  </a:lnTo>
                  <a:lnTo>
                    <a:pt x="1145842" y="3182392"/>
                  </a:lnTo>
                  <a:lnTo>
                    <a:pt x="1135678" y="3189370"/>
                  </a:lnTo>
                  <a:lnTo>
                    <a:pt x="1124562" y="3196031"/>
                  </a:lnTo>
                  <a:lnTo>
                    <a:pt x="1112493" y="3203010"/>
                  </a:lnTo>
                  <a:lnTo>
                    <a:pt x="1099471" y="3209671"/>
                  </a:lnTo>
                  <a:lnTo>
                    <a:pt x="1086131" y="3215380"/>
                  </a:lnTo>
                  <a:lnTo>
                    <a:pt x="1071521" y="3221407"/>
                  </a:lnTo>
                  <a:lnTo>
                    <a:pt x="1056594" y="3227433"/>
                  </a:lnTo>
                  <a:lnTo>
                    <a:pt x="1040396" y="3232509"/>
                  </a:lnTo>
                  <a:lnTo>
                    <a:pt x="1023880" y="3237584"/>
                  </a:lnTo>
                  <a:lnTo>
                    <a:pt x="1006411" y="3242659"/>
                  </a:lnTo>
                  <a:lnTo>
                    <a:pt x="988308" y="3247099"/>
                  </a:lnTo>
                  <a:lnTo>
                    <a:pt x="969886" y="3251223"/>
                  </a:lnTo>
                  <a:lnTo>
                    <a:pt x="950512" y="3255346"/>
                  </a:lnTo>
                  <a:lnTo>
                    <a:pt x="930820" y="3258835"/>
                  </a:lnTo>
                  <a:lnTo>
                    <a:pt x="910493" y="3262325"/>
                  </a:lnTo>
                  <a:lnTo>
                    <a:pt x="889848" y="3265179"/>
                  </a:lnTo>
                  <a:lnTo>
                    <a:pt x="868569" y="3268034"/>
                  </a:lnTo>
                  <a:lnTo>
                    <a:pt x="846654" y="3269937"/>
                  </a:lnTo>
                  <a:lnTo>
                    <a:pt x="824103" y="3271840"/>
                  </a:lnTo>
                  <a:lnTo>
                    <a:pt x="801870" y="3273426"/>
                  </a:lnTo>
                  <a:lnTo>
                    <a:pt x="779003" y="3274061"/>
                  </a:lnTo>
                  <a:lnTo>
                    <a:pt x="755499" y="3275012"/>
                  </a:lnTo>
                  <a:lnTo>
                    <a:pt x="731996" y="3275012"/>
                  </a:lnTo>
                  <a:lnTo>
                    <a:pt x="708176" y="3275012"/>
                  </a:lnTo>
                  <a:lnTo>
                    <a:pt x="684990" y="3274061"/>
                  </a:lnTo>
                  <a:lnTo>
                    <a:pt x="662122" y="3273426"/>
                  </a:lnTo>
                  <a:lnTo>
                    <a:pt x="639572" y="3271840"/>
                  </a:lnTo>
                  <a:lnTo>
                    <a:pt x="617022" y="3269937"/>
                  </a:lnTo>
                  <a:lnTo>
                    <a:pt x="595424" y="3268034"/>
                  </a:lnTo>
                  <a:lnTo>
                    <a:pt x="574144" y="3265179"/>
                  </a:lnTo>
                  <a:lnTo>
                    <a:pt x="553182" y="3262325"/>
                  </a:lnTo>
                  <a:lnTo>
                    <a:pt x="533173" y="3258835"/>
                  </a:lnTo>
                  <a:lnTo>
                    <a:pt x="513481" y="3255346"/>
                  </a:lnTo>
                  <a:lnTo>
                    <a:pt x="494107" y="3251223"/>
                  </a:lnTo>
                  <a:lnTo>
                    <a:pt x="475368" y="3247099"/>
                  </a:lnTo>
                  <a:lnTo>
                    <a:pt x="457264" y="3242659"/>
                  </a:lnTo>
                  <a:lnTo>
                    <a:pt x="439795" y="3237584"/>
                  </a:lnTo>
                  <a:lnTo>
                    <a:pt x="423280" y="3232509"/>
                  </a:lnTo>
                  <a:lnTo>
                    <a:pt x="407082" y="3227433"/>
                  </a:lnTo>
                  <a:lnTo>
                    <a:pt x="392154" y="3221407"/>
                  </a:lnTo>
                  <a:lnTo>
                    <a:pt x="377544" y="3215380"/>
                  </a:lnTo>
                  <a:lnTo>
                    <a:pt x="364204" y="3209671"/>
                  </a:lnTo>
                  <a:lnTo>
                    <a:pt x="351182" y="3203010"/>
                  </a:lnTo>
                  <a:lnTo>
                    <a:pt x="339431" y="3196031"/>
                  </a:lnTo>
                  <a:lnTo>
                    <a:pt x="328314" y="3189370"/>
                  </a:lnTo>
                  <a:lnTo>
                    <a:pt x="318151" y="3182392"/>
                  </a:lnTo>
                  <a:lnTo>
                    <a:pt x="308940" y="3175414"/>
                  </a:lnTo>
                  <a:lnTo>
                    <a:pt x="300682" y="3167801"/>
                  </a:lnTo>
                  <a:lnTo>
                    <a:pt x="293695" y="3160189"/>
                  </a:lnTo>
                  <a:lnTo>
                    <a:pt x="287343" y="3152259"/>
                  </a:lnTo>
                  <a:lnTo>
                    <a:pt x="284484" y="3148453"/>
                  </a:lnTo>
                  <a:lnTo>
                    <a:pt x="282261" y="3144646"/>
                  </a:lnTo>
                  <a:lnTo>
                    <a:pt x="280038" y="3140523"/>
                  </a:lnTo>
                  <a:lnTo>
                    <a:pt x="278132" y="3136399"/>
                  </a:lnTo>
                  <a:lnTo>
                    <a:pt x="276544" y="3132276"/>
                  </a:lnTo>
                  <a:lnTo>
                    <a:pt x="275274" y="3128470"/>
                  </a:lnTo>
                  <a:lnTo>
                    <a:pt x="274321" y="3124029"/>
                  </a:lnTo>
                  <a:lnTo>
                    <a:pt x="273368" y="3120223"/>
                  </a:lnTo>
                  <a:lnTo>
                    <a:pt x="273050" y="3115782"/>
                  </a:lnTo>
                  <a:lnTo>
                    <a:pt x="273050" y="3111341"/>
                  </a:lnTo>
                  <a:lnTo>
                    <a:pt x="273050" y="3107535"/>
                  </a:lnTo>
                  <a:lnTo>
                    <a:pt x="273368" y="3103094"/>
                  </a:lnTo>
                  <a:lnTo>
                    <a:pt x="274321" y="3098653"/>
                  </a:lnTo>
                  <a:lnTo>
                    <a:pt x="275274" y="3094847"/>
                  </a:lnTo>
                  <a:lnTo>
                    <a:pt x="276544" y="3090406"/>
                  </a:lnTo>
                  <a:lnTo>
                    <a:pt x="278132" y="3086600"/>
                  </a:lnTo>
                  <a:lnTo>
                    <a:pt x="280038" y="3082794"/>
                  </a:lnTo>
                  <a:lnTo>
                    <a:pt x="282261" y="3078670"/>
                  </a:lnTo>
                  <a:lnTo>
                    <a:pt x="284484" y="3074864"/>
                  </a:lnTo>
                  <a:lnTo>
                    <a:pt x="287343" y="3070741"/>
                  </a:lnTo>
                  <a:lnTo>
                    <a:pt x="293695" y="3062811"/>
                  </a:lnTo>
                  <a:lnTo>
                    <a:pt x="300682" y="3055515"/>
                  </a:lnTo>
                  <a:lnTo>
                    <a:pt x="308940" y="3047903"/>
                  </a:lnTo>
                  <a:lnTo>
                    <a:pt x="318151" y="3040925"/>
                  </a:lnTo>
                  <a:lnTo>
                    <a:pt x="328314" y="3033629"/>
                  </a:lnTo>
                  <a:lnTo>
                    <a:pt x="339431" y="3026651"/>
                  </a:lnTo>
                  <a:lnTo>
                    <a:pt x="351182" y="3019990"/>
                  </a:lnTo>
                  <a:lnTo>
                    <a:pt x="364204" y="3013646"/>
                  </a:lnTo>
                  <a:lnTo>
                    <a:pt x="377544" y="3007302"/>
                  </a:lnTo>
                  <a:lnTo>
                    <a:pt x="392154" y="3001593"/>
                  </a:lnTo>
                  <a:lnTo>
                    <a:pt x="407082" y="2995883"/>
                  </a:lnTo>
                  <a:lnTo>
                    <a:pt x="423280" y="2990491"/>
                  </a:lnTo>
                  <a:lnTo>
                    <a:pt x="439795" y="2985416"/>
                  </a:lnTo>
                  <a:lnTo>
                    <a:pt x="457264" y="2980658"/>
                  </a:lnTo>
                  <a:lnTo>
                    <a:pt x="475368" y="2975900"/>
                  </a:lnTo>
                  <a:lnTo>
                    <a:pt x="494107" y="2971777"/>
                  </a:lnTo>
                  <a:lnTo>
                    <a:pt x="513481" y="2967970"/>
                  </a:lnTo>
                  <a:lnTo>
                    <a:pt x="533173" y="2964164"/>
                  </a:lnTo>
                  <a:lnTo>
                    <a:pt x="553182" y="2960992"/>
                  </a:lnTo>
                  <a:lnTo>
                    <a:pt x="574144" y="2958137"/>
                  </a:lnTo>
                  <a:lnTo>
                    <a:pt x="595424" y="2955283"/>
                  </a:lnTo>
                  <a:lnTo>
                    <a:pt x="617022" y="2953380"/>
                  </a:lnTo>
                  <a:lnTo>
                    <a:pt x="639572" y="2951476"/>
                  </a:lnTo>
                  <a:lnTo>
                    <a:pt x="662122" y="2949890"/>
                  </a:lnTo>
                  <a:lnTo>
                    <a:pt x="684990" y="2948939"/>
                  </a:lnTo>
                  <a:lnTo>
                    <a:pt x="708176" y="2948304"/>
                  </a:lnTo>
                  <a:lnTo>
                    <a:pt x="731996" y="2947987"/>
                  </a:lnTo>
                  <a:close/>
                  <a:moveTo>
                    <a:pt x="2665715" y="2911157"/>
                  </a:moveTo>
                  <a:lnTo>
                    <a:pt x="2665715" y="3029585"/>
                  </a:lnTo>
                  <a:lnTo>
                    <a:pt x="2668254" y="3032125"/>
                  </a:lnTo>
                  <a:lnTo>
                    <a:pt x="2671429" y="3035300"/>
                  </a:lnTo>
                  <a:lnTo>
                    <a:pt x="2678729" y="3041650"/>
                  </a:lnTo>
                  <a:lnTo>
                    <a:pt x="2687934" y="3048635"/>
                  </a:lnTo>
                  <a:lnTo>
                    <a:pt x="2698726" y="3055938"/>
                  </a:lnTo>
                  <a:lnTo>
                    <a:pt x="2710153" y="3063240"/>
                  </a:lnTo>
                  <a:lnTo>
                    <a:pt x="2722215" y="3070225"/>
                  </a:lnTo>
                  <a:lnTo>
                    <a:pt x="2734594" y="3076258"/>
                  </a:lnTo>
                  <a:lnTo>
                    <a:pt x="2746656" y="3082290"/>
                  </a:lnTo>
                  <a:lnTo>
                    <a:pt x="2746656" y="2963227"/>
                  </a:lnTo>
                  <a:lnTo>
                    <a:pt x="2734594" y="2957195"/>
                  </a:lnTo>
                  <a:lnTo>
                    <a:pt x="2723167" y="2951480"/>
                  </a:lnTo>
                  <a:lnTo>
                    <a:pt x="2712058" y="2945130"/>
                  </a:lnTo>
                  <a:lnTo>
                    <a:pt x="2701583" y="2938462"/>
                  </a:lnTo>
                  <a:lnTo>
                    <a:pt x="2691743" y="2932112"/>
                  </a:lnTo>
                  <a:lnTo>
                    <a:pt x="2682538" y="2925445"/>
                  </a:lnTo>
                  <a:lnTo>
                    <a:pt x="2673650" y="2918142"/>
                  </a:lnTo>
                  <a:lnTo>
                    <a:pt x="2665715" y="2911157"/>
                  </a:lnTo>
                  <a:close/>
                  <a:moveTo>
                    <a:pt x="1404938" y="2890837"/>
                  </a:moveTo>
                  <a:lnTo>
                    <a:pt x="1408115" y="2896532"/>
                  </a:lnTo>
                  <a:lnTo>
                    <a:pt x="1411928" y="2901593"/>
                  </a:lnTo>
                  <a:lnTo>
                    <a:pt x="1415740" y="2906655"/>
                  </a:lnTo>
                  <a:lnTo>
                    <a:pt x="1419552" y="2911716"/>
                  </a:lnTo>
                  <a:lnTo>
                    <a:pt x="1424000" y="2916778"/>
                  </a:lnTo>
                  <a:lnTo>
                    <a:pt x="1428447" y="2922156"/>
                  </a:lnTo>
                  <a:lnTo>
                    <a:pt x="1438296" y="2931963"/>
                  </a:lnTo>
                  <a:lnTo>
                    <a:pt x="1448780" y="2941453"/>
                  </a:lnTo>
                  <a:lnTo>
                    <a:pt x="1460852" y="2950311"/>
                  </a:lnTo>
                  <a:lnTo>
                    <a:pt x="1472924" y="2958852"/>
                  </a:lnTo>
                  <a:lnTo>
                    <a:pt x="1486267" y="2967394"/>
                  </a:lnTo>
                  <a:lnTo>
                    <a:pt x="1500563" y="2975619"/>
                  </a:lnTo>
                  <a:lnTo>
                    <a:pt x="1515494" y="2983211"/>
                  </a:lnTo>
                  <a:lnTo>
                    <a:pt x="1531061" y="2990487"/>
                  </a:lnTo>
                  <a:lnTo>
                    <a:pt x="1547263" y="2997763"/>
                  </a:lnTo>
                  <a:lnTo>
                    <a:pt x="1564101" y="3004723"/>
                  </a:lnTo>
                  <a:lnTo>
                    <a:pt x="1581574" y="3010734"/>
                  </a:lnTo>
                  <a:lnTo>
                    <a:pt x="1599682" y="3017061"/>
                  </a:lnTo>
                  <a:lnTo>
                    <a:pt x="1618108" y="3022755"/>
                  </a:lnTo>
                  <a:lnTo>
                    <a:pt x="1637170" y="3028133"/>
                  </a:lnTo>
                  <a:lnTo>
                    <a:pt x="1656866" y="3033195"/>
                  </a:lnTo>
                  <a:lnTo>
                    <a:pt x="1676881" y="3037940"/>
                  </a:lnTo>
                  <a:lnTo>
                    <a:pt x="1697213" y="3042369"/>
                  </a:lnTo>
                  <a:lnTo>
                    <a:pt x="1718180" y="3046481"/>
                  </a:lnTo>
                  <a:lnTo>
                    <a:pt x="1738830" y="3050277"/>
                  </a:lnTo>
                  <a:lnTo>
                    <a:pt x="1760116" y="3053757"/>
                  </a:lnTo>
                  <a:lnTo>
                    <a:pt x="1782036" y="3056604"/>
                  </a:lnTo>
                  <a:lnTo>
                    <a:pt x="1803639" y="3059135"/>
                  </a:lnTo>
                  <a:lnTo>
                    <a:pt x="1825877" y="3061666"/>
                  </a:lnTo>
                  <a:lnTo>
                    <a:pt x="1847798" y="3063564"/>
                  </a:lnTo>
                  <a:lnTo>
                    <a:pt x="1870036" y="3065146"/>
                  </a:lnTo>
                  <a:lnTo>
                    <a:pt x="1891957" y="3066411"/>
                  </a:lnTo>
                  <a:lnTo>
                    <a:pt x="1914513" y="3067360"/>
                  </a:lnTo>
                  <a:lnTo>
                    <a:pt x="1936751" y="3067993"/>
                  </a:lnTo>
                  <a:lnTo>
                    <a:pt x="1959307" y="3067993"/>
                  </a:lnTo>
                  <a:lnTo>
                    <a:pt x="1978051" y="3067993"/>
                  </a:lnTo>
                  <a:lnTo>
                    <a:pt x="1996794" y="3067360"/>
                  </a:lnTo>
                  <a:lnTo>
                    <a:pt x="2015538" y="3067044"/>
                  </a:lnTo>
                  <a:lnTo>
                    <a:pt x="2034599" y="3065779"/>
                  </a:lnTo>
                  <a:lnTo>
                    <a:pt x="2053025" y="3064830"/>
                  </a:lnTo>
                  <a:lnTo>
                    <a:pt x="2071769" y="3063564"/>
                  </a:lnTo>
                  <a:lnTo>
                    <a:pt x="2090513" y="3061982"/>
                  </a:lnTo>
                  <a:lnTo>
                    <a:pt x="2108621" y="3060084"/>
                  </a:lnTo>
                  <a:lnTo>
                    <a:pt x="2127365" y="3058186"/>
                  </a:lnTo>
                  <a:lnTo>
                    <a:pt x="2145473" y="3055655"/>
                  </a:lnTo>
                  <a:lnTo>
                    <a:pt x="2163581" y="3052808"/>
                  </a:lnTo>
                  <a:lnTo>
                    <a:pt x="2181372" y="3050277"/>
                  </a:lnTo>
                  <a:lnTo>
                    <a:pt x="2199163" y="3047114"/>
                  </a:lnTo>
                  <a:lnTo>
                    <a:pt x="2216318" y="3043950"/>
                  </a:lnTo>
                  <a:lnTo>
                    <a:pt x="2233473" y="3040471"/>
                  </a:lnTo>
                  <a:lnTo>
                    <a:pt x="2250311" y="3036358"/>
                  </a:lnTo>
                  <a:lnTo>
                    <a:pt x="2266830" y="3032562"/>
                  </a:lnTo>
                  <a:lnTo>
                    <a:pt x="2283668" y="3028133"/>
                  </a:lnTo>
                  <a:lnTo>
                    <a:pt x="2299235" y="3023704"/>
                  </a:lnTo>
                  <a:lnTo>
                    <a:pt x="2315119" y="3018642"/>
                  </a:lnTo>
                  <a:lnTo>
                    <a:pt x="2330051" y="3013897"/>
                  </a:lnTo>
                  <a:lnTo>
                    <a:pt x="2344982" y="3008519"/>
                  </a:lnTo>
                  <a:lnTo>
                    <a:pt x="2359278" y="3003141"/>
                  </a:lnTo>
                  <a:lnTo>
                    <a:pt x="2373574" y="2997447"/>
                  </a:lnTo>
                  <a:lnTo>
                    <a:pt x="2386917" y="2991753"/>
                  </a:lnTo>
                  <a:lnTo>
                    <a:pt x="2399942" y="2985426"/>
                  </a:lnTo>
                  <a:lnTo>
                    <a:pt x="2412650" y="2979099"/>
                  </a:lnTo>
                  <a:lnTo>
                    <a:pt x="2424722" y="2972455"/>
                  </a:lnTo>
                  <a:lnTo>
                    <a:pt x="2436159" y="2965179"/>
                  </a:lnTo>
                  <a:lnTo>
                    <a:pt x="2446961" y="2958220"/>
                  </a:lnTo>
                  <a:lnTo>
                    <a:pt x="2457444" y="2950627"/>
                  </a:lnTo>
                  <a:lnTo>
                    <a:pt x="2466975" y="2943351"/>
                  </a:lnTo>
                  <a:lnTo>
                    <a:pt x="2466975" y="3039838"/>
                  </a:lnTo>
                  <a:lnTo>
                    <a:pt x="2466657" y="3040471"/>
                  </a:lnTo>
                  <a:lnTo>
                    <a:pt x="2466340" y="3048063"/>
                  </a:lnTo>
                  <a:lnTo>
                    <a:pt x="2466022" y="3052808"/>
                  </a:lnTo>
                  <a:lnTo>
                    <a:pt x="2464751" y="3058186"/>
                  </a:lnTo>
                  <a:lnTo>
                    <a:pt x="2463480" y="3062615"/>
                  </a:lnTo>
                  <a:lnTo>
                    <a:pt x="2461892" y="3067993"/>
                  </a:lnTo>
                  <a:lnTo>
                    <a:pt x="2459986" y="3072422"/>
                  </a:lnTo>
                  <a:lnTo>
                    <a:pt x="2457444" y="3077167"/>
                  </a:lnTo>
                  <a:lnTo>
                    <a:pt x="2455220" y="3081912"/>
                  </a:lnTo>
                  <a:lnTo>
                    <a:pt x="2452361" y="3086658"/>
                  </a:lnTo>
                  <a:lnTo>
                    <a:pt x="2449184" y="3091403"/>
                  </a:lnTo>
                  <a:lnTo>
                    <a:pt x="2445690" y="3096148"/>
                  </a:lnTo>
                  <a:lnTo>
                    <a:pt x="2441878" y="3100893"/>
                  </a:lnTo>
                  <a:lnTo>
                    <a:pt x="2437748" y="3105322"/>
                  </a:lnTo>
                  <a:lnTo>
                    <a:pt x="2429170" y="3114180"/>
                  </a:lnTo>
                  <a:lnTo>
                    <a:pt x="2419322" y="3123038"/>
                  </a:lnTo>
                  <a:lnTo>
                    <a:pt x="2408202" y="3131579"/>
                  </a:lnTo>
                  <a:lnTo>
                    <a:pt x="2396130" y="3139804"/>
                  </a:lnTo>
                  <a:lnTo>
                    <a:pt x="2383423" y="3147713"/>
                  </a:lnTo>
                  <a:lnTo>
                    <a:pt x="2369127" y="3155622"/>
                  </a:lnTo>
                  <a:lnTo>
                    <a:pt x="2354195" y="3162898"/>
                  </a:lnTo>
                  <a:lnTo>
                    <a:pt x="2338311" y="3170490"/>
                  </a:lnTo>
                  <a:lnTo>
                    <a:pt x="2321791" y="3177134"/>
                  </a:lnTo>
                  <a:lnTo>
                    <a:pt x="2304636" y="3183777"/>
                  </a:lnTo>
                  <a:lnTo>
                    <a:pt x="2285892" y="3190104"/>
                  </a:lnTo>
                  <a:lnTo>
                    <a:pt x="2266830" y="3196431"/>
                  </a:lnTo>
                  <a:lnTo>
                    <a:pt x="2247134" y="3201809"/>
                  </a:lnTo>
                  <a:lnTo>
                    <a:pt x="2226802" y="3207503"/>
                  </a:lnTo>
                  <a:lnTo>
                    <a:pt x="2205516" y="3212248"/>
                  </a:lnTo>
                  <a:lnTo>
                    <a:pt x="2183278" y="3216677"/>
                  </a:lnTo>
                  <a:lnTo>
                    <a:pt x="2160722" y="3221106"/>
                  </a:lnTo>
                  <a:lnTo>
                    <a:pt x="2137848" y="3224586"/>
                  </a:lnTo>
                  <a:lnTo>
                    <a:pt x="2114340" y="3228382"/>
                  </a:lnTo>
                  <a:lnTo>
                    <a:pt x="2089877" y="3231229"/>
                  </a:lnTo>
                  <a:lnTo>
                    <a:pt x="2065415" y="3233760"/>
                  </a:lnTo>
                  <a:lnTo>
                    <a:pt x="2040000" y="3235975"/>
                  </a:lnTo>
                  <a:lnTo>
                    <a:pt x="2014267" y="3237556"/>
                  </a:lnTo>
                  <a:lnTo>
                    <a:pt x="1988217" y="3238822"/>
                  </a:lnTo>
                  <a:lnTo>
                    <a:pt x="1962166" y="3239771"/>
                  </a:lnTo>
                  <a:lnTo>
                    <a:pt x="1935480" y="3240087"/>
                  </a:lnTo>
                  <a:lnTo>
                    <a:pt x="1908159" y="3239771"/>
                  </a:lnTo>
                  <a:lnTo>
                    <a:pt x="1881155" y="3238822"/>
                  </a:lnTo>
                  <a:lnTo>
                    <a:pt x="1854469" y="3237556"/>
                  </a:lnTo>
                  <a:lnTo>
                    <a:pt x="1828419" y="3235658"/>
                  </a:lnTo>
                  <a:lnTo>
                    <a:pt x="1803004" y="3233760"/>
                  </a:lnTo>
                  <a:lnTo>
                    <a:pt x="1777588" y="3230913"/>
                  </a:lnTo>
                  <a:lnTo>
                    <a:pt x="1752809" y="3227750"/>
                  </a:lnTo>
                  <a:lnTo>
                    <a:pt x="1728664" y="3224270"/>
                  </a:lnTo>
                  <a:lnTo>
                    <a:pt x="1705155" y="3220474"/>
                  </a:lnTo>
                  <a:lnTo>
                    <a:pt x="1682282" y="3215728"/>
                  </a:lnTo>
                  <a:lnTo>
                    <a:pt x="1660043" y="3210983"/>
                  </a:lnTo>
                  <a:lnTo>
                    <a:pt x="1638440" y="3205921"/>
                  </a:lnTo>
                  <a:lnTo>
                    <a:pt x="1617791" y="3200227"/>
                  </a:lnTo>
                  <a:lnTo>
                    <a:pt x="1597776" y="3194533"/>
                  </a:lnTo>
                  <a:lnTo>
                    <a:pt x="1578397" y="3188206"/>
                  </a:lnTo>
                  <a:lnTo>
                    <a:pt x="1559653" y="3181563"/>
                  </a:lnTo>
                  <a:lnTo>
                    <a:pt x="1542498" y="3174287"/>
                  </a:lnTo>
                  <a:lnTo>
                    <a:pt x="1525343" y="3167327"/>
                  </a:lnTo>
                  <a:lnTo>
                    <a:pt x="1509776" y="3159734"/>
                  </a:lnTo>
                  <a:lnTo>
                    <a:pt x="1495162" y="3151826"/>
                  </a:lnTo>
                  <a:lnTo>
                    <a:pt x="1481184" y="3143601"/>
                  </a:lnTo>
                  <a:lnTo>
                    <a:pt x="1468159" y="3135376"/>
                  </a:lnTo>
                  <a:lnTo>
                    <a:pt x="1456404" y="3126834"/>
                  </a:lnTo>
                  <a:lnTo>
                    <a:pt x="1445603" y="3117660"/>
                  </a:lnTo>
                  <a:lnTo>
                    <a:pt x="1440837" y="3113547"/>
                  </a:lnTo>
                  <a:lnTo>
                    <a:pt x="1436390" y="3108802"/>
                  </a:lnTo>
                  <a:lnTo>
                    <a:pt x="1431942" y="3104373"/>
                  </a:lnTo>
                  <a:lnTo>
                    <a:pt x="1428130" y="3099628"/>
                  </a:lnTo>
                  <a:lnTo>
                    <a:pt x="1424318" y="3094883"/>
                  </a:lnTo>
                  <a:lnTo>
                    <a:pt x="1420823" y="3090138"/>
                  </a:lnTo>
                  <a:lnTo>
                    <a:pt x="1417646" y="3085392"/>
                  </a:lnTo>
                  <a:lnTo>
                    <a:pt x="1415105" y="3080331"/>
                  </a:lnTo>
                  <a:lnTo>
                    <a:pt x="1412563" y="3075585"/>
                  </a:lnTo>
                  <a:lnTo>
                    <a:pt x="1410339" y="3070524"/>
                  </a:lnTo>
                  <a:lnTo>
                    <a:pt x="1408115" y="3065779"/>
                  </a:lnTo>
                  <a:lnTo>
                    <a:pt x="1407162" y="3060717"/>
                  </a:lnTo>
                  <a:lnTo>
                    <a:pt x="1405892" y="3055655"/>
                  </a:lnTo>
                  <a:lnTo>
                    <a:pt x="1404621" y="3050594"/>
                  </a:lnTo>
                  <a:lnTo>
                    <a:pt x="1404303" y="3045532"/>
                  </a:lnTo>
                  <a:lnTo>
                    <a:pt x="1404303" y="3040471"/>
                  </a:lnTo>
                  <a:lnTo>
                    <a:pt x="1403350" y="3040471"/>
                  </a:lnTo>
                  <a:lnTo>
                    <a:pt x="1403350" y="2909186"/>
                  </a:lnTo>
                  <a:lnTo>
                    <a:pt x="1403350" y="2905389"/>
                  </a:lnTo>
                  <a:lnTo>
                    <a:pt x="1403985" y="2898113"/>
                  </a:lnTo>
                  <a:lnTo>
                    <a:pt x="1404938" y="2890837"/>
                  </a:lnTo>
                  <a:close/>
                  <a:moveTo>
                    <a:pt x="2609850" y="2805112"/>
                  </a:moveTo>
                  <a:lnTo>
                    <a:pt x="2613342" y="2810827"/>
                  </a:lnTo>
                  <a:lnTo>
                    <a:pt x="2617468" y="2816860"/>
                  </a:lnTo>
                  <a:lnTo>
                    <a:pt x="2621594" y="2822257"/>
                  </a:lnTo>
                  <a:lnTo>
                    <a:pt x="2626038" y="2828290"/>
                  </a:lnTo>
                  <a:lnTo>
                    <a:pt x="2631117" y="2833687"/>
                  </a:lnTo>
                  <a:lnTo>
                    <a:pt x="2635878" y="2839402"/>
                  </a:lnTo>
                  <a:lnTo>
                    <a:pt x="2641274" y="2844800"/>
                  </a:lnTo>
                  <a:lnTo>
                    <a:pt x="2646988" y="2850515"/>
                  </a:lnTo>
                  <a:lnTo>
                    <a:pt x="2658732" y="2860675"/>
                  </a:lnTo>
                  <a:lnTo>
                    <a:pt x="2671746" y="2870835"/>
                  </a:lnTo>
                  <a:lnTo>
                    <a:pt x="2685712" y="2880677"/>
                  </a:lnTo>
                  <a:lnTo>
                    <a:pt x="2700631" y="2889885"/>
                  </a:lnTo>
                  <a:lnTo>
                    <a:pt x="2715867" y="2898775"/>
                  </a:lnTo>
                  <a:lnTo>
                    <a:pt x="2732372" y="2907665"/>
                  </a:lnTo>
                  <a:lnTo>
                    <a:pt x="2749830" y="2915920"/>
                  </a:lnTo>
                  <a:lnTo>
                    <a:pt x="2767923" y="2923857"/>
                  </a:lnTo>
                  <a:lnTo>
                    <a:pt x="2786650" y="2931160"/>
                  </a:lnTo>
                  <a:lnTo>
                    <a:pt x="2805695" y="2938780"/>
                  </a:lnTo>
                  <a:lnTo>
                    <a:pt x="2826009" y="2945447"/>
                  </a:lnTo>
                  <a:lnTo>
                    <a:pt x="2846959" y="2951797"/>
                  </a:lnTo>
                  <a:lnTo>
                    <a:pt x="2867591" y="2957512"/>
                  </a:lnTo>
                  <a:lnTo>
                    <a:pt x="2889492" y="2963545"/>
                  </a:lnTo>
                  <a:lnTo>
                    <a:pt x="2912029" y="2968625"/>
                  </a:lnTo>
                  <a:lnTo>
                    <a:pt x="2934248" y="2973705"/>
                  </a:lnTo>
                  <a:lnTo>
                    <a:pt x="2957102" y="2978150"/>
                  </a:lnTo>
                  <a:lnTo>
                    <a:pt x="2980908" y="2982595"/>
                  </a:lnTo>
                  <a:lnTo>
                    <a:pt x="3004396" y="2986087"/>
                  </a:lnTo>
                  <a:lnTo>
                    <a:pt x="3028203" y="2989580"/>
                  </a:lnTo>
                  <a:lnTo>
                    <a:pt x="3052644" y="2992437"/>
                  </a:lnTo>
                  <a:lnTo>
                    <a:pt x="3077084" y="2994977"/>
                  </a:lnTo>
                  <a:lnTo>
                    <a:pt x="3101525" y="2997200"/>
                  </a:lnTo>
                  <a:lnTo>
                    <a:pt x="3125966" y="2999105"/>
                  </a:lnTo>
                  <a:lnTo>
                    <a:pt x="3150725" y="3000375"/>
                  </a:lnTo>
                  <a:lnTo>
                    <a:pt x="3175800" y="3001327"/>
                  </a:lnTo>
                  <a:lnTo>
                    <a:pt x="3200559" y="3001962"/>
                  </a:lnTo>
                  <a:lnTo>
                    <a:pt x="3225317" y="3002280"/>
                  </a:lnTo>
                  <a:lnTo>
                    <a:pt x="3246266" y="3002280"/>
                  </a:lnTo>
                  <a:lnTo>
                    <a:pt x="3267216" y="3001962"/>
                  </a:lnTo>
                  <a:lnTo>
                    <a:pt x="3288165" y="3001010"/>
                  </a:lnTo>
                  <a:lnTo>
                    <a:pt x="3308797" y="2999740"/>
                  </a:lnTo>
                  <a:lnTo>
                    <a:pt x="3329429" y="2998787"/>
                  </a:lnTo>
                  <a:lnTo>
                    <a:pt x="3350378" y="2997200"/>
                  </a:lnTo>
                  <a:lnTo>
                    <a:pt x="3371010" y="2995612"/>
                  </a:lnTo>
                  <a:lnTo>
                    <a:pt x="3391325" y="2993707"/>
                  </a:lnTo>
                  <a:lnTo>
                    <a:pt x="3411957" y="2991167"/>
                  </a:lnTo>
                  <a:lnTo>
                    <a:pt x="3431954" y="2988310"/>
                  </a:lnTo>
                  <a:lnTo>
                    <a:pt x="3451951" y="2985770"/>
                  </a:lnTo>
                  <a:lnTo>
                    <a:pt x="3471948" y="2982595"/>
                  </a:lnTo>
                  <a:lnTo>
                    <a:pt x="3491628" y="2979102"/>
                  </a:lnTo>
                  <a:lnTo>
                    <a:pt x="3510990" y="2975292"/>
                  </a:lnTo>
                  <a:lnTo>
                    <a:pt x="3530035" y="2971482"/>
                  </a:lnTo>
                  <a:lnTo>
                    <a:pt x="3548763" y="2967037"/>
                  </a:lnTo>
                  <a:lnTo>
                    <a:pt x="3567173" y="2962275"/>
                  </a:lnTo>
                  <a:lnTo>
                    <a:pt x="3585265" y="2957512"/>
                  </a:lnTo>
                  <a:lnTo>
                    <a:pt x="3603041" y="2953067"/>
                  </a:lnTo>
                  <a:lnTo>
                    <a:pt x="3620498" y="2947352"/>
                  </a:lnTo>
                  <a:lnTo>
                    <a:pt x="3637004" y="2941955"/>
                  </a:lnTo>
                  <a:lnTo>
                    <a:pt x="3653510" y="2935922"/>
                  </a:lnTo>
                  <a:lnTo>
                    <a:pt x="3669698" y="2929890"/>
                  </a:lnTo>
                  <a:lnTo>
                    <a:pt x="3685251" y="2923857"/>
                  </a:lnTo>
                  <a:lnTo>
                    <a:pt x="3700170" y="2916872"/>
                  </a:lnTo>
                  <a:lnTo>
                    <a:pt x="3714770" y="2909887"/>
                  </a:lnTo>
                  <a:lnTo>
                    <a:pt x="3728419" y="2902902"/>
                  </a:lnTo>
                  <a:lnTo>
                    <a:pt x="3741751" y="2895282"/>
                  </a:lnTo>
                  <a:lnTo>
                    <a:pt x="3754765" y="2887980"/>
                  </a:lnTo>
                  <a:lnTo>
                    <a:pt x="3767144" y="2880042"/>
                  </a:lnTo>
                  <a:lnTo>
                    <a:pt x="3778571" y="2871787"/>
                  </a:lnTo>
                  <a:lnTo>
                    <a:pt x="3789363" y="2863532"/>
                  </a:lnTo>
                  <a:lnTo>
                    <a:pt x="3789363" y="2971165"/>
                  </a:lnTo>
                  <a:lnTo>
                    <a:pt x="3788728" y="2971482"/>
                  </a:lnTo>
                  <a:lnTo>
                    <a:pt x="3788728" y="2975927"/>
                  </a:lnTo>
                  <a:lnTo>
                    <a:pt x="3788411" y="2980055"/>
                  </a:lnTo>
                  <a:lnTo>
                    <a:pt x="3787776" y="2985770"/>
                  </a:lnTo>
                  <a:lnTo>
                    <a:pt x="3786506" y="2991167"/>
                  </a:lnTo>
                  <a:lnTo>
                    <a:pt x="3785237" y="2996247"/>
                  </a:lnTo>
                  <a:lnTo>
                    <a:pt x="3783332" y="3001962"/>
                  </a:lnTo>
                  <a:lnTo>
                    <a:pt x="3781428" y="3007360"/>
                  </a:lnTo>
                  <a:lnTo>
                    <a:pt x="3778571" y="3012758"/>
                  </a:lnTo>
                  <a:lnTo>
                    <a:pt x="3775714" y="3018155"/>
                  </a:lnTo>
                  <a:lnTo>
                    <a:pt x="3772540" y="3023235"/>
                  </a:lnTo>
                  <a:lnTo>
                    <a:pt x="3769048" y="3028633"/>
                  </a:lnTo>
                  <a:lnTo>
                    <a:pt x="3765557" y="3033713"/>
                  </a:lnTo>
                  <a:lnTo>
                    <a:pt x="3761113" y="3038793"/>
                  </a:lnTo>
                  <a:lnTo>
                    <a:pt x="3756987" y="3043555"/>
                  </a:lnTo>
                  <a:lnTo>
                    <a:pt x="3752226" y="3048635"/>
                  </a:lnTo>
                  <a:lnTo>
                    <a:pt x="3747147" y="3054033"/>
                  </a:lnTo>
                  <a:lnTo>
                    <a:pt x="3741433" y="3058795"/>
                  </a:lnTo>
                  <a:lnTo>
                    <a:pt x="3736037" y="3063240"/>
                  </a:lnTo>
                  <a:lnTo>
                    <a:pt x="3723658" y="3072765"/>
                  </a:lnTo>
                  <a:lnTo>
                    <a:pt x="3710327" y="3082290"/>
                  </a:lnTo>
                  <a:lnTo>
                    <a:pt x="3696043" y="3090863"/>
                  </a:lnTo>
                  <a:lnTo>
                    <a:pt x="3680490" y="3099753"/>
                  </a:lnTo>
                  <a:lnTo>
                    <a:pt x="3663667" y="3108325"/>
                  </a:lnTo>
                  <a:lnTo>
                    <a:pt x="3646526" y="3116263"/>
                  </a:lnTo>
                  <a:lnTo>
                    <a:pt x="3627799" y="3124200"/>
                  </a:lnTo>
                  <a:lnTo>
                    <a:pt x="3608754" y="3131503"/>
                  </a:lnTo>
                  <a:lnTo>
                    <a:pt x="3588122" y="3138170"/>
                  </a:lnTo>
                  <a:lnTo>
                    <a:pt x="3566855" y="3145155"/>
                  </a:lnTo>
                  <a:lnTo>
                    <a:pt x="3544636" y="3151188"/>
                  </a:lnTo>
                  <a:lnTo>
                    <a:pt x="3522417" y="3157538"/>
                  </a:lnTo>
                  <a:lnTo>
                    <a:pt x="3498611" y="3163253"/>
                  </a:lnTo>
                  <a:lnTo>
                    <a:pt x="3474170" y="3168333"/>
                  </a:lnTo>
                  <a:lnTo>
                    <a:pt x="3449412" y="3172778"/>
                  </a:lnTo>
                  <a:lnTo>
                    <a:pt x="3423701" y="3176905"/>
                  </a:lnTo>
                  <a:lnTo>
                    <a:pt x="3397356" y="3181033"/>
                  </a:lnTo>
                  <a:lnTo>
                    <a:pt x="3370376" y="3184208"/>
                  </a:lnTo>
                  <a:lnTo>
                    <a:pt x="3343395" y="3187383"/>
                  </a:lnTo>
                  <a:lnTo>
                    <a:pt x="3315146" y="3189605"/>
                  </a:lnTo>
                  <a:lnTo>
                    <a:pt x="3286896" y="3191193"/>
                  </a:lnTo>
                  <a:lnTo>
                    <a:pt x="3258011" y="3192780"/>
                  </a:lnTo>
                  <a:lnTo>
                    <a:pt x="3228491" y="3193415"/>
                  </a:lnTo>
                  <a:lnTo>
                    <a:pt x="3198972" y="3194050"/>
                  </a:lnTo>
                  <a:lnTo>
                    <a:pt x="3168500" y="3193415"/>
                  </a:lnTo>
                  <a:lnTo>
                    <a:pt x="3138663" y="3192780"/>
                  </a:lnTo>
                  <a:lnTo>
                    <a:pt x="3109143" y="3191193"/>
                  </a:lnTo>
                  <a:lnTo>
                    <a:pt x="3080259" y="3189288"/>
                  </a:lnTo>
                  <a:lnTo>
                    <a:pt x="3051374" y="3186748"/>
                  </a:lnTo>
                  <a:lnTo>
                    <a:pt x="3023441" y="3183573"/>
                  </a:lnTo>
                  <a:lnTo>
                    <a:pt x="2996144" y="3180080"/>
                  </a:lnTo>
                  <a:lnTo>
                    <a:pt x="2969481" y="3176270"/>
                  </a:lnTo>
                  <a:lnTo>
                    <a:pt x="2943453" y="3171825"/>
                  </a:lnTo>
                  <a:lnTo>
                    <a:pt x="2917742" y="3167063"/>
                  </a:lnTo>
                  <a:lnTo>
                    <a:pt x="2892984" y="3161665"/>
                  </a:lnTo>
                  <a:lnTo>
                    <a:pt x="2869178" y="3155633"/>
                  </a:lnTo>
                  <a:lnTo>
                    <a:pt x="2846007" y="3149918"/>
                  </a:lnTo>
                  <a:lnTo>
                    <a:pt x="2823470" y="3142933"/>
                  </a:lnTo>
                  <a:lnTo>
                    <a:pt x="2802203" y="3135948"/>
                  </a:lnTo>
                  <a:lnTo>
                    <a:pt x="2781889" y="3128328"/>
                  </a:lnTo>
                  <a:lnTo>
                    <a:pt x="2762527" y="3121025"/>
                  </a:lnTo>
                  <a:lnTo>
                    <a:pt x="2743799" y="3112770"/>
                  </a:lnTo>
                  <a:lnTo>
                    <a:pt x="2726024" y="3104515"/>
                  </a:lnTo>
                  <a:lnTo>
                    <a:pt x="2709518" y="3095625"/>
                  </a:lnTo>
                  <a:lnTo>
                    <a:pt x="2694600" y="3086735"/>
                  </a:lnTo>
                  <a:lnTo>
                    <a:pt x="2679999" y="3077210"/>
                  </a:lnTo>
                  <a:lnTo>
                    <a:pt x="2666985" y="3067685"/>
                  </a:lnTo>
                  <a:lnTo>
                    <a:pt x="2660954" y="3062923"/>
                  </a:lnTo>
                  <a:lnTo>
                    <a:pt x="2655240" y="3057843"/>
                  </a:lnTo>
                  <a:lnTo>
                    <a:pt x="2650162" y="3052763"/>
                  </a:lnTo>
                  <a:lnTo>
                    <a:pt x="2645083" y="3048000"/>
                  </a:lnTo>
                  <a:lnTo>
                    <a:pt x="2639687" y="3042603"/>
                  </a:lnTo>
                  <a:lnTo>
                    <a:pt x="2635561" y="3037205"/>
                  </a:lnTo>
                  <a:lnTo>
                    <a:pt x="2631434" y="3032125"/>
                  </a:lnTo>
                  <a:lnTo>
                    <a:pt x="2627625" y="3027045"/>
                  </a:lnTo>
                  <a:lnTo>
                    <a:pt x="2624134" y="3021648"/>
                  </a:lnTo>
                  <a:lnTo>
                    <a:pt x="2620960" y="3015933"/>
                  </a:lnTo>
                  <a:lnTo>
                    <a:pt x="2618103" y="3010535"/>
                  </a:lnTo>
                  <a:lnTo>
                    <a:pt x="2615881" y="3005137"/>
                  </a:lnTo>
                  <a:lnTo>
                    <a:pt x="2613659" y="2999422"/>
                  </a:lnTo>
                  <a:lnTo>
                    <a:pt x="2612072" y="2994025"/>
                  </a:lnTo>
                  <a:lnTo>
                    <a:pt x="2610485" y="2988310"/>
                  </a:lnTo>
                  <a:lnTo>
                    <a:pt x="2609850" y="2982912"/>
                  </a:lnTo>
                  <a:lnTo>
                    <a:pt x="2609215" y="2976880"/>
                  </a:lnTo>
                  <a:lnTo>
                    <a:pt x="2609215" y="2971482"/>
                  </a:lnTo>
                  <a:lnTo>
                    <a:pt x="2608580" y="2971482"/>
                  </a:lnTo>
                  <a:lnTo>
                    <a:pt x="2608580" y="2825115"/>
                  </a:lnTo>
                  <a:lnTo>
                    <a:pt x="2608263" y="2821305"/>
                  </a:lnTo>
                  <a:lnTo>
                    <a:pt x="2608580" y="2812732"/>
                  </a:lnTo>
                  <a:lnTo>
                    <a:pt x="2609850" y="2805112"/>
                  </a:lnTo>
                  <a:close/>
                  <a:moveTo>
                    <a:pt x="3151360" y="2793804"/>
                  </a:moveTo>
                  <a:lnTo>
                    <a:pt x="3151360" y="2908645"/>
                  </a:lnTo>
                  <a:lnTo>
                    <a:pt x="3174848" y="2908962"/>
                  </a:lnTo>
                  <a:lnTo>
                    <a:pt x="3198972" y="2909280"/>
                  </a:lnTo>
                  <a:lnTo>
                    <a:pt x="3231983" y="2908962"/>
                  </a:lnTo>
                  <a:lnTo>
                    <a:pt x="3231983" y="2794121"/>
                  </a:lnTo>
                  <a:lnTo>
                    <a:pt x="3198972" y="2794755"/>
                  </a:lnTo>
                  <a:lnTo>
                    <a:pt x="3174848" y="2794121"/>
                  </a:lnTo>
                  <a:lnTo>
                    <a:pt x="3151360" y="2793804"/>
                  </a:lnTo>
                  <a:close/>
                  <a:moveTo>
                    <a:pt x="2989478" y="2779528"/>
                  </a:moveTo>
                  <a:lnTo>
                    <a:pt x="2989478" y="2894687"/>
                  </a:lnTo>
                  <a:lnTo>
                    <a:pt x="3009158" y="2897542"/>
                  </a:lnTo>
                  <a:lnTo>
                    <a:pt x="3029472" y="2899762"/>
                  </a:lnTo>
                  <a:lnTo>
                    <a:pt x="3049469" y="2902300"/>
                  </a:lnTo>
                  <a:lnTo>
                    <a:pt x="3070419" y="2903887"/>
                  </a:lnTo>
                  <a:lnTo>
                    <a:pt x="3070419" y="2789045"/>
                  </a:lnTo>
                  <a:lnTo>
                    <a:pt x="3049469" y="2787142"/>
                  </a:lnTo>
                  <a:lnTo>
                    <a:pt x="3029472" y="2784921"/>
                  </a:lnTo>
                  <a:lnTo>
                    <a:pt x="3009158" y="2782383"/>
                  </a:lnTo>
                  <a:lnTo>
                    <a:pt x="2989478" y="2779528"/>
                  </a:lnTo>
                  <a:close/>
                  <a:moveTo>
                    <a:pt x="2827597" y="2743045"/>
                  </a:moveTo>
                  <a:lnTo>
                    <a:pt x="2827597" y="2859790"/>
                  </a:lnTo>
                  <a:lnTo>
                    <a:pt x="2846959" y="2865500"/>
                  </a:lnTo>
                  <a:lnTo>
                    <a:pt x="2866956" y="2870576"/>
                  </a:lnTo>
                  <a:lnTo>
                    <a:pt x="2887588" y="2875969"/>
                  </a:lnTo>
                  <a:lnTo>
                    <a:pt x="2908220" y="2880411"/>
                  </a:lnTo>
                  <a:lnTo>
                    <a:pt x="2908220" y="2764618"/>
                  </a:lnTo>
                  <a:lnTo>
                    <a:pt x="2887588" y="2759542"/>
                  </a:lnTo>
                  <a:lnTo>
                    <a:pt x="2866956" y="2754466"/>
                  </a:lnTo>
                  <a:lnTo>
                    <a:pt x="2846959" y="2748755"/>
                  </a:lnTo>
                  <a:lnTo>
                    <a:pt x="2827597" y="2743045"/>
                  </a:lnTo>
                  <a:close/>
                  <a:moveTo>
                    <a:pt x="1998663" y="2711450"/>
                  </a:moveTo>
                  <a:lnTo>
                    <a:pt x="2032589" y="2718179"/>
                  </a:lnTo>
                  <a:lnTo>
                    <a:pt x="2039311" y="2719781"/>
                  </a:lnTo>
                  <a:lnTo>
                    <a:pt x="2045072" y="2721383"/>
                  </a:lnTo>
                  <a:lnTo>
                    <a:pt x="2050513" y="2723306"/>
                  </a:lnTo>
                  <a:lnTo>
                    <a:pt x="2054674" y="2725228"/>
                  </a:lnTo>
                  <a:lnTo>
                    <a:pt x="2058834" y="2727791"/>
                  </a:lnTo>
                  <a:lnTo>
                    <a:pt x="2062675" y="2730034"/>
                  </a:lnTo>
                  <a:lnTo>
                    <a:pt x="2069716" y="2735161"/>
                  </a:lnTo>
                  <a:lnTo>
                    <a:pt x="2072597" y="2738045"/>
                  </a:lnTo>
                  <a:lnTo>
                    <a:pt x="2074517" y="2740287"/>
                  </a:lnTo>
                  <a:lnTo>
                    <a:pt x="2076118" y="2742851"/>
                  </a:lnTo>
                  <a:lnTo>
                    <a:pt x="2077398" y="2745734"/>
                  </a:lnTo>
                  <a:lnTo>
                    <a:pt x="2078038" y="2747977"/>
                  </a:lnTo>
                  <a:lnTo>
                    <a:pt x="2078038" y="2750861"/>
                  </a:lnTo>
                  <a:lnTo>
                    <a:pt x="2077718" y="2753104"/>
                  </a:lnTo>
                  <a:lnTo>
                    <a:pt x="2077078" y="2755988"/>
                  </a:lnTo>
                  <a:lnTo>
                    <a:pt x="2075478" y="2758231"/>
                  </a:lnTo>
                  <a:lnTo>
                    <a:pt x="2073877" y="2760794"/>
                  </a:lnTo>
                  <a:lnTo>
                    <a:pt x="2071317" y="2763037"/>
                  </a:lnTo>
                  <a:lnTo>
                    <a:pt x="2068756" y="2764959"/>
                  </a:lnTo>
                  <a:lnTo>
                    <a:pt x="2065876" y="2767522"/>
                  </a:lnTo>
                  <a:lnTo>
                    <a:pt x="2062355" y="2769445"/>
                  </a:lnTo>
                  <a:lnTo>
                    <a:pt x="2058194" y="2771047"/>
                  </a:lnTo>
                  <a:lnTo>
                    <a:pt x="2054354" y="2772649"/>
                  </a:lnTo>
                  <a:lnTo>
                    <a:pt x="2048272" y="2774572"/>
                  </a:lnTo>
                  <a:lnTo>
                    <a:pt x="2041871" y="2776174"/>
                  </a:lnTo>
                  <a:lnTo>
                    <a:pt x="2035790" y="2777776"/>
                  </a:lnTo>
                  <a:lnTo>
                    <a:pt x="2028429" y="2779057"/>
                  </a:lnTo>
                  <a:lnTo>
                    <a:pt x="2014026" y="2780659"/>
                  </a:lnTo>
                  <a:lnTo>
                    <a:pt x="1998663" y="2781300"/>
                  </a:lnTo>
                  <a:lnTo>
                    <a:pt x="1998663" y="2711450"/>
                  </a:lnTo>
                  <a:close/>
                  <a:moveTo>
                    <a:pt x="3717945" y="2699583"/>
                  </a:moveTo>
                  <a:lnTo>
                    <a:pt x="3711914" y="2703073"/>
                  </a:lnTo>
                  <a:lnTo>
                    <a:pt x="3704931" y="2707197"/>
                  </a:lnTo>
                  <a:lnTo>
                    <a:pt x="3696678" y="2710686"/>
                  </a:lnTo>
                  <a:lnTo>
                    <a:pt x="3688425" y="2714493"/>
                  </a:lnTo>
                  <a:lnTo>
                    <a:pt x="3671285" y="2721155"/>
                  </a:lnTo>
                  <a:lnTo>
                    <a:pt x="3656684" y="2726866"/>
                  </a:lnTo>
                  <a:lnTo>
                    <a:pt x="3656684" y="2827749"/>
                  </a:lnTo>
                  <a:lnTo>
                    <a:pt x="3665254" y="2823307"/>
                  </a:lnTo>
                  <a:lnTo>
                    <a:pt x="3674142" y="2818549"/>
                  </a:lnTo>
                  <a:lnTo>
                    <a:pt x="3682394" y="2813790"/>
                  </a:lnTo>
                  <a:lnTo>
                    <a:pt x="3690647" y="2808714"/>
                  </a:lnTo>
                  <a:lnTo>
                    <a:pt x="3698582" y="2803321"/>
                  </a:lnTo>
                  <a:lnTo>
                    <a:pt x="3705566" y="2798245"/>
                  </a:lnTo>
                  <a:lnTo>
                    <a:pt x="3711914" y="2792535"/>
                  </a:lnTo>
                  <a:lnTo>
                    <a:pt x="3717945" y="2787776"/>
                  </a:lnTo>
                  <a:lnTo>
                    <a:pt x="3717945" y="2699583"/>
                  </a:lnTo>
                  <a:close/>
                  <a:moveTo>
                    <a:pt x="2490788" y="2694304"/>
                  </a:moveTo>
                  <a:lnTo>
                    <a:pt x="2490788" y="2826893"/>
                  </a:lnTo>
                  <a:lnTo>
                    <a:pt x="2490471" y="2827210"/>
                  </a:lnTo>
                  <a:lnTo>
                    <a:pt x="2489836" y="2835140"/>
                  </a:lnTo>
                  <a:lnTo>
                    <a:pt x="2489519" y="2839898"/>
                  </a:lnTo>
                  <a:lnTo>
                    <a:pt x="2488250" y="2844973"/>
                  </a:lnTo>
                  <a:lnTo>
                    <a:pt x="2487298" y="2849731"/>
                  </a:lnTo>
                  <a:lnTo>
                    <a:pt x="2485711" y="2854807"/>
                  </a:lnTo>
                  <a:lnTo>
                    <a:pt x="2483490" y="2859565"/>
                  </a:lnTo>
                  <a:lnTo>
                    <a:pt x="2481269" y="2864323"/>
                  </a:lnTo>
                  <a:lnTo>
                    <a:pt x="2479048" y="2869080"/>
                  </a:lnTo>
                  <a:lnTo>
                    <a:pt x="2475874" y="2873838"/>
                  </a:lnTo>
                  <a:lnTo>
                    <a:pt x="2472701" y="2878279"/>
                  </a:lnTo>
                  <a:lnTo>
                    <a:pt x="2469528" y="2883037"/>
                  </a:lnTo>
                  <a:lnTo>
                    <a:pt x="2465403" y="2887795"/>
                  </a:lnTo>
                  <a:lnTo>
                    <a:pt x="2461595" y="2892236"/>
                  </a:lnTo>
                  <a:lnTo>
                    <a:pt x="2453028" y="2901435"/>
                  </a:lnTo>
                  <a:lnTo>
                    <a:pt x="2443191" y="2909999"/>
                  </a:lnTo>
                  <a:lnTo>
                    <a:pt x="2432086" y="2918563"/>
                  </a:lnTo>
                  <a:lnTo>
                    <a:pt x="2419710" y="2926811"/>
                  </a:lnTo>
                  <a:lnTo>
                    <a:pt x="2406701" y="2934740"/>
                  </a:lnTo>
                  <a:lnTo>
                    <a:pt x="2393056" y="2942670"/>
                  </a:lnTo>
                  <a:lnTo>
                    <a:pt x="2378143" y="2950283"/>
                  </a:lnTo>
                  <a:lnTo>
                    <a:pt x="2362277" y="2957579"/>
                  </a:lnTo>
                  <a:lnTo>
                    <a:pt x="2345777" y="2964240"/>
                  </a:lnTo>
                  <a:lnTo>
                    <a:pt x="2328325" y="2970901"/>
                  </a:lnTo>
                  <a:lnTo>
                    <a:pt x="2309921" y="2977245"/>
                  </a:lnTo>
                  <a:lnTo>
                    <a:pt x="2290882" y="2983589"/>
                  </a:lnTo>
                  <a:lnTo>
                    <a:pt x="2270892" y="2989298"/>
                  </a:lnTo>
                  <a:lnTo>
                    <a:pt x="2250267" y="2994691"/>
                  </a:lnTo>
                  <a:lnTo>
                    <a:pt x="2229324" y="2999449"/>
                  </a:lnTo>
                  <a:lnTo>
                    <a:pt x="2207430" y="3004207"/>
                  </a:lnTo>
                  <a:lnTo>
                    <a:pt x="2184901" y="3008330"/>
                  </a:lnTo>
                  <a:lnTo>
                    <a:pt x="2162054" y="3012137"/>
                  </a:lnTo>
                  <a:lnTo>
                    <a:pt x="2138256" y="3015626"/>
                  </a:lnTo>
                  <a:lnTo>
                    <a:pt x="2113823" y="3018798"/>
                  </a:lnTo>
                  <a:lnTo>
                    <a:pt x="2089390" y="3021018"/>
                  </a:lnTo>
                  <a:lnTo>
                    <a:pt x="2064323" y="3023556"/>
                  </a:lnTo>
                  <a:lnTo>
                    <a:pt x="2038621" y="3025142"/>
                  </a:lnTo>
                  <a:lnTo>
                    <a:pt x="2012601" y="3026093"/>
                  </a:lnTo>
                  <a:lnTo>
                    <a:pt x="1986582" y="3027045"/>
                  </a:lnTo>
                  <a:lnTo>
                    <a:pt x="1959928" y="3027362"/>
                  </a:lnTo>
                  <a:lnTo>
                    <a:pt x="1932639" y="3027045"/>
                  </a:lnTo>
                  <a:lnTo>
                    <a:pt x="1905350" y="3026093"/>
                  </a:lnTo>
                  <a:lnTo>
                    <a:pt x="1879014" y="3025142"/>
                  </a:lnTo>
                  <a:lnTo>
                    <a:pt x="1852994" y="3022921"/>
                  </a:lnTo>
                  <a:lnTo>
                    <a:pt x="1827292" y="3021018"/>
                  </a:lnTo>
                  <a:lnTo>
                    <a:pt x="1802224" y="3018481"/>
                  </a:lnTo>
                  <a:lnTo>
                    <a:pt x="1777157" y="3015309"/>
                  </a:lnTo>
                  <a:lnTo>
                    <a:pt x="1753359" y="3011502"/>
                  </a:lnTo>
                  <a:lnTo>
                    <a:pt x="1729560" y="3007379"/>
                  </a:lnTo>
                  <a:lnTo>
                    <a:pt x="1706714" y="3002938"/>
                  </a:lnTo>
                  <a:lnTo>
                    <a:pt x="1684502" y="2998180"/>
                  </a:lnTo>
                  <a:lnTo>
                    <a:pt x="1662925" y="2993105"/>
                  </a:lnTo>
                  <a:lnTo>
                    <a:pt x="1641983" y="2987712"/>
                  </a:lnTo>
                  <a:lnTo>
                    <a:pt x="1622309" y="2981686"/>
                  </a:lnTo>
                  <a:lnTo>
                    <a:pt x="1602953" y="2975342"/>
                  </a:lnTo>
                  <a:lnTo>
                    <a:pt x="1584549" y="2968681"/>
                  </a:lnTo>
                  <a:lnTo>
                    <a:pt x="1566780" y="2961702"/>
                  </a:lnTo>
                  <a:lnTo>
                    <a:pt x="1550280" y="2954407"/>
                  </a:lnTo>
                  <a:lnTo>
                    <a:pt x="1534414" y="2947111"/>
                  </a:lnTo>
                  <a:lnTo>
                    <a:pt x="1519501" y="2939181"/>
                  </a:lnTo>
                  <a:lnTo>
                    <a:pt x="1505539" y="2930934"/>
                  </a:lnTo>
                  <a:lnTo>
                    <a:pt x="1493164" y="2922687"/>
                  </a:lnTo>
                  <a:lnTo>
                    <a:pt x="1481106" y="2913805"/>
                  </a:lnTo>
                  <a:lnTo>
                    <a:pt x="1470635" y="2904924"/>
                  </a:lnTo>
                  <a:lnTo>
                    <a:pt x="1465875" y="2900483"/>
                  </a:lnTo>
                  <a:lnTo>
                    <a:pt x="1461116" y="2895725"/>
                  </a:lnTo>
                  <a:lnTo>
                    <a:pt x="1456673" y="2891284"/>
                  </a:lnTo>
                  <a:lnTo>
                    <a:pt x="1452866" y="2886844"/>
                  </a:lnTo>
                  <a:lnTo>
                    <a:pt x="1449375" y="2882086"/>
                  </a:lnTo>
                  <a:lnTo>
                    <a:pt x="1445885" y="2877328"/>
                  </a:lnTo>
                  <a:lnTo>
                    <a:pt x="1442712" y="2872252"/>
                  </a:lnTo>
                  <a:lnTo>
                    <a:pt x="1439856" y="2867494"/>
                  </a:lnTo>
                  <a:lnTo>
                    <a:pt x="1437000" y="2862737"/>
                  </a:lnTo>
                  <a:lnTo>
                    <a:pt x="1435096" y="2857661"/>
                  </a:lnTo>
                  <a:lnTo>
                    <a:pt x="1433192" y="2852269"/>
                  </a:lnTo>
                  <a:lnTo>
                    <a:pt x="1431606" y="2847828"/>
                  </a:lnTo>
                  <a:lnTo>
                    <a:pt x="1430337" y="2842436"/>
                  </a:lnTo>
                  <a:lnTo>
                    <a:pt x="1429702" y="2837361"/>
                  </a:lnTo>
                  <a:lnTo>
                    <a:pt x="1429385" y="2832286"/>
                  </a:lnTo>
                  <a:lnTo>
                    <a:pt x="1428750" y="2827210"/>
                  </a:lnTo>
                  <a:lnTo>
                    <a:pt x="1428750" y="2700014"/>
                  </a:lnTo>
                  <a:lnTo>
                    <a:pt x="1429702" y="2705406"/>
                  </a:lnTo>
                  <a:lnTo>
                    <a:pt x="1430654" y="2711433"/>
                  </a:lnTo>
                  <a:lnTo>
                    <a:pt x="1432240" y="2716825"/>
                  </a:lnTo>
                  <a:lnTo>
                    <a:pt x="1434462" y="2722218"/>
                  </a:lnTo>
                  <a:lnTo>
                    <a:pt x="1436683" y="2728245"/>
                  </a:lnTo>
                  <a:lnTo>
                    <a:pt x="1439539" y="2733320"/>
                  </a:lnTo>
                  <a:lnTo>
                    <a:pt x="1442712" y="2739029"/>
                  </a:lnTo>
                  <a:lnTo>
                    <a:pt x="1446202" y="2744422"/>
                  </a:lnTo>
                  <a:lnTo>
                    <a:pt x="1449692" y="2749497"/>
                  </a:lnTo>
                  <a:lnTo>
                    <a:pt x="1454135" y="2755206"/>
                  </a:lnTo>
                  <a:lnTo>
                    <a:pt x="1458894" y="2760282"/>
                  </a:lnTo>
                  <a:lnTo>
                    <a:pt x="1463654" y="2765357"/>
                  </a:lnTo>
                  <a:lnTo>
                    <a:pt x="1468731" y="2770432"/>
                  </a:lnTo>
                  <a:lnTo>
                    <a:pt x="1474125" y="2775507"/>
                  </a:lnTo>
                  <a:lnTo>
                    <a:pt x="1480154" y="2780265"/>
                  </a:lnTo>
                  <a:lnTo>
                    <a:pt x="1480154" y="2879231"/>
                  </a:lnTo>
                  <a:lnTo>
                    <a:pt x="1482375" y="2882086"/>
                  </a:lnTo>
                  <a:lnTo>
                    <a:pt x="1484914" y="2884623"/>
                  </a:lnTo>
                  <a:lnTo>
                    <a:pt x="1491895" y="2890650"/>
                  </a:lnTo>
                  <a:lnTo>
                    <a:pt x="1500145" y="2896994"/>
                  </a:lnTo>
                  <a:lnTo>
                    <a:pt x="1509664" y="2903338"/>
                  </a:lnTo>
                  <a:lnTo>
                    <a:pt x="1519818" y="2909682"/>
                  </a:lnTo>
                  <a:lnTo>
                    <a:pt x="1530924" y="2915709"/>
                  </a:lnTo>
                  <a:lnTo>
                    <a:pt x="1542030" y="2921735"/>
                  </a:lnTo>
                  <a:lnTo>
                    <a:pt x="1553136" y="2926811"/>
                  </a:lnTo>
                  <a:lnTo>
                    <a:pt x="1553136" y="2824673"/>
                  </a:lnTo>
                  <a:lnTo>
                    <a:pt x="1569953" y="2832286"/>
                  </a:lnTo>
                  <a:lnTo>
                    <a:pt x="1587723" y="2839264"/>
                  </a:lnTo>
                  <a:lnTo>
                    <a:pt x="1606127" y="2846242"/>
                  </a:lnTo>
                  <a:lnTo>
                    <a:pt x="1625482" y="2852269"/>
                  </a:lnTo>
                  <a:lnTo>
                    <a:pt x="1625482" y="2953772"/>
                  </a:lnTo>
                  <a:lnTo>
                    <a:pt x="1642935" y="2958847"/>
                  </a:lnTo>
                  <a:lnTo>
                    <a:pt x="1661021" y="2963605"/>
                  </a:lnTo>
                  <a:lnTo>
                    <a:pt x="1679425" y="2968363"/>
                  </a:lnTo>
                  <a:lnTo>
                    <a:pt x="1698464" y="2972487"/>
                  </a:lnTo>
                  <a:lnTo>
                    <a:pt x="1698464" y="2871618"/>
                  </a:lnTo>
                  <a:lnTo>
                    <a:pt x="1716233" y="2875424"/>
                  </a:lnTo>
                  <a:lnTo>
                    <a:pt x="1734320" y="2878914"/>
                  </a:lnTo>
                  <a:lnTo>
                    <a:pt x="1752407" y="2882086"/>
                  </a:lnTo>
                  <a:lnTo>
                    <a:pt x="1771445" y="2885258"/>
                  </a:lnTo>
                  <a:lnTo>
                    <a:pt x="1771445" y="2985175"/>
                  </a:lnTo>
                  <a:lnTo>
                    <a:pt x="1789215" y="2987712"/>
                  </a:lnTo>
                  <a:lnTo>
                    <a:pt x="1807301" y="2989933"/>
                  </a:lnTo>
                  <a:lnTo>
                    <a:pt x="1825388" y="2991836"/>
                  </a:lnTo>
                  <a:lnTo>
                    <a:pt x="1843792" y="2993422"/>
                  </a:lnTo>
                  <a:lnTo>
                    <a:pt x="1843792" y="2893505"/>
                  </a:lnTo>
                  <a:lnTo>
                    <a:pt x="1861879" y="2895091"/>
                  </a:lnTo>
                  <a:lnTo>
                    <a:pt x="1880283" y="2896042"/>
                  </a:lnTo>
                  <a:lnTo>
                    <a:pt x="1898369" y="2896994"/>
                  </a:lnTo>
                  <a:lnTo>
                    <a:pt x="1916773" y="2897628"/>
                  </a:lnTo>
                  <a:lnTo>
                    <a:pt x="1916773" y="2997546"/>
                  </a:lnTo>
                  <a:lnTo>
                    <a:pt x="1938033" y="2997863"/>
                  </a:lnTo>
                  <a:lnTo>
                    <a:pt x="1959928" y="2998180"/>
                  </a:lnTo>
                  <a:lnTo>
                    <a:pt x="1989755" y="2997863"/>
                  </a:lnTo>
                  <a:lnTo>
                    <a:pt x="1989755" y="2898263"/>
                  </a:lnTo>
                  <a:lnTo>
                    <a:pt x="2018630" y="2896994"/>
                  </a:lnTo>
                  <a:lnTo>
                    <a:pt x="2046553" y="2895408"/>
                  </a:lnTo>
                  <a:lnTo>
                    <a:pt x="2074159" y="2893505"/>
                  </a:lnTo>
                  <a:lnTo>
                    <a:pt x="2101448" y="2890967"/>
                  </a:lnTo>
                  <a:lnTo>
                    <a:pt x="2128102" y="2887795"/>
                  </a:lnTo>
                  <a:lnTo>
                    <a:pt x="2154122" y="2883989"/>
                  </a:lnTo>
                  <a:lnTo>
                    <a:pt x="2179189" y="2879865"/>
                  </a:lnTo>
                  <a:lnTo>
                    <a:pt x="2204257" y="2875424"/>
                  </a:lnTo>
                  <a:lnTo>
                    <a:pt x="2228372" y="2870032"/>
                  </a:lnTo>
                  <a:lnTo>
                    <a:pt x="2251219" y="2864640"/>
                  </a:lnTo>
                  <a:lnTo>
                    <a:pt x="2273430" y="2858613"/>
                  </a:lnTo>
                  <a:lnTo>
                    <a:pt x="2294690" y="2851952"/>
                  </a:lnTo>
                  <a:lnTo>
                    <a:pt x="2315633" y="2845291"/>
                  </a:lnTo>
                  <a:lnTo>
                    <a:pt x="2335306" y="2838312"/>
                  </a:lnTo>
                  <a:lnTo>
                    <a:pt x="2354027" y="2830382"/>
                  </a:lnTo>
                  <a:lnTo>
                    <a:pt x="2371797" y="2822452"/>
                  </a:lnTo>
                  <a:lnTo>
                    <a:pt x="2371797" y="2924590"/>
                  </a:lnTo>
                  <a:lnTo>
                    <a:pt x="2379729" y="2921101"/>
                  </a:lnTo>
                  <a:lnTo>
                    <a:pt x="2387028" y="2916660"/>
                  </a:lnTo>
                  <a:lnTo>
                    <a:pt x="2394643" y="2912219"/>
                  </a:lnTo>
                  <a:lnTo>
                    <a:pt x="2401941" y="2907461"/>
                  </a:lnTo>
                  <a:lnTo>
                    <a:pt x="2409239" y="2902703"/>
                  </a:lnTo>
                  <a:lnTo>
                    <a:pt x="2415585" y="2898263"/>
                  </a:lnTo>
                  <a:lnTo>
                    <a:pt x="2421297" y="2893505"/>
                  </a:lnTo>
                  <a:lnTo>
                    <a:pt x="2426374" y="2889064"/>
                  </a:lnTo>
                  <a:lnTo>
                    <a:pt x="2426374" y="2791050"/>
                  </a:lnTo>
                  <a:lnTo>
                    <a:pt x="2433989" y="2785340"/>
                  </a:lnTo>
                  <a:lnTo>
                    <a:pt x="2440653" y="2779948"/>
                  </a:lnTo>
                  <a:lnTo>
                    <a:pt x="2447316" y="2774238"/>
                  </a:lnTo>
                  <a:lnTo>
                    <a:pt x="2453345" y="2768529"/>
                  </a:lnTo>
                  <a:lnTo>
                    <a:pt x="2459057" y="2762819"/>
                  </a:lnTo>
                  <a:lnTo>
                    <a:pt x="2464451" y="2757110"/>
                  </a:lnTo>
                  <a:lnTo>
                    <a:pt x="2469211" y="2751083"/>
                  </a:lnTo>
                  <a:lnTo>
                    <a:pt x="2473336" y="2744739"/>
                  </a:lnTo>
                  <a:lnTo>
                    <a:pt x="2477461" y="2739029"/>
                  </a:lnTo>
                  <a:lnTo>
                    <a:pt x="2480634" y="2732685"/>
                  </a:lnTo>
                  <a:lnTo>
                    <a:pt x="2483490" y="2726341"/>
                  </a:lnTo>
                  <a:lnTo>
                    <a:pt x="2486028" y="2719997"/>
                  </a:lnTo>
                  <a:lnTo>
                    <a:pt x="2487932" y="2713654"/>
                  </a:lnTo>
                  <a:lnTo>
                    <a:pt x="2489519" y="2707310"/>
                  </a:lnTo>
                  <a:lnTo>
                    <a:pt x="2490471" y="2700966"/>
                  </a:lnTo>
                  <a:lnTo>
                    <a:pt x="2490788" y="2694304"/>
                  </a:lnTo>
                  <a:close/>
                  <a:moveTo>
                    <a:pt x="2490470" y="2686155"/>
                  </a:moveTo>
                  <a:lnTo>
                    <a:pt x="2490788" y="2691795"/>
                  </a:lnTo>
                  <a:lnTo>
                    <a:pt x="2490470" y="2693988"/>
                  </a:lnTo>
                  <a:lnTo>
                    <a:pt x="2490470" y="2690542"/>
                  </a:lnTo>
                  <a:lnTo>
                    <a:pt x="2490470" y="2686155"/>
                  </a:lnTo>
                  <a:close/>
                  <a:moveTo>
                    <a:pt x="2490416" y="2685242"/>
                  </a:moveTo>
                  <a:lnTo>
                    <a:pt x="2490470" y="2685528"/>
                  </a:lnTo>
                  <a:lnTo>
                    <a:pt x="2490470" y="2686155"/>
                  </a:lnTo>
                  <a:lnTo>
                    <a:pt x="2490416" y="2685242"/>
                  </a:lnTo>
                  <a:close/>
                  <a:moveTo>
                    <a:pt x="1427957" y="2683026"/>
                  </a:moveTo>
                  <a:lnTo>
                    <a:pt x="1427516" y="2686071"/>
                  </a:lnTo>
                  <a:lnTo>
                    <a:pt x="1427516" y="2690943"/>
                  </a:lnTo>
                  <a:lnTo>
                    <a:pt x="1427516" y="2693987"/>
                  </a:lnTo>
                  <a:lnTo>
                    <a:pt x="1427163" y="2692161"/>
                  </a:lnTo>
                  <a:lnTo>
                    <a:pt x="1427163" y="2686680"/>
                  </a:lnTo>
                  <a:lnTo>
                    <a:pt x="1427957" y="2683026"/>
                  </a:lnTo>
                  <a:close/>
                  <a:moveTo>
                    <a:pt x="1430338" y="2671762"/>
                  </a:moveTo>
                  <a:lnTo>
                    <a:pt x="1428927" y="2676633"/>
                  </a:lnTo>
                  <a:lnTo>
                    <a:pt x="1428221" y="2681809"/>
                  </a:lnTo>
                  <a:lnTo>
                    <a:pt x="1427957" y="2683026"/>
                  </a:lnTo>
                  <a:lnTo>
                    <a:pt x="1428221" y="2681200"/>
                  </a:lnTo>
                  <a:lnTo>
                    <a:pt x="1428927" y="2676329"/>
                  </a:lnTo>
                  <a:lnTo>
                    <a:pt x="1430338" y="2671762"/>
                  </a:lnTo>
                  <a:close/>
                  <a:moveTo>
                    <a:pt x="2487613" y="2670175"/>
                  </a:moveTo>
                  <a:lnTo>
                    <a:pt x="2489200" y="2675815"/>
                  </a:lnTo>
                  <a:lnTo>
                    <a:pt x="2490153" y="2680828"/>
                  </a:lnTo>
                  <a:lnTo>
                    <a:pt x="2490416" y="2685242"/>
                  </a:lnTo>
                  <a:lnTo>
                    <a:pt x="2489518" y="2680515"/>
                  </a:lnTo>
                  <a:lnTo>
                    <a:pt x="2488883" y="2675502"/>
                  </a:lnTo>
                  <a:lnTo>
                    <a:pt x="2487613" y="2670175"/>
                  </a:lnTo>
                  <a:close/>
                  <a:moveTo>
                    <a:pt x="2665715" y="2659293"/>
                  </a:moveTo>
                  <a:lnTo>
                    <a:pt x="2665715" y="2777307"/>
                  </a:lnTo>
                  <a:lnTo>
                    <a:pt x="2668254" y="2780162"/>
                  </a:lnTo>
                  <a:lnTo>
                    <a:pt x="2671429" y="2783335"/>
                  </a:lnTo>
                  <a:lnTo>
                    <a:pt x="2678729" y="2789362"/>
                  </a:lnTo>
                  <a:lnTo>
                    <a:pt x="2687934" y="2796659"/>
                  </a:lnTo>
                  <a:lnTo>
                    <a:pt x="2698726" y="2803638"/>
                  </a:lnTo>
                  <a:lnTo>
                    <a:pt x="2710153" y="2810935"/>
                  </a:lnTo>
                  <a:lnTo>
                    <a:pt x="2722215" y="2817914"/>
                  </a:lnTo>
                  <a:lnTo>
                    <a:pt x="2734594" y="2824259"/>
                  </a:lnTo>
                  <a:lnTo>
                    <a:pt x="2746656" y="2829969"/>
                  </a:lnTo>
                  <a:lnTo>
                    <a:pt x="2746656" y="2711004"/>
                  </a:lnTo>
                  <a:lnTo>
                    <a:pt x="2734594" y="2705293"/>
                  </a:lnTo>
                  <a:lnTo>
                    <a:pt x="2723167" y="2699266"/>
                  </a:lnTo>
                  <a:lnTo>
                    <a:pt x="2712058" y="2692921"/>
                  </a:lnTo>
                  <a:lnTo>
                    <a:pt x="2701583" y="2686259"/>
                  </a:lnTo>
                  <a:lnTo>
                    <a:pt x="2691743" y="2679914"/>
                  </a:lnTo>
                  <a:lnTo>
                    <a:pt x="2682538" y="2673252"/>
                  </a:lnTo>
                  <a:lnTo>
                    <a:pt x="2673650" y="2666273"/>
                  </a:lnTo>
                  <a:lnTo>
                    <a:pt x="2665715" y="2659293"/>
                  </a:lnTo>
                  <a:close/>
                  <a:moveTo>
                    <a:pt x="1925638" y="2592387"/>
                  </a:moveTo>
                  <a:lnTo>
                    <a:pt x="1925638" y="2662237"/>
                  </a:lnTo>
                  <a:lnTo>
                    <a:pt x="1911407" y="2659674"/>
                  </a:lnTo>
                  <a:lnTo>
                    <a:pt x="1894963" y="2655829"/>
                  </a:lnTo>
                  <a:lnTo>
                    <a:pt x="1887057" y="2653907"/>
                  </a:lnTo>
                  <a:lnTo>
                    <a:pt x="1880100" y="2652304"/>
                  </a:lnTo>
                  <a:lnTo>
                    <a:pt x="1873459" y="2650062"/>
                  </a:lnTo>
                  <a:lnTo>
                    <a:pt x="1867451" y="2647498"/>
                  </a:lnTo>
                  <a:lnTo>
                    <a:pt x="1861442" y="2644935"/>
                  </a:lnTo>
                  <a:lnTo>
                    <a:pt x="1856383" y="2641090"/>
                  </a:lnTo>
                  <a:lnTo>
                    <a:pt x="1853220" y="2639168"/>
                  </a:lnTo>
                  <a:lnTo>
                    <a:pt x="1851007" y="2636925"/>
                  </a:lnTo>
                  <a:lnTo>
                    <a:pt x="1848793" y="2634041"/>
                  </a:lnTo>
                  <a:lnTo>
                    <a:pt x="1847844" y="2631798"/>
                  </a:lnTo>
                  <a:lnTo>
                    <a:pt x="1846579" y="2628914"/>
                  </a:lnTo>
                  <a:lnTo>
                    <a:pt x="1846263" y="2626671"/>
                  </a:lnTo>
                  <a:lnTo>
                    <a:pt x="1846263" y="2623788"/>
                  </a:lnTo>
                  <a:lnTo>
                    <a:pt x="1846579" y="2621224"/>
                  </a:lnTo>
                  <a:lnTo>
                    <a:pt x="1847528" y="2618661"/>
                  </a:lnTo>
                  <a:lnTo>
                    <a:pt x="1848477" y="2616098"/>
                  </a:lnTo>
                  <a:lnTo>
                    <a:pt x="1850374" y="2613855"/>
                  </a:lnTo>
                  <a:lnTo>
                    <a:pt x="1852588" y="2611292"/>
                  </a:lnTo>
                  <a:lnTo>
                    <a:pt x="1855118" y="2609369"/>
                  </a:lnTo>
                  <a:lnTo>
                    <a:pt x="1858280" y="2607447"/>
                  </a:lnTo>
                  <a:lnTo>
                    <a:pt x="1861759" y="2605524"/>
                  </a:lnTo>
                  <a:lnTo>
                    <a:pt x="1865870" y="2603922"/>
                  </a:lnTo>
                  <a:lnTo>
                    <a:pt x="1872194" y="2601359"/>
                  </a:lnTo>
                  <a:lnTo>
                    <a:pt x="1878835" y="2599436"/>
                  </a:lnTo>
                  <a:lnTo>
                    <a:pt x="1885792" y="2597834"/>
                  </a:lnTo>
                  <a:lnTo>
                    <a:pt x="1893382" y="2596232"/>
                  </a:lnTo>
                  <a:lnTo>
                    <a:pt x="1901288" y="2594951"/>
                  </a:lnTo>
                  <a:lnTo>
                    <a:pt x="1909194" y="2593989"/>
                  </a:lnTo>
                  <a:lnTo>
                    <a:pt x="1925638" y="2592387"/>
                  </a:lnTo>
                  <a:close/>
                  <a:moveTo>
                    <a:pt x="3178346" y="2558733"/>
                  </a:moveTo>
                  <a:lnTo>
                    <a:pt x="3178346" y="2673668"/>
                  </a:lnTo>
                  <a:lnTo>
                    <a:pt x="3201835" y="2674303"/>
                  </a:lnTo>
                  <a:lnTo>
                    <a:pt x="3225959" y="2674303"/>
                  </a:lnTo>
                  <a:lnTo>
                    <a:pt x="3258970" y="2673986"/>
                  </a:lnTo>
                  <a:lnTo>
                    <a:pt x="3258970" y="2559368"/>
                  </a:lnTo>
                  <a:lnTo>
                    <a:pt x="3225641" y="2559686"/>
                  </a:lnTo>
                  <a:lnTo>
                    <a:pt x="3201835" y="2559368"/>
                  </a:lnTo>
                  <a:lnTo>
                    <a:pt x="3178346" y="2558733"/>
                  </a:lnTo>
                  <a:close/>
                  <a:moveTo>
                    <a:pt x="2609850" y="2552700"/>
                  </a:moveTo>
                  <a:lnTo>
                    <a:pt x="2613342" y="2559045"/>
                  </a:lnTo>
                  <a:lnTo>
                    <a:pt x="2617468" y="2564438"/>
                  </a:lnTo>
                  <a:lnTo>
                    <a:pt x="2621594" y="2570466"/>
                  </a:lnTo>
                  <a:lnTo>
                    <a:pt x="2626038" y="2576176"/>
                  </a:lnTo>
                  <a:lnTo>
                    <a:pt x="2631117" y="2581886"/>
                  </a:lnTo>
                  <a:lnTo>
                    <a:pt x="2635878" y="2587280"/>
                  </a:lnTo>
                  <a:lnTo>
                    <a:pt x="2641274" y="2592673"/>
                  </a:lnTo>
                  <a:lnTo>
                    <a:pt x="2646988" y="2598383"/>
                  </a:lnTo>
                  <a:lnTo>
                    <a:pt x="2658732" y="2608535"/>
                  </a:lnTo>
                  <a:lnTo>
                    <a:pt x="2671746" y="2618686"/>
                  </a:lnTo>
                  <a:lnTo>
                    <a:pt x="2685712" y="2628204"/>
                  </a:lnTo>
                  <a:lnTo>
                    <a:pt x="2700631" y="2637721"/>
                  </a:lnTo>
                  <a:lnTo>
                    <a:pt x="2715867" y="2646921"/>
                  </a:lnTo>
                  <a:lnTo>
                    <a:pt x="2732372" y="2655486"/>
                  </a:lnTo>
                  <a:lnTo>
                    <a:pt x="2749830" y="2663735"/>
                  </a:lnTo>
                  <a:lnTo>
                    <a:pt x="2767923" y="2671666"/>
                  </a:lnTo>
                  <a:lnTo>
                    <a:pt x="2786650" y="2679280"/>
                  </a:lnTo>
                  <a:lnTo>
                    <a:pt x="2805695" y="2686576"/>
                  </a:lnTo>
                  <a:lnTo>
                    <a:pt x="2826009" y="2693238"/>
                  </a:lnTo>
                  <a:lnTo>
                    <a:pt x="2846959" y="2699583"/>
                  </a:lnTo>
                  <a:lnTo>
                    <a:pt x="2867591" y="2705611"/>
                  </a:lnTo>
                  <a:lnTo>
                    <a:pt x="2889492" y="2711321"/>
                  </a:lnTo>
                  <a:lnTo>
                    <a:pt x="2912029" y="2716714"/>
                  </a:lnTo>
                  <a:lnTo>
                    <a:pt x="2934248" y="2721790"/>
                  </a:lnTo>
                  <a:lnTo>
                    <a:pt x="2957102" y="2725914"/>
                  </a:lnTo>
                  <a:lnTo>
                    <a:pt x="2980908" y="2730355"/>
                  </a:lnTo>
                  <a:lnTo>
                    <a:pt x="3004396" y="2733845"/>
                  </a:lnTo>
                  <a:lnTo>
                    <a:pt x="3028203" y="2737335"/>
                  </a:lnTo>
                  <a:lnTo>
                    <a:pt x="3052644" y="2740190"/>
                  </a:lnTo>
                  <a:lnTo>
                    <a:pt x="3077084" y="2743045"/>
                  </a:lnTo>
                  <a:lnTo>
                    <a:pt x="3101525" y="2744949"/>
                  </a:lnTo>
                  <a:lnTo>
                    <a:pt x="3125966" y="2746852"/>
                  </a:lnTo>
                  <a:lnTo>
                    <a:pt x="3150725" y="2748121"/>
                  </a:lnTo>
                  <a:lnTo>
                    <a:pt x="3175800" y="2749390"/>
                  </a:lnTo>
                  <a:lnTo>
                    <a:pt x="3200559" y="2750024"/>
                  </a:lnTo>
                  <a:lnTo>
                    <a:pt x="3225317" y="2750024"/>
                  </a:lnTo>
                  <a:lnTo>
                    <a:pt x="3246266" y="2750024"/>
                  </a:lnTo>
                  <a:lnTo>
                    <a:pt x="3267216" y="2749707"/>
                  </a:lnTo>
                  <a:lnTo>
                    <a:pt x="3288165" y="2748755"/>
                  </a:lnTo>
                  <a:lnTo>
                    <a:pt x="3308797" y="2747804"/>
                  </a:lnTo>
                  <a:lnTo>
                    <a:pt x="3329429" y="2746535"/>
                  </a:lnTo>
                  <a:lnTo>
                    <a:pt x="3350378" y="2744949"/>
                  </a:lnTo>
                  <a:lnTo>
                    <a:pt x="3371010" y="2743362"/>
                  </a:lnTo>
                  <a:lnTo>
                    <a:pt x="3391325" y="2741459"/>
                  </a:lnTo>
                  <a:lnTo>
                    <a:pt x="3411957" y="2738921"/>
                  </a:lnTo>
                  <a:lnTo>
                    <a:pt x="3431954" y="2736383"/>
                  </a:lnTo>
                  <a:lnTo>
                    <a:pt x="3451951" y="2733528"/>
                  </a:lnTo>
                  <a:lnTo>
                    <a:pt x="3471948" y="2730355"/>
                  </a:lnTo>
                  <a:lnTo>
                    <a:pt x="3491628" y="2726866"/>
                  </a:lnTo>
                  <a:lnTo>
                    <a:pt x="3510990" y="2723376"/>
                  </a:lnTo>
                  <a:lnTo>
                    <a:pt x="3530035" y="2719252"/>
                  </a:lnTo>
                  <a:lnTo>
                    <a:pt x="3548763" y="2715128"/>
                  </a:lnTo>
                  <a:lnTo>
                    <a:pt x="3567173" y="2710369"/>
                  </a:lnTo>
                  <a:lnTo>
                    <a:pt x="3585265" y="2705611"/>
                  </a:lnTo>
                  <a:lnTo>
                    <a:pt x="3603041" y="2700852"/>
                  </a:lnTo>
                  <a:lnTo>
                    <a:pt x="3620498" y="2695142"/>
                  </a:lnTo>
                  <a:lnTo>
                    <a:pt x="3637004" y="2689749"/>
                  </a:lnTo>
                  <a:lnTo>
                    <a:pt x="3653510" y="2683721"/>
                  </a:lnTo>
                  <a:lnTo>
                    <a:pt x="3669698" y="2678011"/>
                  </a:lnTo>
                  <a:lnTo>
                    <a:pt x="3685251" y="2671349"/>
                  </a:lnTo>
                  <a:lnTo>
                    <a:pt x="3700170" y="2665004"/>
                  </a:lnTo>
                  <a:lnTo>
                    <a:pt x="3714770" y="2657707"/>
                  </a:lnTo>
                  <a:lnTo>
                    <a:pt x="3728419" y="2650728"/>
                  </a:lnTo>
                  <a:lnTo>
                    <a:pt x="3741751" y="2643114"/>
                  </a:lnTo>
                  <a:lnTo>
                    <a:pt x="3754765" y="2635818"/>
                  </a:lnTo>
                  <a:lnTo>
                    <a:pt x="3767144" y="2627886"/>
                  </a:lnTo>
                  <a:lnTo>
                    <a:pt x="3778571" y="2619638"/>
                  </a:lnTo>
                  <a:lnTo>
                    <a:pt x="3789363" y="2611073"/>
                  </a:lnTo>
                  <a:lnTo>
                    <a:pt x="3789363" y="2718935"/>
                  </a:lnTo>
                  <a:lnTo>
                    <a:pt x="3788728" y="2718935"/>
                  </a:lnTo>
                  <a:lnTo>
                    <a:pt x="3788411" y="2728135"/>
                  </a:lnTo>
                  <a:lnTo>
                    <a:pt x="3787776" y="2733528"/>
                  </a:lnTo>
                  <a:lnTo>
                    <a:pt x="3786506" y="2738921"/>
                  </a:lnTo>
                  <a:lnTo>
                    <a:pt x="3785237" y="2744314"/>
                  </a:lnTo>
                  <a:lnTo>
                    <a:pt x="3783332" y="2749707"/>
                  </a:lnTo>
                  <a:lnTo>
                    <a:pt x="3781428" y="2755100"/>
                  </a:lnTo>
                  <a:lnTo>
                    <a:pt x="3778571" y="2760811"/>
                  </a:lnTo>
                  <a:lnTo>
                    <a:pt x="3775714" y="2765886"/>
                  </a:lnTo>
                  <a:lnTo>
                    <a:pt x="3772540" y="2770962"/>
                  </a:lnTo>
                  <a:lnTo>
                    <a:pt x="3769048" y="2776355"/>
                  </a:lnTo>
                  <a:lnTo>
                    <a:pt x="3765557" y="2781749"/>
                  </a:lnTo>
                  <a:lnTo>
                    <a:pt x="3761113" y="2786824"/>
                  </a:lnTo>
                  <a:lnTo>
                    <a:pt x="3756987" y="2791583"/>
                  </a:lnTo>
                  <a:lnTo>
                    <a:pt x="3752226" y="2796659"/>
                  </a:lnTo>
                  <a:lnTo>
                    <a:pt x="3747147" y="2801735"/>
                  </a:lnTo>
                  <a:lnTo>
                    <a:pt x="3741433" y="2806493"/>
                  </a:lnTo>
                  <a:lnTo>
                    <a:pt x="3736037" y="2811252"/>
                  </a:lnTo>
                  <a:lnTo>
                    <a:pt x="3723658" y="2820769"/>
                  </a:lnTo>
                  <a:lnTo>
                    <a:pt x="3710327" y="2829969"/>
                  </a:lnTo>
                  <a:lnTo>
                    <a:pt x="3696043" y="2838852"/>
                  </a:lnTo>
                  <a:lnTo>
                    <a:pt x="3680490" y="2847418"/>
                  </a:lnTo>
                  <a:lnTo>
                    <a:pt x="3663667" y="2855983"/>
                  </a:lnTo>
                  <a:lnTo>
                    <a:pt x="3646526" y="2863914"/>
                  </a:lnTo>
                  <a:lnTo>
                    <a:pt x="3627799" y="2871845"/>
                  </a:lnTo>
                  <a:lnTo>
                    <a:pt x="3608754" y="2879459"/>
                  </a:lnTo>
                  <a:lnTo>
                    <a:pt x="3588122" y="2886121"/>
                  </a:lnTo>
                  <a:lnTo>
                    <a:pt x="3566855" y="2892783"/>
                  </a:lnTo>
                  <a:lnTo>
                    <a:pt x="3544636" y="2899128"/>
                  </a:lnTo>
                  <a:lnTo>
                    <a:pt x="3522417" y="2905473"/>
                  </a:lnTo>
                  <a:lnTo>
                    <a:pt x="3498611" y="2910866"/>
                  </a:lnTo>
                  <a:lnTo>
                    <a:pt x="3474170" y="2915942"/>
                  </a:lnTo>
                  <a:lnTo>
                    <a:pt x="3449412" y="2920383"/>
                  </a:lnTo>
                  <a:lnTo>
                    <a:pt x="3423701" y="2924824"/>
                  </a:lnTo>
                  <a:lnTo>
                    <a:pt x="3397356" y="2928631"/>
                  </a:lnTo>
                  <a:lnTo>
                    <a:pt x="3370376" y="2931804"/>
                  </a:lnTo>
                  <a:lnTo>
                    <a:pt x="3343395" y="2934976"/>
                  </a:lnTo>
                  <a:lnTo>
                    <a:pt x="3315146" y="2937197"/>
                  </a:lnTo>
                  <a:lnTo>
                    <a:pt x="3286896" y="2938783"/>
                  </a:lnTo>
                  <a:lnTo>
                    <a:pt x="3258011" y="2940369"/>
                  </a:lnTo>
                  <a:lnTo>
                    <a:pt x="3228491" y="2941321"/>
                  </a:lnTo>
                  <a:lnTo>
                    <a:pt x="3198972" y="2941638"/>
                  </a:lnTo>
                  <a:lnTo>
                    <a:pt x="3168500" y="2941321"/>
                  </a:lnTo>
                  <a:lnTo>
                    <a:pt x="3138663" y="2940369"/>
                  </a:lnTo>
                  <a:lnTo>
                    <a:pt x="3109143" y="2938783"/>
                  </a:lnTo>
                  <a:lnTo>
                    <a:pt x="3080259" y="2936880"/>
                  </a:lnTo>
                  <a:lnTo>
                    <a:pt x="3051374" y="2934659"/>
                  </a:lnTo>
                  <a:lnTo>
                    <a:pt x="3023441" y="2931487"/>
                  </a:lnTo>
                  <a:lnTo>
                    <a:pt x="2996144" y="2927997"/>
                  </a:lnTo>
                  <a:lnTo>
                    <a:pt x="2969481" y="2923873"/>
                  </a:lnTo>
                  <a:lnTo>
                    <a:pt x="2943453" y="2919431"/>
                  </a:lnTo>
                  <a:lnTo>
                    <a:pt x="2917742" y="2914355"/>
                  </a:lnTo>
                  <a:lnTo>
                    <a:pt x="2892984" y="2909280"/>
                  </a:lnTo>
                  <a:lnTo>
                    <a:pt x="2869178" y="2903252"/>
                  </a:lnTo>
                  <a:lnTo>
                    <a:pt x="2846007" y="2897224"/>
                  </a:lnTo>
                  <a:lnTo>
                    <a:pt x="2823470" y="2890880"/>
                  </a:lnTo>
                  <a:lnTo>
                    <a:pt x="2802203" y="2883583"/>
                  </a:lnTo>
                  <a:lnTo>
                    <a:pt x="2781889" y="2876286"/>
                  </a:lnTo>
                  <a:lnTo>
                    <a:pt x="2762527" y="2868673"/>
                  </a:lnTo>
                  <a:lnTo>
                    <a:pt x="2743799" y="2860424"/>
                  </a:lnTo>
                  <a:lnTo>
                    <a:pt x="2726024" y="2852176"/>
                  </a:lnTo>
                  <a:lnTo>
                    <a:pt x="2709518" y="2843611"/>
                  </a:lnTo>
                  <a:lnTo>
                    <a:pt x="2694600" y="2834411"/>
                  </a:lnTo>
                  <a:lnTo>
                    <a:pt x="2679999" y="2824893"/>
                  </a:lnTo>
                  <a:lnTo>
                    <a:pt x="2666985" y="2815376"/>
                  </a:lnTo>
                  <a:lnTo>
                    <a:pt x="2660954" y="2810935"/>
                  </a:lnTo>
                  <a:lnTo>
                    <a:pt x="2655240" y="2805542"/>
                  </a:lnTo>
                  <a:lnTo>
                    <a:pt x="2650162" y="2800466"/>
                  </a:lnTo>
                  <a:lnTo>
                    <a:pt x="2645083" y="2795390"/>
                  </a:lnTo>
                  <a:lnTo>
                    <a:pt x="2639687" y="2790314"/>
                  </a:lnTo>
                  <a:lnTo>
                    <a:pt x="2635561" y="2785238"/>
                  </a:lnTo>
                  <a:lnTo>
                    <a:pt x="2631434" y="2780162"/>
                  </a:lnTo>
                  <a:lnTo>
                    <a:pt x="2627625" y="2774452"/>
                  </a:lnTo>
                  <a:lnTo>
                    <a:pt x="2624134" y="2769376"/>
                  </a:lnTo>
                  <a:lnTo>
                    <a:pt x="2620960" y="2763983"/>
                  </a:lnTo>
                  <a:lnTo>
                    <a:pt x="2618103" y="2758273"/>
                  </a:lnTo>
                  <a:lnTo>
                    <a:pt x="2615881" y="2752880"/>
                  </a:lnTo>
                  <a:lnTo>
                    <a:pt x="2613659" y="2747169"/>
                  </a:lnTo>
                  <a:lnTo>
                    <a:pt x="2612072" y="2741776"/>
                  </a:lnTo>
                  <a:lnTo>
                    <a:pt x="2610485" y="2736383"/>
                  </a:lnTo>
                  <a:lnTo>
                    <a:pt x="2609850" y="2730355"/>
                  </a:lnTo>
                  <a:lnTo>
                    <a:pt x="2609215" y="2724962"/>
                  </a:lnTo>
                  <a:lnTo>
                    <a:pt x="2609215" y="2718935"/>
                  </a:lnTo>
                  <a:lnTo>
                    <a:pt x="2608580" y="2719252"/>
                  </a:lnTo>
                  <a:lnTo>
                    <a:pt x="2608580" y="2573004"/>
                  </a:lnTo>
                  <a:lnTo>
                    <a:pt x="2608263" y="2569197"/>
                  </a:lnTo>
                  <a:lnTo>
                    <a:pt x="2608580" y="2560949"/>
                  </a:lnTo>
                  <a:lnTo>
                    <a:pt x="2609850" y="2552700"/>
                  </a:lnTo>
                  <a:close/>
                  <a:moveTo>
                    <a:pt x="3016148" y="2544763"/>
                  </a:moveTo>
                  <a:lnTo>
                    <a:pt x="3016148" y="2660333"/>
                  </a:lnTo>
                  <a:lnTo>
                    <a:pt x="3035827" y="2662556"/>
                  </a:lnTo>
                  <a:lnTo>
                    <a:pt x="3056142" y="2665096"/>
                  </a:lnTo>
                  <a:lnTo>
                    <a:pt x="3076456" y="2667318"/>
                  </a:lnTo>
                  <a:lnTo>
                    <a:pt x="3097406" y="2669223"/>
                  </a:lnTo>
                  <a:lnTo>
                    <a:pt x="3097406" y="2553971"/>
                  </a:lnTo>
                  <a:lnTo>
                    <a:pt x="3076456" y="2552066"/>
                  </a:lnTo>
                  <a:lnTo>
                    <a:pt x="3056142" y="2549843"/>
                  </a:lnTo>
                  <a:lnTo>
                    <a:pt x="3035827" y="2547303"/>
                  </a:lnTo>
                  <a:lnTo>
                    <a:pt x="3016148" y="2544763"/>
                  </a:lnTo>
                  <a:close/>
                  <a:moveTo>
                    <a:pt x="1938656" y="2540386"/>
                  </a:moveTo>
                  <a:lnTo>
                    <a:pt x="1936433" y="2540705"/>
                  </a:lnTo>
                  <a:lnTo>
                    <a:pt x="1933576" y="2540705"/>
                  </a:lnTo>
                  <a:lnTo>
                    <a:pt x="1931036" y="2541342"/>
                  </a:lnTo>
                  <a:lnTo>
                    <a:pt x="1929130" y="2542299"/>
                  </a:lnTo>
                  <a:lnTo>
                    <a:pt x="1927543" y="2542936"/>
                  </a:lnTo>
                  <a:lnTo>
                    <a:pt x="1926273" y="2543892"/>
                  </a:lnTo>
                  <a:lnTo>
                    <a:pt x="1925638" y="2545167"/>
                  </a:lnTo>
                  <a:lnTo>
                    <a:pt x="1925320" y="2546123"/>
                  </a:lnTo>
                  <a:lnTo>
                    <a:pt x="1925320" y="2565247"/>
                  </a:lnTo>
                  <a:lnTo>
                    <a:pt x="1910398" y="2566522"/>
                  </a:lnTo>
                  <a:lnTo>
                    <a:pt x="1895158" y="2568116"/>
                  </a:lnTo>
                  <a:lnTo>
                    <a:pt x="1881188" y="2570028"/>
                  </a:lnTo>
                  <a:lnTo>
                    <a:pt x="1867218" y="2572897"/>
                  </a:lnTo>
                  <a:lnTo>
                    <a:pt x="1853883" y="2575447"/>
                  </a:lnTo>
                  <a:lnTo>
                    <a:pt x="1841183" y="2578634"/>
                  </a:lnTo>
                  <a:lnTo>
                    <a:pt x="1829436" y="2582778"/>
                  </a:lnTo>
                  <a:lnTo>
                    <a:pt x="1818323" y="2586602"/>
                  </a:lnTo>
                  <a:lnTo>
                    <a:pt x="1810703" y="2590108"/>
                  </a:lnTo>
                  <a:lnTo>
                    <a:pt x="1803718" y="2594252"/>
                  </a:lnTo>
                  <a:lnTo>
                    <a:pt x="1797368" y="2598077"/>
                  </a:lnTo>
                  <a:lnTo>
                    <a:pt x="1791970" y="2601902"/>
                  </a:lnTo>
                  <a:lnTo>
                    <a:pt x="1787208" y="2606045"/>
                  </a:lnTo>
                  <a:lnTo>
                    <a:pt x="1783398" y="2610507"/>
                  </a:lnTo>
                  <a:lnTo>
                    <a:pt x="1780223" y="2614651"/>
                  </a:lnTo>
                  <a:lnTo>
                    <a:pt x="1777683" y="2619113"/>
                  </a:lnTo>
                  <a:lnTo>
                    <a:pt x="1776096" y="2623894"/>
                  </a:lnTo>
                  <a:lnTo>
                    <a:pt x="1775460" y="2628038"/>
                  </a:lnTo>
                  <a:lnTo>
                    <a:pt x="1775460" y="2632500"/>
                  </a:lnTo>
                  <a:lnTo>
                    <a:pt x="1776096" y="2637281"/>
                  </a:lnTo>
                  <a:lnTo>
                    <a:pt x="1777683" y="2641743"/>
                  </a:lnTo>
                  <a:lnTo>
                    <a:pt x="1780223" y="2645887"/>
                  </a:lnTo>
                  <a:lnTo>
                    <a:pt x="1783716" y="2650349"/>
                  </a:lnTo>
                  <a:lnTo>
                    <a:pt x="1787526" y="2654811"/>
                  </a:lnTo>
                  <a:lnTo>
                    <a:pt x="1792288" y="2658317"/>
                  </a:lnTo>
                  <a:lnTo>
                    <a:pt x="1797368" y="2661823"/>
                  </a:lnTo>
                  <a:lnTo>
                    <a:pt x="1803400" y="2665329"/>
                  </a:lnTo>
                  <a:lnTo>
                    <a:pt x="1809750" y="2668517"/>
                  </a:lnTo>
                  <a:lnTo>
                    <a:pt x="1816736" y="2671704"/>
                  </a:lnTo>
                  <a:lnTo>
                    <a:pt x="1824356" y="2674573"/>
                  </a:lnTo>
                  <a:lnTo>
                    <a:pt x="1832610" y="2677441"/>
                  </a:lnTo>
                  <a:lnTo>
                    <a:pt x="1840866" y="2679354"/>
                  </a:lnTo>
                  <a:lnTo>
                    <a:pt x="1872933" y="2686047"/>
                  </a:lnTo>
                  <a:lnTo>
                    <a:pt x="1925320" y="2696565"/>
                  </a:lnTo>
                  <a:lnTo>
                    <a:pt x="1925320" y="2778798"/>
                  </a:lnTo>
                  <a:lnTo>
                    <a:pt x="1911668" y="2777204"/>
                  </a:lnTo>
                  <a:lnTo>
                    <a:pt x="1899603" y="2774973"/>
                  </a:lnTo>
                  <a:lnTo>
                    <a:pt x="1885316" y="2772742"/>
                  </a:lnTo>
                  <a:lnTo>
                    <a:pt x="1870393" y="2769236"/>
                  </a:lnTo>
                  <a:lnTo>
                    <a:pt x="1856740" y="2765093"/>
                  </a:lnTo>
                  <a:lnTo>
                    <a:pt x="1844676" y="2760949"/>
                  </a:lnTo>
                  <a:lnTo>
                    <a:pt x="1841183" y="2759674"/>
                  </a:lnTo>
                  <a:lnTo>
                    <a:pt x="1838008" y="2758399"/>
                  </a:lnTo>
                  <a:lnTo>
                    <a:pt x="1835786" y="2757443"/>
                  </a:lnTo>
                  <a:lnTo>
                    <a:pt x="1835150" y="2756805"/>
                  </a:lnTo>
                  <a:lnTo>
                    <a:pt x="1831658" y="2754893"/>
                  </a:lnTo>
                  <a:lnTo>
                    <a:pt x="1829753" y="2753618"/>
                  </a:lnTo>
                  <a:lnTo>
                    <a:pt x="1827848" y="2752662"/>
                  </a:lnTo>
                  <a:lnTo>
                    <a:pt x="1822768" y="2751387"/>
                  </a:lnTo>
                  <a:lnTo>
                    <a:pt x="1817688" y="2750431"/>
                  </a:lnTo>
                  <a:lnTo>
                    <a:pt x="1811656" y="2750112"/>
                  </a:lnTo>
                  <a:lnTo>
                    <a:pt x="1805623" y="2751068"/>
                  </a:lnTo>
                  <a:lnTo>
                    <a:pt x="1799908" y="2751706"/>
                  </a:lnTo>
                  <a:lnTo>
                    <a:pt x="1793876" y="2752981"/>
                  </a:lnTo>
                  <a:lnTo>
                    <a:pt x="1787843" y="2754893"/>
                  </a:lnTo>
                  <a:lnTo>
                    <a:pt x="1782763" y="2756805"/>
                  </a:lnTo>
                  <a:lnTo>
                    <a:pt x="1778636" y="2759355"/>
                  </a:lnTo>
                  <a:lnTo>
                    <a:pt x="1774508" y="2761586"/>
                  </a:lnTo>
                  <a:lnTo>
                    <a:pt x="1771650" y="2764455"/>
                  </a:lnTo>
                  <a:lnTo>
                    <a:pt x="1770698" y="2765730"/>
                  </a:lnTo>
                  <a:lnTo>
                    <a:pt x="1769746" y="2766686"/>
                  </a:lnTo>
                  <a:lnTo>
                    <a:pt x="1769428" y="2767961"/>
                  </a:lnTo>
                  <a:lnTo>
                    <a:pt x="1769428" y="2769555"/>
                  </a:lnTo>
                  <a:lnTo>
                    <a:pt x="1769428" y="2770830"/>
                  </a:lnTo>
                  <a:lnTo>
                    <a:pt x="1770380" y="2772105"/>
                  </a:lnTo>
                  <a:lnTo>
                    <a:pt x="1771016" y="2773061"/>
                  </a:lnTo>
                  <a:lnTo>
                    <a:pt x="1772603" y="2774336"/>
                  </a:lnTo>
                  <a:lnTo>
                    <a:pt x="1778000" y="2777842"/>
                  </a:lnTo>
                  <a:lnTo>
                    <a:pt x="1784668" y="2781348"/>
                  </a:lnTo>
                  <a:lnTo>
                    <a:pt x="1791970" y="2784535"/>
                  </a:lnTo>
                  <a:lnTo>
                    <a:pt x="1799273" y="2787723"/>
                  </a:lnTo>
                  <a:lnTo>
                    <a:pt x="1807846" y="2790591"/>
                  </a:lnTo>
                  <a:lnTo>
                    <a:pt x="1816418" y="2792822"/>
                  </a:lnTo>
                  <a:lnTo>
                    <a:pt x="1825943" y="2795691"/>
                  </a:lnTo>
                  <a:lnTo>
                    <a:pt x="1835786" y="2797603"/>
                  </a:lnTo>
                  <a:lnTo>
                    <a:pt x="1845946" y="2799516"/>
                  </a:lnTo>
                  <a:lnTo>
                    <a:pt x="1856740" y="2801747"/>
                  </a:lnTo>
                  <a:lnTo>
                    <a:pt x="1878648" y="2804934"/>
                  </a:lnTo>
                  <a:lnTo>
                    <a:pt x="1901508" y="2806846"/>
                  </a:lnTo>
                  <a:lnTo>
                    <a:pt x="1925320" y="2808440"/>
                  </a:lnTo>
                  <a:lnTo>
                    <a:pt x="1925320" y="2827245"/>
                  </a:lnTo>
                  <a:lnTo>
                    <a:pt x="1925638" y="2828520"/>
                  </a:lnTo>
                  <a:lnTo>
                    <a:pt x="1926273" y="2829476"/>
                  </a:lnTo>
                  <a:lnTo>
                    <a:pt x="1927543" y="2830433"/>
                  </a:lnTo>
                  <a:lnTo>
                    <a:pt x="1929130" y="2831389"/>
                  </a:lnTo>
                  <a:lnTo>
                    <a:pt x="1931036" y="2832026"/>
                  </a:lnTo>
                  <a:lnTo>
                    <a:pt x="1933576" y="2832664"/>
                  </a:lnTo>
                  <a:lnTo>
                    <a:pt x="1938656" y="2832982"/>
                  </a:lnTo>
                  <a:lnTo>
                    <a:pt x="1985328" y="2832982"/>
                  </a:lnTo>
                  <a:lnTo>
                    <a:pt x="1990726" y="2832664"/>
                  </a:lnTo>
                  <a:lnTo>
                    <a:pt x="1992630" y="2832026"/>
                  </a:lnTo>
                  <a:lnTo>
                    <a:pt x="1995170" y="2831389"/>
                  </a:lnTo>
                  <a:lnTo>
                    <a:pt x="1996758" y="2830433"/>
                  </a:lnTo>
                  <a:lnTo>
                    <a:pt x="1997710" y="2829476"/>
                  </a:lnTo>
                  <a:lnTo>
                    <a:pt x="1998663" y="2828520"/>
                  </a:lnTo>
                  <a:lnTo>
                    <a:pt x="1998980" y="2827245"/>
                  </a:lnTo>
                  <a:lnTo>
                    <a:pt x="1998980" y="2808121"/>
                  </a:lnTo>
                  <a:lnTo>
                    <a:pt x="2013586" y="2806846"/>
                  </a:lnTo>
                  <a:lnTo>
                    <a:pt x="2027873" y="2805572"/>
                  </a:lnTo>
                  <a:lnTo>
                    <a:pt x="2041526" y="2803978"/>
                  </a:lnTo>
                  <a:lnTo>
                    <a:pt x="2054543" y="2801747"/>
                  </a:lnTo>
                  <a:lnTo>
                    <a:pt x="2067243" y="2799197"/>
                  </a:lnTo>
                  <a:lnTo>
                    <a:pt x="2078673" y="2796966"/>
                  </a:lnTo>
                  <a:lnTo>
                    <a:pt x="2089786" y="2793778"/>
                  </a:lnTo>
                  <a:lnTo>
                    <a:pt x="2099310" y="2790272"/>
                  </a:lnTo>
                  <a:lnTo>
                    <a:pt x="2106930" y="2787085"/>
                  </a:lnTo>
                  <a:lnTo>
                    <a:pt x="2114233" y="2783898"/>
                  </a:lnTo>
                  <a:lnTo>
                    <a:pt x="2120900" y="2779754"/>
                  </a:lnTo>
                  <a:lnTo>
                    <a:pt x="2126933" y="2776248"/>
                  </a:lnTo>
                  <a:lnTo>
                    <a:pt x="2132013" y="2772423"/>
                  </a:lnTo>
                  <a:lnTo>
                    <a:pt x="2136776" y="2768280"/>
                  </a:lnTo>
                  <a:lnTo>
                    <a:pt x="2140586" y="2764136"/>
                  </a:lnTo>
                  <a:lnTo>
                    <a:pt x="2143760" y="2759674"/>
                  </a:lnTo>
                  <a:lnTo>
                    <a:pt x="2145983" y="2755212"/>
                  </a:lnTo>
                  <a:lnTo>
                    <a:pt x="2147570" y="2751068"/>
                  </a:lnTo>
                  <a:lnTo>
                    <a:pt x="2148840" y="2746606"/>
                  </a:lnTo>
                  <a:lnTo>
                    <a:pt x="2149158" y="2742144"/>
                  </a:lnTo>
                  <a:lnTo>
                    <a:pt x="2148523" y="2737363"/>
                  </a:lnTo>
                  <a:lnTo>
                    <a:pt x="2147253" y="2733219"/>
                  </a:lnTo>
                  <a:lnTo>
                    <a:pt x="2145030" y="2728757"/>
                  </a:lnTo>
                  <a:lnTo>
                    <a:pt x="2141856" y="2723976"/>
                  </a:lnTo>
                  <a:lnTo>
                    <a:pt x="2140268" y="2721745"/>
                  </a:lnTo>
                  <a:lnTo>
                    <a:pt x="2137728" y="2719833"/>
                  </a:lnTo>
                  <a:lnTo>
                    <a:pt x="2132648" y="2715370"/>
                  </a:lnTo>
                  <a:lnTo>
                    <a:pt x="2126298" y="2711227"/>
                  </a:lnTo>
                  <a:lnTo>
                    <a:pt x="2119630" y="2707721"/>
                  </a:lnTo>
                  <a:lnTo>
                    <a:pt x="2111693" y="2704215"/>
                  </a:lnTo>
                  <a:lnTo>
                    <a:pt x="2103438" y="2701027"/>
                  </a:lnTo>
                  <a:lnTo>
                    <a:pt x="2094548" y="2697840"/>
                  </a:lnTo>
                  <a:lnTo>
                    <a:pt x="2084706" y="2694653"/>
                  </a:lnTo>
                  <a:lnTo>
                    <a:pt x="2074863" y="2692103"/>
                  </a:lnTo>
                  <a:lnTo>
                    <a:pt x="2064068" y="2689553"/>
                  </a:lnTo>
                  <a:lnTo>
                    <a:pt x="2042796" y="2684772"/>
                  </a:lnTo>
                  <a:lnTo>
                    <a:pt x="2020570" y="2680310"/>
                  </a:lnTo>
                  <a:lnTo>
                    <a:pt x="1998980" y="2676485"/>
                  </a:lnTo>
                  <a:lnTo>
                    <a:pt x="1998980" y="2594571"/>
                  </a:lnTo>
                  <a:lnTo>
                    <a:pt x="2018030" y="2596802"/>
                  </a:lnTo>
                  <a:lnTo>
                    <a:pt x="2025016" y="2598077"/>
                  </a:lnTo>
                  <a:lnTo>
                    <a:pt x="2032000" y="2599670"/>
                  </a:lnTo>
                  <a:lnTo>
                    <a:pt x="2047240" y="2603495"/>
                  </a:lnTo>
                  <a:lnTo>
                    <a:pt x="2061846" y="2607958"/>
                  </a:lnTo>
                  <a:lnTo>
                    <a:pt x="2073593" y="2612420"/>
                  </a:lnTo>
                  <a:lnTo>
                    <a:pt x="2080260" y="2614970"/>
                  </a:lnTo>
                  <a:lnTo>
                    <a:pt x="2082483" y="2616245"/>
                  </a:lnTo>
                  <a:lnTo>
                    <a:pt x="2083118" y="2616245"/>
                  </a:lnTo>
                  <a:lnTo>
                    <a:pt x="2086610" y="2618794"/>
                  </a:lnTo>
                  <a:lnTo>
                    <a:pt x="2088516" y="2619751"/>
                  </a:lnTo>
                  <a:lnTo>
                    <a:pt x="2090420" y="2621026"/>
                  </a:lnTo>
                  <a:lnTo>
                    <a:pt x="2095183" y="2622300"/>
                  </a:lnTo>
                  <a:lnTo>
                    <a:pt x="2100898" y="2622938"/>
                  </a:lnTo>
                  <a:lnTo>
                    <a:pt x="2106613" y="2622938"/>
                  </a:lnTo>
                  <a:lnTo>
                    <a:pt x="2112646" y="2622619"/>
                  </a:lnTo>
                  <a:lnTo>
                    <a:pt x="2118360" y="2621982"/>
                  </a:lnTo>
                  <a:lnTo>
                    <a:pt x="2124393" y="2620388"/>
                  </a:lnTo>
                  <a:lnTo>
                    <a:pt x="2129790" y="2618794"/>
                  </a:lnTo>
                  <a:lnTo>
                    <a:pt x="2135188" y="2616563"/>
                  </a:lnTo>
                  <a:lnTo>
                    <a:pt x="2139633" y="2614332"/>
                  </a:lnTo>
                  <a:lnTo>
                    <a:pt x="2143760" y="2612101"/>
                  </a:lnTo>
                  <a:lnTo>
                    <a:pt x="2146618" y="2609232"/>
                  </a:lnTo>
                  <a:lnTo>
                    <a:pt x="2147570" y="2607958"/>
                  </a:lnTo>
                  <a:lnTo>
                    <a:pt x="2148523" y="2606683"/>
                  </a:lnTo>
                  <a:lnTo>
                    <a:pt x="2148840" y="2605089"/>
                  </a:lnTo>
                  <a:lnTo>
                    <a:pt x="2148840" y="2604133"/>
                  </a:lnTo>
                  <a:lnTo>
                    <a:pt x="2148523" y="2602858"/>
                  </a:lnTo>
                  <a:lnTo>
                    <a:pt x="2148206" y="2601583"/>
                  </a:lnTo>
                  <a:lnTo>
                    <a:pt x="2146936" y="2600627"/>
                  </a:lnTo>
                  <a:lnTo>
                    <a:pt x="2145666" y="2599352"/>
                  </a:lnTo>
                  <a:lnTo>
                    <a:pt x="2141220" y="2596483"/>
                  </a:lnTo>
                  <a:lnTo>
                    <a:pt x="2136776" y="2593615"/>
                  </a:lnTo>
                  <a:lnTo>
                    <a:pt x="2131060" y="2591383"/>
                  </a:lnTo>
                  <a:lnTo>
                    <a:pt x="2125663" y="2588515"/>
                  </a:lnTo>
                  <a:lnTo>
                    <a:pt x="2112646" y="2583734"/>
                  </a:lnTo>
                  <a:lnTo>
                    <a:pt x="2098358" y="2579590"/>
                  </a:lnTo>
                  <a:lnTo>
                    <a:pt x="2083436" y="2575766"/>
                  </a:lnTo>
                  <a:lnTo>
                    <a:pt x="2067878" y="2572259"/>
                  </a:lnTo>
                  <a:lnTo>
                    <a:pt x="2052638" y="2569710"/>
                  </a:lnTo>
                  <a:lnTo>
                    <a:pt x="2038033" y="2567479"/>
                  </a:lnTo>
                  <a:lnTo>
                    <a:pt x="2018666" y="2565566"/>
                  </a:lnTo>
                  <a:lnTo>
                    <a:pt x="1998980" y="2564291"/>
                  </a:lnTo>
                  <a:lnTo>
                    <a:pt x="1998980" y="2546123"/>
                  </a:lnTo>
                  <a:lnTo>
                    <a:pt x="1998663" y="2545167"/>
                  </a:lnTo>
                  <a:lnTo>
                    <a:pt x="1997710" y="2543892"/>
                  </a:lnTo>
                  <a:lnTo>
                    <a:pt x="1996758" y="2542936"/>
                  </a:lnTo>
                  <a:lnTo>
                    <a:pt x="1995170" y="2542299"/>
                  </a:lnTo>
                  <a:lnTo>
                    <a:pt x="1992630" y="2541342"/>
                  </a:lnTo>
                  <a:lnTo>
                    <a:pt x="1990726" y="2540705"/>
                  </a:lnTo>
                  <a:lnTo>
                    <a:pt x="1987868" y="2540705"/>
                  </a:lnTo>
                  <a:lnTo>
                    <a:pt x="1985328" y="2540386"/>
                  </a:lnTo>
                  <a:lnTo>
                    <a:pt x="1938656" y="2540386"/>
                  </a:lnTo>
                  <a:close/>
                  <a:moveTo>
                    <a:pt x="1959293" y="2522537"/>
                  </a:moveTo>
                  <a:lnTo>
                    <a:pt x="1982788" y="2522856"/>
                  </a:lnTo>
                  <a:lnTo>
                    <a:pt x="2005966" y="2523493"/>
                  </a:lnTo>
                  <a:lnTo>
                    <a:pt x="2028826" y="2524450"/>
                  </a:lnTo>
                  <a:lnTo>
                    <a:pt x="2051368" y="2526043"/>
                  </a:lnTo>
                  <a:lnTo>
                    <a:pt x="2073910" y="2527637"/>
                  </a:lnTo>
                  <a:lnTo>
                    <a:pt x="2095500" y="2529868"/>
                  </a:lnTo>
                  <a:lnTo>
                    <a:pt x="2116773" y="2532737"/>
                  </a:lnTo>
                  <a:lnTo>
                    <a:pt x="2137728" y="2535605"/>
                  </a:lnTo>
                  <a:lnTo>
                    <a:pt x="2158048" y="2538793"/>
                  </a:lnTo>
                  <a:lnTo>
                    <a:pt x="2177733" y="2542299"/>
                  </a:lnTo>
                  <a:lnTo>
                    <a:pt x="2197100" y="2546123"/>
                  </a:lnTo>
                  <a:lnTo>
                    <a:pt x="2215516" y="2550586"/>
                  </a:lnTo>
                  <a:lnTo>
                    <a:pt x="2233613" y="2555367"/>
                  </a:lnTo>
                  <a:lnTo>
                    <a:pt x="2251076" y="2560148"/>
                  </a:lnTo>
                  <a:lnTo>
                    <a:pt x="2267586" y="2565247"/>
                  </a:lnTo>
                  <a:lnTo>
                    <a:pt x="2283778" y="2570666"/>
                  </a:lnTo>
                  <a:lnTo>
                    <a:pt x="2298700" y="2576403"/>
                  </a:lnTo>
                  <a:lnTo>
                    <a:pt x="2313306" y="2582140"/>
                  </a:lnTo>
                  <a:lnTo>
                    <a:pt x="2326640" y="2588515"/>
                  </a:lnTo>
                  <a:lnTo>
                    <a:pt x="2339658" y="2594889"/>
                  </a:lnTo>
                  <a:lnTo>
                    <a:pt x="2351723" y="2601583"/>
                  </a:lnTo>
                  <a:lnTo>
                    <a:pt x="2362518" y="2608914"/>
                  </a:lnTo>
                  <a:lnTo>
                    <a:pt x="2372996" y="2615607"/>
                  </a:lnTo>
                  <a:lnTo>
                    <a:pt x="2381886" y="2622938"/>
                  </a:lnTo>
                  <a:lnTo>
                    <a:pt x="2390140" y="2630587"/>
                  </a:lnTo>
                  <a:lnTo>
                    <a:pt x="2397443" y="2638237"/>
                  </a:lnTo>
                  <a:lnTo>
                    <a:pt x="2403793" y="2645568"/>
                  </a:lnTo>
                  <a:lnTo>
                    <a:pt x="2406016" y="2649711"/>
                  </a:lnTo>
                  <a:lnTo>
                    <a:pt x="2408873" y="2653855"/>
                  </a:lnTo>
                  <a:lnTo>
                    <a:pt x="2410778" y="2657998"/>
                  </a:lnTo>
                  <a:lnTo>
                    <a:pt x="2412683" y="2661823"/>
                  </a:lnTo>
                  <a:lnTo>
                    <a:pt x="2414270" y="2665967"/>
                  </a:lnTo>
                  <a:lnTo>
                    <a:pt x="2415540" y="2670110"/>
                  </a:lnTo>
                  <a:lnTo>
                    <a:pt x="2416810" y="2674254"/>
                  </a:lnTo>
                  <a:lnTo>
                    <a:pt x="2417446" y="2678397"/>
                  </a:lnTo>
                  <a:lnTo>
                    <a:pt x="2417763" y="2682541"/>
                  </a:lnTo>
                  <a:lnTo>
                    <a:pt x="2417763" y="2686684"/>
                  </a:lnTo>
                  <a:lnTo>
                    <a:pt x="2417763" y="2691147"/>
                  </a:lnTo>
                  <a:lnTo>
                    <a:pt x="2417446" y="2694971"/>
                  </a:lnTo>
                  <a:lnTo>
                    <a:pt x="2416810" y="2699434"/>
                  </a:lnTo>
                  <a:lnTo>
                    <a:pt x="2415540" y="2703896"/>
                  </a:lnTo>
                  <a:lnTo>
                    <a:pt x="2414270" y="2707721"/>
                  </a:lnTo>
                  <a:lnTo>
                    <a:pt x="2412683" y="2711864"/>
                  </a:lnTo>
                  <a:lnTo>
                    <a:pt x="2410778" y="2716008"/>
                  </a:lnTo>
                  <a:lnTo>
                    <a:pt x="2408873" y="2720151"/>
                  </a:lnTo>
                  <a:lnTo>
                    <a:pt x="2406016" y="2723976"/>
                  </a:lnTo>
                  <a:lnTo>
                    <a:pt x="2403793" y="2728120"/>
                  </a:lnTo>
                  <a:lnTo>
                    <a:pt x="2397443" y="2735769"/>
                  </a:lnTo>
                  <a:lnTo>
                    <a:pt x="2390140" y="2743419"/>
                  </a:lnTo>
                  <a:lnTo>
                    <a:pt x="2381886" y="2751068"/>
                  </a:lnTo>
                  <a:lnTo>
                    <a:pt x="2372996" y="2758080"/>
                  </a:lnTo>
                  <a:lnTo>
                    <a:pt x="2362518" y="2765093"/>
                  </a:lnTo>
                  <a:lnTo>
                    <a:pt x="2351723" y="2772105"/>
                  </a:lnTo>
                  <a:lnTo>
                    <a:pt x="2339658" y="2778798"/>
                  </a:lnTo>
                  <a:lnTo>
                    <a:pt x="2326640" y="2785173"/>
                  </a:lnTo>
                  <a:lnTo>
                    <a:pt x="2313306" y="2791229"/>
                  </a:lnTo>
                  <a:lnTo>
                    <a:pt x="2298700" y="2797284"/>
                  </a:lnTo>
                  <a:lnTo>
                    <a:pt x="2283778" y="2803340"/>
                  </a:lnTo>
                  <a:lnTo>
                    <a:pt x="2267586" y="2808440"/>
                  </a:lnTo>
                  <a:lnTo>
                    <a:pt x="2251076" y="2813540"/>
                  </a:lnTo>
                  <a:lnTo>
                    <a:pt x="2233613" y="2818640"/>
                  </a:lnTo>
                  <a:lnTo>
                    <a:pt x="2215516" y="2823102"/>
                  </a:lnTo>
                  <a:lnTo>
                    <a:pt x="2197100" y="2827245"/>
                  </a:lnTo>
                  <a:lnTo>
                    <a:pt x="2177733" y="2831389"/>
                  </a:lnTo>
                  <a:lnTo>
                    <a:pt x="2158048" y="2834895"/>
                  </a:lnTo>
                  <a:lnTo>
                    <a:pt x="2137728" y="2838401"/>
                  </a:lnTo>
                  <a:lnTo>
                    <a:pt x="2116773" y="2841270"/>
                  </a:lnTo>
                  <a:lnTo>
                    <a:pt x="2095500" y="2844138"/>
                  </a:lnTo>
                  <a:lnTo>
                    <a:pt x="2073910" y="2846051"/>
                  </a:lnTo>
                  <a:lnTo>
                    <a:pt x="2051368" y="2847963"/>
                  </a:lnTo>
                  <a:lnTo>
                    <a:pt x="2028826" y="2849238"/>
                  </a:lnTo>
                  <a:lnTo>
                    <a:pt x="2005966" y="2850513"/>
                  </a:lnTo>
                  <a:lnTo>
                    <a:pt x="1982788" y="2851150"/>
                  </a:lnTo>
                  <a:lnTo>
                    <a:pt x="1959293" y="2851150"/>
                  </a:lnTo>
                  <a:lnTo>
                    <a:pt x="1935480" y="2851150"/>
                  </a:lnTo>
                  <a:lnTo>
                    <a:pt x="1912303" y="2850513"/>
                  </a:lnTo>
                  <a:lnTo>
                    <a:pt x="1889443" y="2849238"/>
                  </a:lnTo>
                  <a:lnTo>
                    <a:pt x="1866900" y="2847963"/>
                  </a:lnTo>
                  <a:lnTo>
                    <a:pt x="1844358" y="2846051"/>
                  </a:lnTo>
                  <a:lnTo>
                    <a:pt x="1822768" y="2844138"/>
                  </a:lnTo>
                  <a:lnTo>
                    <a:pt x="1801496" y="2841270"/>
                  </a:lnTo>
                  <a:lnTo>
                    <a:pt x="1780540" y="2838401"/>
                  </a:lnTo>
                  <a:lnTo>
                    <a:pt x="1760220" y="2834895"/>
                  </a:lnTo>
                  <a:lnTo>
                    <a:pt x="1740536" y="2831389"/>
                  </a:lnTo>
                  <a:lnTo>
                    <a:pt x="1721168" y="2827245"/>
                  </a:lnTo>
                  <a:lnTo>
                    <a:pt x="1702753" y="2823102"/>
                  </a:lnTo>
                  <a:lnTo>
                    <a:pt x="1684656" y="2818640"/>
                  </a:lnTo>
                  <a:lnTo>
                    <a:pt x="1667193" y="2813540"/>
                  </a:lnTo>
                  <a:lnTo>
                    <a:pt x="1650683" y="2808440"/>
                  </a:lnTo>
                  <a:lnTo>
                    <a:pt x="1634490" y="2803340"/>
                  </a:lnTo>
                  <a:lnTo>
                    <a:pt x="1619568" y="2797284"/>
                  </a:lnTo>
                  <a:lnTo>
                    <a:pt x="1604963" y="2791229"/>
                  </a:lnTo>
                  <a:lnTo>
                    <a:pt x="1591628" y="2785173"/>
                  </a:lnTo>
                  <a:lnTo>
                    <a:pt x="1578610" y="2778798"/>
                  </a:lnTo>
                  <a:lnTo>
                    <a:pt x="1566863" y="2772105"/>
                  </a:lnTo>
                  <a:lnTo>
                    <a:pt x="1555750" y="2765093"/>
                  </a:lnTo>
                  <a:lnTo>
                    <a:pt x="1545273" y="2758080"/>
                  </a:lnTo>
                  <a:lnTo>
                    <a:pt x="1536383" y="2751068"/>
                  </a:lnTo>
                  <a:lnTo>
                    <a:pt x="1528128" y="2743419"/>
                  </a:lnTo>
                  <a:lnTo>
                    <a:pt x="1520826" y="2735769"/>
                  </a:lnTo>
                  <a:lnTo>
                    <a:pt x="1514793" y="2728120"/>
                  </a:lnTo>
                  <a:lnTo>
                    <a:pt x="1511936" y="2723976"/>
                  </a:lnTo>
                  <a:lnTo>
                    <a:pt x="1509396" y="2720151"/>
                  </a:lnTo>
                  <a:lnTo>
                    <a:pt x="1507490" y="2716008"/>
                  </a:lnTo>
                  <a:lnTo>
                    <a:pt x="1505586" y="2711864"/>
                  </a:lnTo>
                  <a:lnTo>
                    <a:pt x="1503998" y="2707721"/>
                  </a:lnTo>
                  <a:lnTo>
                    <a:pt x="1502410" y="2703896"/>
                  </a:lnTo>
                  <a:lnTo>
                    <a:pt x="1501776" y="2699434"/>
                  </a:lnTo>
                  <a:lnTo>
                    <a:pt x="1500823" y="2694971"/>
                  </a:lnTo>
                  <a:lnTo>
                    <a:pt x="1500506" y="2691147"/>
                  </a:lnTo>
                  <a:lnTo>
                    <a:pt x="1500188" y="2686684"/>
                  </a:lnTo>
                  <a:lnTo>
                    <a:pt x="1500506" y="2682541"/>
                  </a:lnTo>
                  <a:lnTo>
                    <a:pt x="1500823" y="2678397"/>
                  </a:lnTo>
                  <a:lnTo>
                    <a:pt x="1501776" y="2674254"/>
                  </a:lnTo>
                  <a:lnTo>
                    <a:pt x="1502410" y="2670110"/>
                  </a:lnTo>
                  <a:lnTo>
                    <a:pt x="1503998" y="2665967"/>
                  </a:lnTo>
                  <a:lnTo>
                    <a:pt x="1505586" y="2661823"/>
                  </a:lnTo>
                  <a:lnTo>
                    <a:pt x="1507490" y="2657998"/>
                  </a:lnTo>
                  <a:lnTo>
                    <a:pt x="1509396" y="2653855"/>
                  </a:lnTo>
                  <a:lnTo>
                    <a:pt x="1511936" y="2649711"/>
                  </a:lnTo>
                  <a:lnTo>
                    <a:pt x="1514793" y="2645568"/>
                  </a:lnTo>
                  <a:lnTo>
                    <a:pt x="1520826" y="2638237"/>
                  </a:lnTo>
                  <a:lnTo>
                    <a:pt x="1528128" y="2630587"/>
                  </a:lnTo>
                  <a:lnTo>
                    <a:pt x="1536383" y="2622938"/>
                  </a:lnTo>
                  <a:lnTo>
                    <a:pt x="1545273" y="2615607"/>
                  </a:lnTo>
                  <a:lnTo>
                    <a:pt x="1555750" y="2608914"/>
                  </a:lnTo>
                  <a:lnTo>
                    <a:pt x="1566863" y="2601583"/>
                  </a:lnTo>
                  <a:lnTo>
                    <a:pt x="1578610" y="2594889"/>
                  </a:lnTo>
                  <a:lnTo>
                    <a:pt x="1591628" y="2588515"/>
                  </a:lnTo>
                  <a:lnTo>
                    <a:pt x="1604963" y="2582140"/>
                  </a:lnTo>
                  <a:lnTo>
                    <a:pt x="1619568" y="2576403"/>
                  </a:lnTo>
                  <a:lnTo>
                    <a:pt x="1634490" y="2570666"/>
                  </a:lnTo>
                  <a:lnTo>
                    <a:pt x="1650683" y="2565247"/>
                  </a:lnTo>
                  <a:lnTo>
                    <a:pt x="1667193" y="2560148"/>
                  </a:lnTo>
                  <a:lnTo>
                    <a:pt x="1684656" y="2555367"/>
                  </a:lnTo>
                  <a:lnTo>
                    <a:pt x="1702753" y="2550586"/>
                  </a:lnTo>
                  <a:lnTo>
                    <a:pt x="1721168" y="2546123"/>
                  </a:lnTo>
                  <a:lnTo>
                    <a:pt x="1740536" y="2542299"/>
                  </a:lnTo>
                  <a:lnTo>
                    <a:pt x="1760220" y="2538793"/>
                  </a:lnTo>
                  <a:lnTo>
                    <a:pt x="1780540" y="2535605"/>
                  </a:lnTo>
                  <a:lnTo>
                    <a:pt x="1801496" y="2532737"/>
                  </a:lnTo>
                  <a:lnTo>
                    <a:pt x="1822768" y="2529868"/>
                  </a:lnTo>
                  <a:lnTo>
                    <a:pt x="1844358" y="2527637"/>
                  </a:lnTo>
                  <a:lnTo>
                    <a:pt x="1866900" y="2526043"/>
                  </a:lnTo>
                  <a:lnTo>
                    <a:pt x="1889443" y="2524450"/>
                  </a:lnTo>
                  <a:lnTo>
                    <a:pt x="1912303" y="2523493"/>
                  </a:lnTo>
                  <a:lnTo>
                    <a:pt x="1935480" y="2522856"/>
                  </a:lnTo>
                  <a:lnTo>
                    <a:pt x="1959293" y="2522537"/>
                  </a:lnTo>
                  <a:close/>
                  <a:moveTo>
                    <a:pt x="2854584" y="2507933"/>
                  </a:moveTo>
                  <a:lnTo>
                    <a:pt x="2854584" y="2625091"/>
                  </a:lnTo>
                  <a:lnTo>
                    <a:pt x="2873946" y="2630488"/>
                  </a:lnTo>
                  <a:lnTo>
                    <a:pt x="2893626" y="2636203"/>
                  </a:lnTo>
                  <a:lnTo>
                    <a:pt x="2914258" y="2640966"/>
                  </a:lnTo>
                  <a:lnTo>
                    <a:pt x="2935524" y="2645728"/>
                  </a:lnTo>
                  <a:lnTo>
                    <a:pt x="2935524" y="2529523"/>
                  </a:lnTo>
                  <a:lnTo>
                    <a:pt x="2914258" y="2524761"/>
                  </a:lnTo>
                  <a:lnTo>
                    <a:pt x="2893626" y="2519363"/>
                  </a:lnTo>
                  <a:lnTo>
                    <a:pt x="2873946" y="2513965"/>
                  </a:lnTo>
                  <a:lnTo>
                    <a:pt x="2854584" y="2507933"/>
                  </a:lnTo>
                  <a:close/>
                  <a:moveTo>
                    <a:pt x="2692385" y="2444750"/>
                  </a:moveTo>
                  <a:lnTo>
                    <a:pt x="2692385" y="2542223"/>
                  </a:lnTo>
                  <a:lnTo>
                    <a:pt x="2695241" y="2545081"/>
                  </a:lnTo>
                  <a:lnTo>
                    <a:pt x="2698098" y="2548256"/>
                  </a:lnTo>
                  <a:lnTo>
                    <a:pt x="2705399" y="2554923"/>
                  </a:lnTo>
                  <a:lnTo>
                    <a:pt x="2714921" y="2561591"/>
                  </a:lnTo>
                  <a:lnTo>
                    <a:pt x="2725078" y="2568576"/>
                  </a:lnTo>
                  <a:lnTo>
                    <a:pt x="2737140" y="2576196"/>
                  </a:lnTo>
                  <a:lnTo>
                    <a:pt x="2748884" y="2582863"/>
                  </a:lnTo>
                  <a:lnTo>
                    <a:pt x="2761581" y="2589213"/>
                  </a:lnTo>
                  <a:lnTo>
                    <a:pt x="2773325" y="2595246"/>
                  </a:lnTo>
                  <a:lnTo>
                    <a:pt x="2773325" y="2486343"/>
                  </a:lnTo>
                  <a:lnTo>
                    <a:pt x="2758407" y="2480628"/>
                  </a:lnTo>
                  <a:lnTo>
                    <a:pt x="2744441" y="2475230"/>
                  </a:lnTo>
                  <a:lnTo>
                    <a:pt x="2732379" y="2469198"/>
                  </a:lnTo>
                  <a:lnTo>
                    <a:pt x="2721269" y="2464118"/>
                  </a:lnTo>
                  <a:lnTo>
                    <a:pt x="2712064" y="2458720"/>
                  </a:lnTo>
                  <a:lnTo>
                    <a:pt x="2704446" y="2453958"/>
                  </a:lnTo>
                  <a:lnTo>
                    <a:pt x="2697781" y="2449195"/>
                  </a:lnTo>
                  <a:lnTo>
                    <a:pt x="2692385" y="2444750"/>
                  </a:lnTo>
                  <a:close/>
                  <a:moveTo>
                    <a:pt x="3744614" y="2439353"/>
                  </a:moveTo>
                  <a:lnTo>
                    <a:pt x="3737949" y="2444433"/>
                  </a:lnTo>
                  <a:lnTo>
                    <a:pt x="3730648" y="2449195"/>
                  </a:lnTo>
                  <a:lnTo>
                    <a:pt x="3722713" y="2454275"/>
                  </a:lnTo>
                  <a:lnTo>
                    <a:pt x="3715095" y="2459038"/>
                  </a:lnTo>
                  <a:lnTo>
                    <a:pt x="3706524" y="2462848"/>
                  </a:lnTo>
                  <a:lnTo>
                    <a:pt x="3698907" y="2466975"/>
                  </a:lnTo>
                  <a:lnTo>
                    <a:pt x="3691289" y="2470468"/>
                  </a:lnTo>
                  <a:lnTo>
                    <a:pt x="3683671" y="2473325"/>
                  </a:lnTo>
                  <a:lnTo>
                    <a:pt x="3683671" y="2592706"/>
                  </a:lnTo>
                  <a:lnTo>
                    <a:pt x="3692558" y="2588578"/>
                  </a:lnTo>
                  <a:lnTo>
                    <a:pt x="3701128" y="2583816"/>
                  </a:lnTo>
                  <a:lnTo>
                    <a:pt x="3709381" y="2579053"/>
                  </a:lnTo>
                  <a:lnTo>
                    <a:pt x="3717634" y="2573973"/>
                  </a:lnTo>
                  <a:lnTo>
                    <a:pt x="3725252" y="2568258"/>
                  </a:lnTo>
                  <a:lnTo>
                    <a:pt x="3732235" y="2563178"/>
                  </a:lnTo>
                  <a:lnTo>
                    <a:pt x="3738901" y="2557781"/>
                  </a:lnTo>
                  <a:lnTo>
                    <a:pt x="3744614" y="2553018"/>
                  </a:lnTo>
                  <a:lnTo>
                    <a:pt x="3744614" y="2439353"/>
                  </a:lnTo>
                  <a:close/>
                  <a:moveTo>
                    <a:pt x="3151360" y="2322195"/>
                  </a:moveTo>
                  <a:lnTo>
                    <a:pt x="3151360" y="2437130"/>
                  </a:lnTo>
                  <a:lnTo>
                    <a:pt x="3174848" y="2437765"/>
                  </a:lnTo>
                  <a:lnTo>
                    <a:pt x="3198972" y="2437765"/>
                  </a:lnTo>
                  <a:lnTo>
                    <a:pt x="3215477" y="2437765"/>
                  </a:lnTo>
                  <a:lnTo>
                    <a:pt x="3231983" y="2437448"/>
                  </a:lnTo>
                  <a:lnTo>
                    <a:pt x="3231983" y="2322512"/>
                  </a:lnTo>
                  <a:lnTo>
                    <a:pt x="3198972" y="2323147"/>
                  </a:lnTo>
                  <a:lnTo>
                    <a:pt x="3174848" y="2323147"/>
                  </a:lnTo>
                  <a:lnTo>
                    <a:pt x="3151360" y="2322195"/>
                  </a:lnTo>
                  <a:close/>
                  <a:moveTo>
                    <a:pt x="3815080" y="2317750"/>
                  </a:moveTo>
                  <a:lnTo>
                    <a:pt x="3816033" y="2325370"/>
                  </a:lnTo>
                  <a:lnTo>
                    <a:pt x="3816350" y="2332673"/>
                  </a:lnTo>
                  <a:lnTo>
                    <a:pt x="3816350" y="2483803"/>
                  </a:lnTo>
                  <a:lnTo>
                    <a:pt x="3816033" y="2484438"/>
                  </a:lnTo>
                  <a:lnTo>
                    <a:pt x="3815398" y="2493010"/>
                  </a:lnTo>
                  <a:lnTo>
                    <a:pt x="3814763" y="2498408"/>
                  </a:lnTo>
                  <a:lnTo>
                    <a:pt x="3813493" y="2504123"/>
                  </a:lnTo>
                  <a:lnTo>
                    <a:pt x="3811906" y="2509520"/>
                  </a:lnTo>
                  <a:lnTo>
                    <a:pt x="3810319" y="2514600"/>
                  </a:lnTo>
                  <a:lnTo>
                    <a:pt x="3808097" y="2520316"/>
                  </a:lnTo>
                  <a:lnTo>
                    <a:pt x="3805558" y="2525713"/>
                  </a:lnTo>
                  <a:lnTo>
                    <a:pt x="3803019" y="2530793"/>
                  </a:lnTo>
                  <a:lnTo>
                    <a:pt x="3799844" y="2536508"/>
                  </a:lnTo>
                  <a:lnTo>
                    <a:pt x="3796036" y="2541588"/>
                  </a:lnTo>
                  <a:lnTo>
                    <a:pt x="3792226" y="2546668"/>
                  </a:lnTo>
                  <a:lnTo>
                    <a:pt x="3788418" y="2551748"/>
                  </a:lnTo>
                  <a:lnTo>
                    <a:pt x="3783974" y="2556828"/>
                  </a:lnTo>
                  <a:lnTo>
                    <a:pt x="3779212" y="2561591"/>
                  </a:lnTo>
                  <a:lnTo>
                    <a:pt x="3774134" y="2566671"/>
                  </a:lnTo>
                  <a:lnTo>
                    <a:pt x="3768420" y="2571433"/>
                  </a:lnTo>
                  <a:lnTo>
                    <a:pt x="3763024" y="2576513"/>
                  </a:lnTo>
                  <a:lnTo>
                    <a:pt x="3750963" y="2586038"/>
                  </a:lnTo>
                  <a:lnTo>
                    <a:pt x="3737314" y="2595246"/>
                  </a:lnTo>
                  <a:lnTo>
                    <a:pt x="3722713" y="2604136"/>
                  </a:lnTo>
                  <a:lnTo>
                    <a:pt x="3707477" y="2613026"/>
                  </a:lnTo>
                  <a:lnTo>
                    <a:pt x="3690971" y="2621281"/>
                  </a:lnTo>
                  <a:lnTo>
                    <a:pt x="3673513" y="2628901"/>
                  </a:lnTo>
                  <a:lnTo>
                    <a:pt x="3655103" y="2636838"/>
                  </a:lnTo>
                  <a:lnTo>
                    <a:pt x="3635424" y="2644458"/>
                  </a:lnTo>
                  <a:lnTo>
                    <a:pt x="3615109" y="2651443"/>
                  </a:lnTo>
                  <a:lnTo>
                    <a:pt x="3593842" y="2658111"/>
                  </a:lnTo>
                  <a:lnTo>
                    <a:pt x="3571941" y="2664461"/>
                  </a:lnTo>
                  <a:lnTo>
                    <a:pt x="3549087" y="2670493"/>
                  </a:lnTo>
                  <a:lnTo>
                    <a:pt x="3525281" y="2675891"/>
                  </a:lnTo>
                  <a:lnTo>
                    <a:pt x="3501157" y="2680971"/>
                  </a:lnTo>
                  <a:lnTo>
                    <a:pt x="3476082" y="2685733"/>
                  </a:lnTo>
                  <a:lnTo>
                    <a:pt x="3450371" y="2689861"/>
                  </a:lnTo>
                  <a:lnTo>
                    <a:pt x="3424343" y="2693671"/>
                  </a:lnTo>
                  <a:lnTo>
                    <a:pt x="3397680" y="2697163"/>
                  </a:lnTo>
                  <a:lnTo>
                    <a:pt x="3370065" y="2700021"/>
                  </a:lnTo>
                  <a:lnTo>
                    <a:pt x="3341815" y="2702561"/>
                  </a:lnTo>
                  <a:lnTo>
                    <a:pt x="3313565" y="2704466"/>
                  </a:lnTo>
                  <a:lnTo>
                    <a:pt x="3284680" y="2705736"/>
                  </a:lnTo>
                  <a:lnTo>
                    <a:pt x="3255478" y="2706371"/>
                  </a:lnTo>
                  <a:lnTo>
                    <a:pt x="3225959" y="2706688"/>
                  </a:lnTo>
                  <a:lnTo>
                    <a:pt x="3195487" y="2706371"/>
                  </a:lnTo>
                  <a:lnTo>
                    <a:pt x="3165650" y="2705736"/>
                  </a:lnTo>
                  <a:lnTo>
                    <a:pt x="3136130" y="2704148"/>
                  </a:lnTo>
                  <a:lnTo>
                    <a:pt x="3106928" y="2701926"/>
                  </a:lnTo>
                  <a:lnTo>
                    <a:pt x="3078678" y="2699703"/>
                  </a:lnTo>
                  <a:lnTo>
                    <a:pt x="3050428" y="2696528"/>
                  </a:lnTo>
                  <a:lnTo>
                    <a:pt x="3022813" y="2693353"/>
                  </a:lnTo>
                  <a:lnTo>
                    <a:pt x="2996150" y="2688908"/>
                  </a:lnTo>
                  <a:lnTo>
                    <a:pt x="2970122" y="2684781"/>
                  </a:lnTo>
                  <a:lnTo>
                    <a:pt x="2944729" y="2680018"/>
                  </a:lnTo>
                  <a:lnTo>
                    <a:pt x="2919971" y="2674303"/>
                  </a:lnTo>
                  <a:lnTo>
                    <a:pt x="2895847" y="2668588"/>
                  </a:lnTo>
                  <a:lnTo>
                    <a:pt x="2872994" y="2662556"/>
                  </a:lnTo>
                  <a:lnTo>
                    <a:pt x="2850775" y="2655888"/>
                  </a:lnTo>
                  <a:lnTo>
                    <a:pt x="2829190" y="2648903"/>
                  </a:lnTo>
                  <a:lnTo>
                    <a:pt x="2808876" y="2641601"/>
                  </a:lnTo>
                  <a:lnTo>
                    <a:pt x="2789196" y="2633663"/>
                  </a:lnTo>
                  <a:lnTo>
                    <a:pt x="2770469" y="2625408"/>
                  </a:lnTo>
                  <a:lnTo>
                    <a:pt x="2753328" y="2617153"/>
                  </a:lnTo>
                  <a:lnTo>
                    <a:pt x="2736823" y="2608581"/>
                  </a:lnTo>
                  <a:lnTo>
                    <a:pt x="2721269" y="2599373"/>
                  </a:lnTo>
                  <a:lnTo>
                    <a:pt x="2706986" y="2590483"/>
                  </a:lnTo>
                  <a:lnTo>
                    <a:pt x="2693972" y="2580641"/>
                  </a:lnTo>
                  <a:lnTo>
                    <a:pt x="2688258" y="2575878"/>
                  </a:lnTo>
                  <a:lnTo>
                    <a:pt x="2682227" y="2570798"/>
                  </a:lnTo>
                  <a:lnTo>
                    <a:pt x="2676831" y="2566036"/>
                  </a:lnTo>
                  <a:lnTo>
                    <a:pt x="2671753" y="2560956"/>
                  </a:lnTo>
                  <a:lnTo>
                    <a:pt x="2666991" y="2555558"/>
                  </a:lnTo>
                  <a:lnTo>
                    <a:pt x="2662548" y="2550161"/>
                  </a:lnTo>
                  <a:lnTo>
                    <a:pt x="2658104" y="2545081"/>
                  </a:lnTo>
                  <a:lnTo>
                    <a:pt x="2654612" y="2540001"/>
                  </a:lnTo>
                  <a:lnTo>
                    <a:pt x="2651121" y="2534286"/>
                  </a:lnTo>
                  <a:lnTo>
                    <a:pt x="2647947" y="2528888"/>
                  </a:lnTo>
                  <a:lnTo>
                    <a:pt x="2645090" y="2523808"/>
                  </a:lnTo>
                  <a:lnTo>
                    <a:pt x="2642868" y="2518093"/>
                  </a:lnTo>
                  <a:lnTo>
                    <a:pt x="2640329" y="2512695"/>
                  </a:lnTo>
                  <a:lnTo>
                    <a:pt x="2638742" y="2506663"/>
                  </a:lnTo>
                  <a:lnTo>
                    <a:pt x="2637789" y="2501265"/>
                  </a:lnTo>
                  <a:lnTo>
                    <a:pt x="2636520" y="2495868"/>
                  </a:lnTo>
                  <a:lnTo>
                    <a:pt x="2636202" y="2489835"/>
                  </a:lnTo>
                  <a:lnTo>
                    <a:pt x="2635885" y="2484438"/>
                  </a:lnTo>
                  <a:lnTo>
                    <a:pt x="2635250" y="2484438"/>
                  </a:lnTo>
                  <a:lnTo>
                    <a:pt x="2635250" y="2375535"/>
                  </a:lnTo>
                  <a:lnTo>
                    <a:pt x="2646360" y="2383790"/>
                  </a:lnTo>
                  <a:lnTo>
                    <a:pt x="2657786" y="2392045"/>
                  </a:lnTo>
                  <a:lnTo>
                    <a:pt x="2670166" y="2399983"/>
                  </a:lnTo>
                  <a:lnTo>
                    <a:pt x="2683180" y="2407285"/>
                  </a:lnTo>
                  <a:lnTo>
                    <a:pt x="2696511" y="2414905"/>
                  </a:lnTo>
                  <a:lnTo>
                    <a:pt x="2710160" y="2421890"/>
                  </a:lnTo>
                  <a:lnTo>
                    <a:pt x="2724761" y="2429193"/>
                  </a:lnTo>
                  <a:lnTo>
                    <a:pt x="2740314" y="2435860"/>
                  </a:lnTo>
                  <a:lnTo>
                    <a:pt x="2755550" y="2442210"/>
                  </a:lnTo>
                  <a:lnTo>
                    <a:pt x="2771738" y="2448243"/>
                  </a:lnTo>
                  <a:lnTo>
                    <a:pt x="2788244" y="2453958"/>
                  </a:lnTo>
                  <a:lnTo>
                    <a:pt x="2805384" y="2459673"/>
                  </a:lnTo>
                  <a:lnTo>
                    <a:pt x="2822525" y="2465070"/>
                  </a:lnTo>
                  <a:lnTo>
                    <a:pt x="2840300" y="2470150"/>
                  </a:lnTo>
                  <a:lnTo>
                    <a:pt x="2858393" y="2474913"/>
                  </a:lnTo>
                  <a:lnTo>
                    <a:pt x="2877120" y="2479675"/>
                  </a:lnTo>
                  <a:lnTo>
                    <a:pt x="2895530" y="2483803"/>
                  </a:lnTo>
                  <a:lnTo>
                    <a:pt x="2914892" y="2487930"/>
                  </a:lnTo>
                  <a:lnTo>
                    <a:pt x="2934255" y="2491423"/>
                  </a:lnTo>
                  <a:lnTo>
                    <a:pt x="2953617" y="2494915"/>
                  </a:lnTo>
                  <a:lnTo>
                    <a:pt x="2973614" y="2498090"/>
                  </a:lnTo>
                  <a:lnTo>
                    <a:pt x="2993294" y="2501265"/>
                  </a:lnTo>
                  <a:lnTo>
                    <a:pt x="3013926" y="2503488"/>
                  </a:lnTo>
                  <a:lnTo>
                    <a:pt x="3033923" y="2506028"/>
                  </a:lnTo>
                  <a:lnTo>
                    <a:pt x="3054555" y="2508250"/>
                  </a:lnTo>
                  <a:lnTo>
                    <a:pt x="3074869" y="2509838"/>
                  </a:lnTo>
                  <a:lnTo>
                    <a:pt x="3095819" y="2511425"/>
                  </a:lnTo>
                  <a:lnTo>
                    <a:pt x="3116451" y="2512695"/>
                  </a:lnTo>
                  <a:lnTo>
                    <a:pt x="3137400" y="2513965"/>
                  </a:lnTo>
                  <a:lnTo>
                    <a:pt x="3158032" y="2514600"/>
                  </a:lnTo>
                  <a:lnTo>
                    <a:pt x="3178981" y="2514918"/>
                  </a:lnTo>
                  <a:lnTo>
                    <a:pt x="3199613" y="2514918"/>
                  </a:lnTo>
                  <a:lnTo>
                    <a:pt x="3224372" y="2514918"/>
                  </a:lnTo>
                  <a:lnTo>
                    <a:pt x="3249765" y="2514283"/>
                  </a:lnTo>
                  <a:lnTo>
                    <a:pt x="3274523" y="2513330"/>
                  </a:lnTo>
                  <a:lnTo>
                    <a:pt x="3299282" y="2511743"/>
                  </a:lnTo>
                  <a:lnTo>
                    <a:pt x="3324040" y="2510473"/>
                  </a:lnTo>
                  <a:lnTo>
                    <a:pt x="3348481" y="2507933"/>
                  </a:lnTo>
                  <a:lnTo>
                    <a:pt x="3372922" y="2505710"/>
                  </a:lnTo>
                  <a:lnTo>
                    <a:pt x="3397680" y="2502535"/>
                  </a:lnTo>
                  <a:lnTo>
                    <a:pt x="3421486" y="2499360"/>
                  </a:lnTo>
                  <a:lnTo>
                    <a:pt x="3445292" y="2495233"/>
                  </a:lnTo>
                  <a:lnTo>
                    <a:pt x="3468464" y="2491423"/>
                  </a:lnTo>
                  <a:lnTo>
                    <a:pt x="3491635" y="2486978"/>
                  </a:lnTo>
                  <a:lnTo>
                    <a:pt x="3514171" y="2481898"/>
                  </a:lnTo>
                  <a:lnTo>
                    <a:pt x="3536390" y="2476818"/>
                  </a:lnTo>
                  <a:lnTo>
                    <a:pt x="3557974" y="2471420"/>
                  </a:lnTo>
                  <a:lnTo>
                    <a:pt x="3579241" y="2465070"/>
                  </a:lnTo>
                  <a:lnTo>
                    <a:pt x="3599873" y="2458720"/>
                  </a:lnTo>
                  <a:lnTo>
                    <a:pt x="3619870" y="2452053"/>
                  </a:lnTo>
                  <a:lnTo>
                    <a:pt x="3639233" y="2444750"/>
                  </a:lnTo>
                  <a:lnTo>
                    <a:pt x="3657643" y="2437448"/>
                  </a:lnTo>
                  <a:lnTo>
                    <a:pt x="3676053" y="2429510"/>
                  </a:lnTo>
                  <a:lnTo>
                    <a:pt x="3692876" y="2421255"/>
                  </a:lnTo>
                  <a:lnTo>
                    <a:pt x="3709381" y="2412365"/>
                  </a:lnTo>
                  <a:lnTo>
                    <a:pt x="3724935" y="2403475"/>
                  </a:lnTo>
                  <a:lnTo>
                    <a:pt x="3739853" y="2393950"/>
                  </a:lnTo>
                  <a:lnTo>
                    <a:pt x="3753502" y="2384108"/>
                  </a:lnTo>
                  <a:lnTo>
                    <a:pt x="3766198" y="2374265"/>
                  </a:lnTo>
                  <a:lnTo>
                    <a:pt x="3772547" y="2368550"/>
                  </a:lnTo>
                  <a:lnTo>
                    <a:pt x="3777943" y="2363470"/>
                  </a:lnTo>
                  <a:lnTo>
                    <a:pt x="3783656" y="2358073"/>
                  </a:lnTo>
                  <a:lnTo>
                    <a:pt x="3789052" y="2352675"/>
                  </a:lnTo>
                  <a:lnTo>
                    <a:pt x="3793814" y="2346960"/>
                  </a:lnTo>
                  <a:lnTo>
                    <a:pt x="3798575" y="2341563"/>
                  </a:lnTo>
                  <a:lnTo>
                    <a:pt x="3803336" y="2335530"/>
                  </a:lnTo>
                  <a:lnTo>
                    <a:pt x="3807145" y="2329498"/>
                  </a:lnTo>
                  <a:lnTo>
                    <a:pt x="3811271" y="2323783"/>
                  </a:lnTo>
                  <a:lnTo>
                    <a:pt x="3815080" y="2317750"/>
                  </a:lnTo>
                  <a:close/>
                  <a:moveTo>
                    <a:pt x="2989478" y="2307907"/>
                  </a:moveTo>
                  <a:lnTo>
                    <a:pt x="2989478" y="2423478"/>
                  </a:lnTo>
                  <a:lnTo>
                    <a:pt x="3009158" y="2426018"/>
                  </a:lnTo>
                  <a:lnTo>
                    <a:pt x="3029472" y="2428240"/>
                  </a:lnTo>
                  <a:lnTo>
                    <a:pt x="3049469" y="2430780"/>
                  </a:lnTo>
                  <a:lnTo>
                    <a:pt x="3070419" y="2432685"/>
                  </a:lnTo>
                  <a:lnTo>
                    <a:pt x="3070419" y="2317432"/>
                  </a:lnTo>
                  <a:lnTo>
                    <a:pt x="3049469" y="2315527"/>
                  </a:lnTo>
                  <a:lnTo>
                    <a:pt x="3029472" y="2313305"/>
                  </a:lnTo>
                  <a:lnTo>
                    <a:pt x="3009158" y="2310765"/>
                  </a:lnTo>
                  <a:lnTo>
                    <a:pt x="2989478" y="2307907"/>
                  </a:lnTo>
                  <a:close/>
                  <a:moveTo>
                    <a:pt x="2827597" y="2271395"/>
                  </a:moveTo>
                  <a:lnTo>
                    <a:pt x="2827597" y="2388553"/>
                  </a:lnTo>
                  <a:lnTo>
                    <a:pt x="2846959" y="2393950"/>
                  </a:lnTo>
                  <a:lnTo>
                    <a:pt x="2866956" y="2399665"/>
                  </a:lnTo>
                  <a:lnTo>
                    <a:pt x="2887588" y="2404428"/>
                  </a:lnTo>
                  <a:lnTo>
                    <a:pt x="2908220" y="2408873"/>
                  </a:lnTo>
                  <a:lnTo>
                    <a:pt x="2908220" y="2292985"/>
                  </a:lnTo>
                  <a:lnTo>
                    <a:pt x="2887588" y="2288222"/>
                  </a:lnTo>
                  <a:lnTo>
                    <a:pt x="2866956" y="2282825"/>
                  </a:lnTo>
                  <a:lnTo>
                    <a:pt x="2846959" y="2277110"/>
                  </a:lnTo>
                  <a:lnTo>
                    <a:pt x="2827597" y="2271395"/>
                  </a:lnTo>
                  <a:close/>
                  <a:moveTo>
                    <a:pt x="3717945" y="2227897"/>
                  </a:moveTo>
                  <a:lnTo>
                    <a:pt x="3711914" y="2232025"/>
                  </a:lnTo>
                  <a:lnTo>
                    <a:pt x="3704931" y="2235517"/>
                  </a:lnTo>
                  <a:lnTo>
                    <a:pt x="3696678" y="2239327"/>
                  </a:lnTo>
                  <a:lnTo>
                    <a:pt x="3688425" y="2242820"/>
                  </a:lnTo>
                  <a:lnTo>
                    <a:pt x="3671285" y="2249487"/>
                  </a:lnTo>
                  <a:lnTo>
                    <a:pt x="3656684" y="2255202"/>
                  </a:lnTo>
                  <a:lnTo>
                    <a:pt x="3656684" y="2356167"/>
                  </a:lnTo>
                  <a:lnTo>
                    <a:pt x="3665254" y="2351722"/>
                  </a:lnTo>
                  <a:lnTo>
                    <a:pt x="3674142" y="2347595"/>
                  </a:lnTo>
                  <a:lnTo>
                    <a:pt x="3682394" y="2342197"/>
                  </a:lnTo>
                  <a:lnTo>
                    <a:pt x="3690647" y="2337117"/>
                  </a:lnTo>
                  <a:lnTo>
                    <a:pt x="3698582" y="2331720"/>
                  </a:lnTo>
                  <a:lnTo>
                    <a:pt x="3705566" y="2326640"/>
                  </a:lnTo>
                  <a:lnTo>
                    <a:pt x="3711914" y="2321560"/>
                  </a:lnTo>
                  <a:lnTo>
                    <a:pt x="3717945" y="2316162"/>
                  </a:lnTo>
                  <a:lnTo>
                    <a:pt x="3717945" y="2227897"/>
                  </a:lnTo>
                  <a:close/>
                  <a:moveTo>
                    <a:pt x="2665715" y="2187575"/>
                  </a:moveTo>
                  <a:lnTo>
                    <a:pt x="2665715" y="2305685"/>
                  </a:lnTo>
                  <a:lnTo>
                    <a:pt x="2668254" y="2308542"/>
                  </a:lnTo>
                  <a:lnTo>
                    <a:pt x="2671429" y="2311717"/>
                  </a:lnTo>
                  <a:lnTo>
                    <a:pt x="2678729" y="2318385"/>
                  </a:lnTo>
                  <a:lnTo>
                    <a:pt x="2687934" y="2325052"/>
                  </a:lnTo>
                  <a:lnTo>
                    <a:pt x="2698726" y="2332037"/>
                  </a:lnTo>
                  <a:lnTo>
                    <a:pt x="2710153" y="2339657"/>
                  </a:lnTo>
                  <a:lnTo>
                    <a:pt x="2722215" y="2346325"/>
                  </a:lnTo>
                  <a:lnTo>
                    <a:pt x="2734594" y="2352675"/>
                  </a:lnTo>
                  <a:lnTo>
                    <a:pt x="2746656" y="2358390"/>
                  </a:lnTo>
                  <a:lnTo>
                    <a:pt x="2746656" y="2239327"/>
                  </a:lnTo>
                  <a:lnTo>
                    <a:pt x="2734594" y="2233612"/>
                  </a:lnTo>
                  <a:lnTo>
                    <a:pt x="2723167" y="2227580"/>
                  </a:lnTo>
                  <a:lnTo>
                    <a:pt x="2712058" y="2221230"/>
                  </a:lnTo>
                  <a:lnTo>
                    <a:pt x="2701583" y="2214562"/>
                  </a:lnTo>
                  <a:lnTo>
                    <a:pt x="2691743" y="2208212"/>
                  </a:lnTo>
                  <a:lnTo>
                    <a:pt x="2682538" y="2201545"/>
                  </a:lnTo>
                  <a:lnTo>
                    <a:pt x="2673650" y="2194560"/>
                  </a:lnTo>
                  <a:lnTo>
                    <a:pt x="2665715" y="2187575"/>
                  </a:lnTo>
                  <a:close/>
                  <a:moveTo>
                    <a:pt x="2609850" y="2081212"/>
                  </a:moveTo>
                  <a:lnTo>
                    <a:pt x="2613342" y="2087245"/>
                  </a:lnTo>
                  <a:lnTo>
                    <a:pt x="2617468" y="2092960"/>
                  </a:lnTo>
                  <a:lnTo>
                    <a:pt x="2621594" y="2098675"/>
                  </a:lnTo>
                  <a:lnTo>
                    <a:pt x="2626038" y="2104390"/>
                  </a:lnTo>
                  <a:lnTo>
                    <a:pt x="2631117" y="2110105"/>
                  </a:lnTo>
                  <a:lnTo>
                    <a:pt x="2635878" y="2115502"/>
                  </a:lnTo>
                  <a:lnTo>
                    <a:pt x="2641274" y="2120900"/>
                  </a:lnTo>
                  <a:lnTo>
                    <a:pt x="2646988" y="2126615"/>
                  </a:lnTo>
                  <a:lnTo>
                    <a:pt x="2658732" y="2136775"/>
                  </a:lnTo>
                  <a:lnTo>
                    <a:pt x="2671746" y="2146935"/>
                  </a:lnTo>
                  <a:lnTo>
                    <a:pt x="2685712" y="2157095"/>
                  </a:lnTo>
                  <a:lnTo>
                    <a:pt x="2700631" y="2165985"/>
                  </a:lnTo>
                  <a:lnTo>
                    <a:pt x="2715867" y="2175192"/>
                  </a:lnTo>
                  <a:lnTo>
                    <a:pt x="2732372" y="2183765"/>
                  </a:lnTo>
                  <a:lnTo>
                    <a:pt x="2749830" y="2192020"/>
                  </a:lnTo>
                  <a:lnTo>
                    <a:pt x="2767923" y="2199957"/>
                  </a:lnTo>
                  <a:lnTo>
                    <a:pt x="2786650" y="2207895"/>
                  </a:lnTo>
                  <a:lnTo>
                    <a:pt x="2805695" y="2214880"/>
                  </a:lnTo>
                  <a:lnTo>
                    <a:pt x="2826009" y="2221547"/>
                  </a:lnTo>
                  <a:lnTo>
                    <a:pt x="2846959" y="2227897"/>
                  </a:lnTo>
                  <a:lnTo>
                    <a:pt x="2867591" y="2234247"/>
                  </a:lnTo>
                  <a:lnTo>
                    <a:pt x="2889492" y="2239645"/>
                  </a:lnTo>
                  <a:lnTo>
                    <a:pt x="2912029" y="2245042"/>
                  </a:lnTo>
                  <a:lnTo>
                    <a:pt x="2934248" y="2250122"/>
                  </a:lnTo>
                  <a:lnTo>
                    <a:pt x="2957102" y="2254250"/>
                  </a:lnTo>
                  <a:lnTo>
                    <a:pt x="2980908" y="2258695"/>
                  </a:lnTo>
                  <a:lnTo>
                    <a:pt x="3004396" y="2262187"/>
                  </a:lnTo>
                  <a:lnTo>
                    <a:pt x="3028203" y="2265680"/>
                  </a:lnTo>
                  <a:lnTo>
                    <a:pt x="3052644" y="2268537"/>
                  </a:lnTo>
                  <a:lnTo>
                    <a:pt x="3077084" y="2271395"/>
                  </a:lnTo>
                  <a:lnTo>
                    <a:pt x="3101525" y="2273300"/>
                  </a:lnTo>
                  <a:lnTo>
                    <a:pt x="3125966" y="2275205"/>
                  </a:lnTo>
                  <a:lnTo>
                    <a:pt x="3150725" y="2276792"/>
                  </a:lnTo>
                  <a:lnTo>
                    <a:pt x="3175800" y="2277745"/>
                  </a:lnTo>
                  <a:lnTo>
                    <a:pt x="3200559" y="2278380"/>
                  </a:lnTo>
                  <a:lnTo>
                    <a:pt x="3225317" y="2278380"/>
                  </a:lnTo>
                  <a:lnTo>
                    <a:pt x="3246266" y="2278380"/>
                  </a:lnTo>
                  <a:lnTo>
                    <a:pt x="3267216" y="2278062"/>
                  </a:lnTo>
                  <a:lnTo>
                    <a:pt x="3288165" y="2277110"/>
                  </a:lnTo>
                  <a:lnTo>
                    <a:pt x="3308797" y="2276157"/>
                  </a:lnTo>
                  <a:lnTo>
                    <a:pt x="3329429" y="2274887"/>
                  </a:lnTo>
                  <a:lnTo>
                    <a:pt x="3350378" y="2273300"/>
                  </a:lnTo>
                  <a:lnTo>
                    <a:pt x="3371010" y="2271712"/>
                  </a:lnTo>
                  <a:lnTo>
                    <a:pt x="3391325" y="2269807"/>
                  </a:lnTo>
                  <a:lnTo>
                    <a:pt x="3411957" y="2267267"/>
                  </a:lnTo>
                  <a:lnTo>
                    <a:pt x="3431954" y="2264727"/>
                  </a:lnTo>
                  <a:lnTo>
                    <a:pt x="3451951" y="2261870"/>
                  </a:lnTo>
                  <a:lnTo>
                    <a:pt x="3471948" y="2258695"/>
                  </a:lnTo>
                  <a:lnTo>
                    <a:pt x="3491628" y="2255202"/>
                  </a:lnTo>
                  <a:lnTo>
                    <a:pt x="3510990" y="2251710"/>
                  </a:lnTo>
                  <a:lnTo>
                    <a:pt x="3530035" y="2247582"/>
                  </a:lnTo>
                  <a:lnTo>
                    <a:pt x="3548763" y="2243455"/>
                  </a:lnTo>
                  <a:lnTo>
                    <a:pt x="3567173" y="2239010"/>
                  </a:lnTo>
                  <a:lnTo>
                    <a:pt x="3585265" y="2233930"/>
                  </a:lnTo>
                  <a:lnTo>
                    <a:pt x="3603041" y="2229167"/>
                  </a:lnTo>
                  <a:lnTo>
                    <a:pt x="3620498" y="2223452"/>
                  </a:lnTo>
                  <a:lnTo>
                    <a:pt x="3637004" y="2218055"/>
                  </a:lnTo>
                  <a:lnTo>
                    <a:pt x="3653510" y="2212022"/>
                  </a:lnTo>
                  <a:lnTo>
                    <a:pt x="3669698" y="2206307"/>
                  </a:lnTo>
                  <a:lnTo>
                    <a:pt x="3685251" y="2199957"/>
                  </a:lnTo>
                  <a:lnTo>
                    <a:pt x="3700170" y="2193290"/>
                  </a:lnTo>
                  <a:lnTo>
                    <a:pt x="3714770" y="2185987"/>
                  </a:lnTo>
                  <a:lnTo>
                    <a:pt x="3728419" y="2179002"/>
                  </a:lnTo>
                  <a:lnTo>
                    <a:pt x="3741751" y="2171382"/>
                  </a:lnTo>
                  <a:lnTo>
                    <a:pt x="3754765" y="2164080"/>
                  </a:lnTo>
                  <a:lnTo>
                    <a:pt x="3767144" y="2156142"/>
                  </a:lnTo>
                  <a:lnTo>
                    <a:pt x="3778571" y="2147887"/>
                  </a:lnTo>
                  <a:lnTo>
                    <a:pt x="3789363" y="2139632"/>
                  </a:lnTo>
                  <a:lnTo>
                    <a:pt x="3789363" y="2247265"/>
                  </a:lnTo>
                  <a:lnTo>
                    <a:pt x="3788728" y="2247582"/>
                  </a:lnTo>
                  <a:lnTo>
                    <a:pt x="3788728" y="2252027"/>
                  </a:lnTo>
                  <a:lnTo>
                    <a:pt x="3788411" y="2256472"/>
                  </a:lnTo>
                  <a:lnTo>
                    <a:pt x="3787776" y="2261870"/>
                  </a:lnTo>
                  <a:lnTo>
                    <a:pt x="3786506" y="2267267"/>
                  </a:lnTo>
                  <a:lnTo>
                    <a:pt x="3785237" y="2272982"/>
                  </a:lnTo>
                  <a:lnTo>
                    <a:pt x="3783332" y="2278062"/>
                  </a:lnTo>
                  <a:lnTo>
                    <a:pt x="3781428" y="2283460"/>
                  </a:lnTo>
                  <a:lnTo>
                    <a:pt x="3778571" y="2289175"/>
                  </a:lnTo>
                  <a:lnTo>
                    <a:pt x="3775714" y="2294255"/>
                  </a:lnTo>
                  <a:lnTo>
                    <a:pt x="3772540" y="2299335"/>
                  </a:lnTo>
                  <a:lnTo>
                    <a:pt x="3769048" y="2304732"/>
                  </a:lnTo>
                  <a:lnTo>
                    <a:pt x="3765557" y="2310130"/>
                  </a:lnTo>
                  <a:lnTo>
                    <a:pt x="3761113" y="2315210"/>
                  </a:lnTo>
                  <a:lnTo>
                    <a:pt x="3756987" y="2320290"/>
                  </a:lnTo>
                  <a:lnTo>
                    <a:pt x="3752226" y="2325052"/>
                  </a:lnTo>
                  <a:lnTo>
                    <a:pt x="3747147" y="2330132"/>
                  </a:lnTo>
                  <a:lnTo>
                    <a:pt x="3741433" y="2334895"/>
                  </a:lnTo>
                  <a:lnTo>
                    <a:pt x="3736037" y="2339975"/>
                  </a:lnTo>
                  <a:lnTo>
                    <a:pt x="3723658" y="2349500"/>
                  </a:lnTo>
                  <a:lnTo>
                    <a:pt x="3710327" y="2358390"/>
                  </a:lnTo>
                  <a:lnTo>
                    <a:pt x="3696043" y="2367598"/>
                  </a:lnTo>
                  <a:lnTo>
                    <a:pt x="3680490" y="2376170"/>
                  </a:lnTo>
                  <a:lnTo>
                    <a:pt x="3663667" y="2384425"/>
                  </a:lnTo>
                  <a:lnTo>
                    <a:pt x="3646526" y="2392363"/>
                  </a:lnTo>
                  <a:lnTo>
                    <a:pt x="3627799" y="2400300"/>
                  </a:lnTo>
                  <a:lnTo>
                    <a:pt x="3608754" y="2407920"/>
                  </a:lnTo>
                  <a:lnTo>
                    <a:pt x="3588122" y="2414905"/>
                  </a:lnTo>
                  <a:lnTo>
                    <a:pt x="3566855" y="2421573"/>
                  </a:lnTo>
                  <a:lnTo>
                    <a:pt x="3544636" y="2427923"/>
                  </a:lnTo>
                  <a:lnTo>
                    <a:pt x="3522417" y="2433955"/>
                  </a:lnTo>
                  <a:lnTo>
                    <a:pt x="3498611" y="2439353"/>
                  </a:lnTo>
                  <a:lnTo>
                    <a:pt x="3474170" y="2444433"/>
                  </a:lnTo>
                  <a:lnTo>
                    <a:pt x="3449412" y="2449195"/>
                  </a:lnTo>
                  <a:lnTo>
                    <a:pt x="3423701" y="2453323"/>
                  </a:lnTo>
                  <a:lnTo>
                    <a:pt x="3397356" y="2457133"/>
                  </a:lnTo>
                  <a:lnTo>
                    <a:pt x="3370376" y="2460625"/>
                  </a:lnTo>
                  <a:lnTo>
                    <a:pt x="3343395" y="2463483"/>
                  </a:lnTo>
                  <a:lnTo>
                    <a:pt x="3315146" y="2465705"/>
                  </a:lnTo>
                  <a:lnTo>
                    <a:pt x="3286896" y="2467928"/>
                  </a:lnTo>
                  <a:lnTo>
                    <a:pt x="3258011" y="2468880"/>
                  </a:lnTo>
                  <a:lnTo>
                    <a:pt x="3228491" y="2469833"/>
                  </a:lnTo>
                  <a:lnTo>
                    <a:pt x="3198972" y="2470150"/>
                  </a:lnTo>
                  <a:lnTo>
                    <a:pt x="3168500" y="2469833"/>
                  </a:lnTo>
                  <a:lnTo>
                    <a:pt x="3138663" y="2468880"/>
                  </a:lnTo>
                  <a:lnTo>
                    <a:pt x="3109143" y="2467293"/>
                  </a:lnTo>
                  <a:lnTo>
                    <a:pt x="3080259" y="2465388"/>
                  </a:lnTo>
                  <a:lnTo>
                    <a:pt x="3051374" y="2463165"/>
                  </a:lnTo>
                  <a:lnTo>
                    <a:pt x="3023441" y="2459990"/>
                  </a:lnTo>
                  <a:lnTo>
                    <a:pt x="2996144" y="2456815"/>
                  </a:lnTo>
                  <a:lnTo>
                    <a:pt x="2969481" y="2452370"/>
                  </a:lnTo>
                  <a:lnTo>
                    <a:pt x="2943453" y="2447925"/>
                  </a:lnTo>
                  <a:lnTo>
                    <a:pt x="2917742" y="2443480"/>
                  </a:lnTo>
                  <a:lnTo>
                    <a:pt x="2892984" y="2437765"/>
                  </a:lnTo>
                  <a:lnTo>
                    <a:pt x="2869178" y="2432050"/>
                  </a:lnTo>
                  <a:lnTo>
                    <a:pt x="2846007" y="2426018"/>
                  </a:lnTo>
                  <a:lnTo>
                    <a:pt x="2823470" y="2419350"/>
                  </a:lnTo>
                  <a:lnTo>
                    <a:pt x="2802203" y="2412048"/>
                  </a:lnTo>
                  <a:lnTo>
                    <a:pt x="2781889" y="2405063"/>
                  </a:lnTo>
                  <a:lnTo>
                    <a:pt x="2762527" y="2397125"/>
                  </a:lnTo>
                  <a:lnTo>
                    <a:pt x="2743799" y="2389188"/>
                  </a:lnTo>
                  <a:lnTo>
                    <a:pt x="2726024" y="2380615"/>
                  </a:lnTo>
                  <a:lnTo>
                    <a:pt x="2709518" y="2372043"/>
                  </a:lnTo>
                  <a:lnTo>
                    <a:pt x="2694600" y="2362835"/>
                  </a:lnTo>
                  <a:lnTo>
                    <a:pt x="2679999" y="2353945"/>
                  </a:lnTo>
                  <a:lnTo>
                    <a:pt x="2666985" y="2343785"/>
                  </a:lnTo>
                  <a:lnTo>
                    <a:pt x="2660954" y="2339340"/>
                  </a:lnTo>
                  <a:lnTo>
                    <a:pt x="2655240" y="2333942"/>
                  </a:lnTo>
                  <a:lnTo>
                    <a:pt x="2650162" y="2328862"/>
                  </a:lnTo>
                  <a:lnTo>
                    <a:pt x="2645083" y="2324100"/>
                  </a:lnTo>
                  <a:lnTo>
                    <a:pt x="2639687" y="2319020"/>
                  </a:lnTo>
                  <a:lnTo>
                    <a:pt x="2635561" y="2313622"/>
                  </a:lnTo>
                  <a:lnTo>
                    <a:pt x="2631434" y="2308542"/>
                  </a:lnTo>
                  <a:lnTo>
                    <a:pt x="2627625" y="2303145"/>
                  </a:lnTo>
                  <a:lnTo>
                    <a:pt x="2624134" y="2297747"/>
                  </a:lnTo>
                  <a:lnTo>
                    <a:pt x="2620960" y="2292350"/>
                  </a:lnTo>
                  <a:lnTo>
                    <a:pt x="2618103" y="2286635"/>
                  </a:lnTo>
                  <a:lnTo>
                    <a:pt x="2615881" y="2281555"/>
                  </a:lnTo>
                  <a:lnTo>
                    <a:pt x="2613659" y="2275840"/>
                  </a:lnTo>
                  <a:lnTo>
                    <a:pt x="2612072" y="2270125"/>
                  </a:lnTo>
                  <a:lnTo>
                    <a:pt x="2610485" y="2264727"/>
                  </a:lnTo>
                  <a:lnTo>
                    <a:pt x="2609850" y="2259012"/>
                  </a:lnTo>
                  <a:lnTo>
                    <a:pt x="2609215" y="2253297"/>
                  </a:lnTo>
                  <a:lnTo>
                    <a:pt x="2609215" y="2247582"/>
                  </a:lnTo>
                  <a:lnTo>
                    <a:pt x="2608580" y="2247582"/>
                  </a:lnTo>
                  <a:lnTo>
                    <a:pt x="2608580" y="2101215"/>
                  </a:lnTo>
                  <a:lnTo>
                    <a:pt x="2608263" y="2097405"/>
                  </a:lnTo>
                  <a:lnTo>
                    <a:pt x="2608580" y="2089150"/>
                  </a:lnTo>
                  <a:lnTo>
                    <a:pt x="2609850" y="2081212"/>
                  </a:lnTo>
                  <a:close/>
                  <a:moveTo>
                    <a:pt x="3270250" y="1882775"/>
                  </a:moveTo>
                  <a:lnTo>
                    <a:pt x="3307579" y="1890615"/>
                  </a:lnTo>
                  <a:lnTo>
                    <a:pt x="3314856" y="1892183"/>
                  </a:lnTo>
                  <a:lnTo>
                    <a:pt x="3321499" y="1894064"/>
                  </a:lnTo>
                  <a:lnTo>
                    <a:pt x="3326877" y="1895945"/>
                  </a:lnTo>
                  <a:lnTo>
                    <a:pt x="3331622" y="1898141"/>
                  </a:lnTo>
                  <a:lnTo>
                    <a:pt x="3336367" y="1900649"/>
                  </a:lnTo>
                  <a:lnTo>
                    <a:pt x="3340164" y="1902844"/>
                  </a:lnTo>
                  <a:lnTo>
                    <a:pt x="3348389" y="1908802"/>
                  </a:lnTo>
                  <a:lnTo>
                    <a:pt x="3351236" y="1911625"/>
                  </a:lnTo>
                  <a:lnTo>
                    <a:pt x="3353767" y="1914133"/>
                  </a:lnTo>
                  <a:lnTo>
                    <a:pt x="3355665" y="1916955"/>
                  </a:lnTo>
                  <a:lnTo>
                    <a:pt x="3356930" y="1919778"/>
                  </a:lnTo>
                  <a:lnTo>
                    <a:pt x="3357563" y="1922913"/>
                  </a:lnTo>
                  <a:lnTo>
                    <a:pt x="3357563" y="1925422"/>
                  </a:lnTo>
                  <a:lnTo>
                    <a:pt x="3357247" y="1928244"/>
                  </a:lnTo>
                  <a:lnTo>
                    <a:pt x="3355981" y="1931066"/>
                  </a:lnTo>
                  <a:lnTo>
                    <a:pt x="3354716" y="1933889"/>
                  </a:lnTo>
                  <a:lnTo>
                    <a:pt x="3352818" y="1936397"/>
                  </a:lnTo>
                  <a:lnTo>
                    <a:pt x="3350603" y="1939220"/>
                  </a:lnTo>
                  <a:lnTo>
                    <a:pt x="3347440" y="1941415"/>
                  </a:lnTo>
                  <a:lnTo>
                    <a:pt x="3344276" y="1943923"/>
                  </a:lnTo>
                  <a:lnTo>
                    <a:pt x="3340164" y="1945805"/>
                  </a:lnTo>
                  <a:lnTo>
                    <a:pt x="3336051" y="1947686"/>
                  </a:lnTo>
                  <a:lnTo>
                    <a:pt x="3331306" y="1949568"/>
                  </a:lnTo>
                  <a:lnTo>
                    <a:pt x="3324979" y="1951763"/>
                  </a:lnTo>
                  <a:lnTo>
                    <a:pt x="3318335" y="1953644"/>
                  </a:lnTo>
                  <a:lnTo>
                    <a:pt x="3310743" y="1955212"/>
                  </a:lnTo>
                  <a:lnTo>
                    <a:pt x="3303467" y="1956466"/>
                  </a:lnTo>
                  <a:lnTo>
                    <a:pt x="3295558" y="1957094"/>
                  </a:lnTo>
                  <a:lnTo>
                    <a:pt x="3287333" y="1958034"/>
                  </a:lnTo>
                  <a:lnTo>
                    <a:pt x="3270250" y="1958975"/>
                  </a:lnTo>
                  <a:lnTo>
                    <a:pt x="3270250" y="1882775"/>
                  </a:lnTo>
                  <a:close/>
                  <a:moveTo>
                    <a:pt x="2635250" y="1862137"/>
                  </a:moveTo>
                  <a:lnTo>
                    <a:pt x="2635885" y="1868810"/>
                  </a:lnTo>
                  <a:lnTo>
                    <a:pt x="2636520" y="1875166"/>
                  </a:lnTo>
                  <a:lnTo>
                    <a:pt x="2637789" y="1881521"/>
                  </a:lnTo>
                  <a:lnTo>
                    <a:pt x="2639694" y="1887559"/>
                  </a:lnTo>
                  <a:lnTo>
                    <a:pt x="2641598" y="1893914"/>
                  </a:lnTo>
                  <a:lnTo>
                    <a:pt x="2644455" y="1900270"/>
                  </a:lnTo>
                  <a:lnTo>
                    <a:pt x="2647629" y="1906307"/>
                  </a:lnTo>
                  <a:lnTo>
                    <a:pt x="2650803" y="1912663"/>
                  </a:lnTo>
                  <a:lnTo>
                    <a:pt x="2654612" y="1918383"/>
                  </a:lnTo>
                  <a:lnTo>
                    <a:pt x="2659056" y="1924420"/>
                  </a:lnTo>
                  <a:lnTo>
                    <a:pt x="2663817" y="1930458"/>
                  </a:lnTo>
                  <a:lnTo>
                    <a:pt x="2668896" y="1936178"/>
                  </a:lnTo>
                  <a:lnTo>
                    <a:pt x="2673975" y="1941898"/>
                  </a:lnTo>
                  <a:lnTo>
                    <a:pt x="2680005" y="1947618"/>
                  </a:lnTo>
                  <a:lnTo>
                    <a:pt x="2686354" y="1953338"/>
                  </a:lnTo>
                  <a:lnTo>
                    <a:pt x="2692385" y="1958740"/>
                  </a:lnTo>
                  <a:lnTo>
                    <a:pt x="2692385" y="2069006"/>
                  </a:lnTo>
                  <a:lnTo>
                    <a:pt x="2695241" y="2071549"/>
                  </a:lnTo>
                  <a:lnTo>
                    <a:pt x="2698098" y="2074726"/>
                  </a:lnTo>
                  <a:lnTo>
                    <a:pt x="2705399" y="2081400"/>
                  </a:lnTo>
                  <a:lnTo>
                    <a:pt x="2714921" y="2088391"/>
                  </a:lnTo>
                  <a:lnTo>
                    <a:pt x="2725078" y="2095699"/>
                  </a:lnTo>
                  <a:lnTo>
                    <a:pt x="2737140" y="2103008"/>
                  </a:lnTo>
                  <a:lnTo>
                    <a:pt x="2748884" y="2109681"/>
                  </a:lnTo>
                  <a:lnTo>
                    <a:pt x="2761581" y="2116354"/>
                  </a:lnTo>
                  <a:lnTo>
                    <a:pt x="2773325" y="2121757"/>
                  </a:lnTo>
                  <a:lnTo>
                    <a:pt x="2773325" y="2007994"/>
                  </a:lnTo>
                  <a:lnTo>
                    <a:pt x="2792370" y="2016256"/>
                  </a:lnTo>
                  <a:lnTo>
                    <a:pt x="2812050" y="2024201"/>
                  </a:lnTo>
                  <a:lnTo>
                    <a:pt x="2832999" y="2031827"/>
                  </a:lnTo>
                  <a:lnTo>
                    <a:pt x="2854584" y="2038818"/>
                  </a:lnTo>
                  <a:lnTo>
                    <a:pt x="2854584" y="2151945"/>
                  </a:lnTo>
                  <a:lnTo>
                    <a:pt x="2873946" y="2157347"/>
                  </a:lnTo>
                  <a:lnTo>
                    <a:pt x="2893626" y="2162749"/>
                  </a:lnTo>
                  <a:lnTo>
                    <a:pt x="2914258" y="2167516"/>
                  </a:lnTo>
                  <a:lnTo>
                    <a:pt x="2935524" y="2172282"/>
                  </a:lnTo>
                  <a:lnTo>
                    <a:pt x="2935524" y="2060744"/>
                  </a:lnTo>
                  <a:lnTo>
                    <a:pt x="2955204" y="2064558"/>
                  </a:lnTo>
                  <a:lnTo>
                    <a:pt x="2974884" y="2068371"/>
                  </a:lnTo>
                  <a:lnTo>
                    <a:pt x="2995198" y="2071549"/>
                  </a:lnTo>
                  <a:lnTo>
                    <a:pt x="3016148" y="2075362"/>
                  </a:lnTo>
                  <a:lnTo>
                    <a:pt x="3016148" y="2186900"/>
                  </a:lnTo>
                  <a:lnTo>
                    <a:pt x="3035827" y="2189442"/>
                  </a:lnTo>
                  <a:lnTo>
                    <a:pt x="3056142" y="2191666"/>
                  </a:lnTo>
                  <a:lnTo>
                    <a:pt x="3076456" y="2194208"/>
                  </a:lnTo>
                  <a:lnTo>
                    <a:pt x="3097406" y="2196115"/>
                  </a:lnTo>
                  <a:lnTo>
                    <a:pt x="3097406" y="2084577"/>
                  </a:lnTo>
                  <a:lnTo>
                    <a:pt x="3117085" y="2086166"/>
                  </a:lnTo>
                  <a:lnTo>
                    <a:pt x="3137400" y="2087437"/>
                  </a:lnTo>
                  <a:lnTo>
                    <a:pt x="3157715" y="2088708"/>
                  </a:lnTo>
                  <a:lnTo>
                    <a:pt x="3178346" y="2089344"/>
                  </a:lnTo>
                  <a:lnTo>
                    <a:pt x="3178346" y="2200246"/>
                  </a:lnTo>
                  <a:lnTo>
                    <a:pt x="3201835" y="2201199"/>
                  </a:lnTo>
                  <a:lnTo>
                    <a:pt x="3225959" y="2201199"/>
                  </a:lnTo>
                  <a:lnTo>
                    <a:pt x="3258970" y="2200882"/>
                  </a:lnTo>
                  <a:lnTo>
                    <a:pt x="3258970" y="2089344"/>
                  </a:lnTo>
                  <a:lnTo>
                    <a:pt x="3291029" y="2088708"/>
                  </a:lnTo>
                  <a:lnTo>
                    <a:pt x="3322135" y="2087119"/>
                  </a:lnTo>
                  <a:lnTo>
                    <a:pt x="3352925" y="2084577"/>
                  </a:lnTo>
                  <a:lnTo>
                    <a:pt x="3383396" y="2082035"/>
                  </a:lnTo>
                  <a:lnTo>
                    <a:pt x="3412916" y="2078540"/>
                  </a:lnTo>
                  <a:lnTo>
                    <a:pt x="3441801" y="2074091"/>
                  </a:lnTo>
                  <a:lnTo>
                    <a:pt x="3470051" y="2069642"/>
                  </a:lnTo>
                  <a:lnTo>
                    <a:pt x="3497348" y="2064558"/>
                  </a:lnTo>
                  <a:lnTo>
                    <a:pt x="3524011" y="2058520"/>
                  </a:lnTo>
                  <a:lnTo>
                    <a:pt x="3549722" y="2052482"/>
                  </a:lnTo>
                  <a:lnTo>
                    <a:pt x="3574480" y="2046127"/>
                  </a:lnTo>
                  <a:lnTo>
                    <a:pt x="3598604" y="2038500"/>
                  </a:lnTo>
                  <a:lnTo>
                    <a:pt x="3621457" y="2030874"/>
                  </a:lnTo>
                  <a:lnTo>
                    <a:pt x="3643042" y="2023247"/>
                  </a:lnTo>
                  <a:lnTo>
                    <a:pt x="3663991" y="2014350"/>
                  </a:lnTo>
                  <a:lnTo>
                    <a:pt x="3683671" y="2005770"/>
                  </a:lnTo>
                  <a:lnTo>
                    <a:pt x="3683671" y="2119532"/>
                  </a:lnTo>
                  <a:lnTo>
                    <a:pt x="3692558" y="2115083"/>
                  </a:lnTo>
                  <a:lnTo>
                    <a:pt x="3701128" y="2110635"/>
                  </a:lnTo>
                  <a:lnTo>
                    <a:pt x="3709381" y="2105550"/>
                  </a:lnTo>
                  <a:lnTo>
                    <a:pt x="3717634" y="2100466"/>
                  </a:lnTo>
                  <a:lnTo>
                    <a:pt x="3725252" y="2095064"/>
                  </a:lnTo>
                  <a:lnTo>
                    <a:pt x="3732235" y="2089979"/>
                  </a:lnTo>
                  <a:lnTo>
                    <a:pt x="3738901" y="2084577"/>
                  </a:lnTo>
                  <a:lnTo>
                    <a:pt x="3744614" y="2079493"/>
                  </a:lnTo>
                  <a:lnTo>
                    <a:pt x="3744614" y="1970179"/>
                  </a:lnTo>
                  <a:lnTo>
                    <a:pt x="3752867" y="1964142"/>
                  </a:lnTo>
                  <a:lnTo>
                    <a:pt x="3760802" y="1958104"/>
                  </a:lnTo>
                  <a:lnTo>
                    <a:pt x="3767786" y="1951749"/>
                  </a:lnTo>
                  <a:lnTo>
                    <a:pt x="3774769" y="1945393"/>
                  </a:lnTo>
                  <a:lnTo>
                    <a:pt x="3781117" y="1939038"/>
                  </a:lnTo>
                  <a:lnTo>
                    <a:pt x="3786830" y="1932365"/>
                  </a:lnTo>
                  <a:lnTo>
                    <a:pt x="3792226" y="1925691"/>
                  </a:lnTo>
                  <a:lnTo>
                    <a:pt x="3796988" y="1919018"/>
                  </a:lnTo>
                  <a:lnTo>
                    <a:pt x="3801432" y="1912027"/>
                  </a:lnTo>
                  <a:lnTo>
                    <a:pt x="3805240" y="1905354"/>
                  </a:lnTo>
                  <a:lnTo>
                    <a:pt x="3808415" y="1898363"/>
                  </a:lnTo>
                  <a:lnTo>
                    <a:pt x="3811271" y="1891372"/>
                  </a:lnTo>
                  <a:lnTo>
                    <a:pt x="3813176" y="1884063"/>
                  </a:lnTo>
                  <a:lnTo>
                    <a:pt x="3814763" y="1877072"/>
                  </a:lnTo>
                  <a:lnTo>
                    <a:pt x="3816033" y="1869446"/>
                  </a:lnTo>
                  <a:lnTo>
                    <a:pt x="3816350" y="1862455"/>
                  </a:lnTo>
                  <a:lnTo>
                    <a:pt x="3816350" y="2010536"/>
                  </a:lnTo>
                  <a:lnTo>
                    <a:pt x="3816033" y="2010854"/>
                  </a:lnTo>
                  <a:lnTo>
                    <a:pt x="3815398" y="2019434"/>
                  </a:lnTo>
                  <a:lnTo>
                    <a:pt x="3814763" y="2025154"/>
                  </a:lnTo>
                  <a:lnTo>
                    <a:pt x="3813493" y="2030556"/>
                  </a:lnTo>
                  <a:lnTo>
                    <a:pt x="3811906" y="2036276"/>
                  </a:lnTo>
                  <a:lnTo>
                    <a:pt x="3810319" y="2041678"/>
                  </a:lnTo>
                  <a:lnTo>
                    <a:pt x="3808097" y="2046762"/>
                  </a:lnTo>
                  <a:lnTo>
                    <a:pt x="3805558" y="2052482"/>
                  </a:lnTo>
                  <a:lnTo>
                    <a:pt x="3803019" y="2057567"/>
                  </a:lnTo>
                  <a:lnTo>
                    <a:pt x="3799844" y="2062969"/>
                  </a:lnTo>
                  <a:lnTo>
                    <a:pt x="3796036" y="2068053"/>
                  </a:lnTo>
                  <a:lnTo>
                    <a:pt x="3792226" y="2073137"/>
                  </a:lnTo>
                  <a:lnTo>
                    <a:pt x="3788418" y="2078540"/>
                  </a:lnTo>
                  <a:lnTo>
                    <a:pt x="3783974" y="2083624"/>
                  </a:lnTo>
                  <a:lnTo>
                    <a:pt x="3779212" y="2088391"/>
                  </a:lnTo>
                  <a:lnTo>
                    <a:pt x="3774134" y="2093475"/>
                  </a:lnTo>
                  <a:lnTo>
                    <a:pt x="3768420" y="2098241"/>
                  </a:lnTo>
                  <a:lnTo>
                    <a:pt x="3763024" y="2103326"/>
                  </a:lnTo>
                  <a:lnTo>
                    <a:pt x="3750963" y="2112859"/>
                  </a:lnTo>
                  <a:lnTo>
                    <a:pt x="3737314" y="2121757"/>
                  </a:lnTo>
                  <a:lnTo>
                    <a:pt x="3722713" y="2130972"/>
                  </a:lnTo>
                  <a:lnTo>
                    <a:pt x="3707477" y="2139552"/>
                  </a:lnTo>
                  <a:lnTo>
                    <a:pt x="3690971" y="2147814"/>
                  </a:lnTo>
                  <a:lnTo>
                    <a:pt x="3673513" y="2156076"/>
                  </a:lnTo>
                  <a:lnTo>
                    <a:pt x="3655103" y="2163702"/>
                  </a:lnTo>
                  <a:lnTo>
                    <a:pt x="3635424" y="2171011"/>
                  </a:lnTo>
                  <a:lnTo>
                    <a:pt x="3615109" y="2178320"/>
                  </a:lnTo>
                  <a:lnTo>
                    <a:pt x="3593842" y="2184993"/>
                  </a:lnTo>
                  <a:lnTo>
                    <a:pt x="3571941" y="2191349"/>
                  </a:lnTo>
                  <a:lnTo>
                    <a:pt x="3549087" y="2197068"/>
                  </a:lnTo>
                  <a:lnTo>
                    <a:pt x="3525281" y="2202788"/>
                  </a:lnTo>
                  <a:lnTo>
                    <a:pt x="3501157" y="2207873"/>
                  </a:lnTo>
                  <a:lnTo>
                    <a:pt x="3476082" y="2212639"/>
                  </a:lnTo>
                  <a:lnTo>
                    <a:pt x="3450371" y="2217088"/>
                  </a:lnTo>
                  <a:lnTo>
                    <a:pt x="3424343" y="2220584"/>
                  </a:lnTo>
                  <a:lnTo>
                    <a:pt x="3397680" y="2224079"/>
                  </a:lnTo>
                  <a:lnTo>
                    <a:pt x="3370065" y="2226939"/>
                  </a:lnTo>
                  <a:lnTo>
                    <a:pt x="3341815" y="2229163"/>
                  </a:lnTo>
                  <a:lnTo>
                    <a:pt x="3313565" y="2231070"/>
                  </a:lnTo>
                  <a:lnTo>
                    <a:pt x="3284680" y="2232341"/>
                  </a:lnTo>
                  <a:lnTo>
                    <a:pt x="3255478" y="2233294"/>
                  </a:lnTo>
                  <a:lnTo>
                    <a:pt x="3225959" y="2233612"/>
                  </a:lnTo>
                  <a:lnTo>
                    <a:pt x="3195487" y="2233294"/>
                  </a:lnTo>
                  <a:lnTo>
                    <a:pt x="3165650" y="2232341"/>
                  </a:lnTo>
                  <a:lnTo>
                    <a:pt x="3136130" y="2231070"/>
                  </a:lnTo>
                  <a:lnTo>
                    <a:pt x="3106928" y="2229163"/>
                  </a:lnTo>
                  <a:lnTo>
                    <a:pt x="3078678" y="2226303"/>
                  </a:lnTo>
                  <a:lnTo>
                    <a:pt x="3050428" y="2223761"/>
                  </a:lnTo>
                  <a:lnTo>
                    <a:pt x="3022813" y="2220266"/>
                  </a:lnTo>
                  <a:lnTo>
                    <a:pt x="2996150" y="2216135"/>
                  </a:lnTo>
                  <a:lnTo>
                    <a:pt x="2970122" y="2211368"/>
                  </a:lnTo>
                  <a:lnTo>
                    <a:pt x="2944729" y="2206602"/>
                  </a:lnTo>
                  <a:lnTo>
                    <a:pt x="2919971" y="2201199"/>
                  </a:lnTo>
                  <a:lnTo>
                    <a:pt x="2895847" y="2195797"/>
                  </a:lnTo>
                  <a:lnTo>
                    <a:pt x="2872994" y="2189442"/>
                  </a:lnTo>
                  <a:lnTo>
                    <a:pt x="2850775" y="2182769"/>
                  </a:lnTo>
                  <a:lnTo>
                    <a:pt x="2829190" y="2175460"/>
                  </a:lnTo>
                  <a:lnTo>
                    <a:pt x="2808876" y="2168469"/>
                  </a:lnTo>
                  <a:lnTo>
                    <a:pt x="2789196" y="2160525"/>
                  </a:lnTo>
                  <a:lnTo>
                    <a:pt x="2770469" y="2152580"/>
                  </a:lnTo>
                  <a:lnTo>
                    <a:pt x="2753328" y="2144001"/>
                  </a:lnTo>
                  <a:lnTo>
                    <a:pt x="2736823" y="2135103"/>
                  </a:lnTo>
                  <a:lnTo>
                    <a:pt x="2721269" y="2126205"/>
                  </a:lnTo>
                  <a:lnTo>
                    <a:pt x="2706986" y="2116990"/>
                  </a:lnTo>
                  <a:lnTo>
                    <a:pt x="2693972" y="2107139"/>
                  </a:lnTo>
                  <a:lnTo>
                    <a:pt x="2688258" y="2102372"/>
                  </a:lnTo>
                  <a:lnTo>
                    <a:pt x="2682227" y="2097288"/>
                  </a:lnTo>
                  <a:lnTo>
                    <a:pt x="2676831" y="2092522"/>
                  </a:lnTo>
                  <a:lnTo>
                    <a:pt x="2671753" y="2087437"/>
                  </a:lnTo>
                  <a:lnTo>
                    <a:pt x="2666991" y="2082353"/>
                  </a:lnTo>
                  <a:lnTo>
                    <a:pt x="2662548" y="2076951"/>
                  </a:lnTo>
                  <a:lnTo>
                    <a:pt x="2658104" y="2071549"/>
                  </a:lnTo>
                  <a:lnTo>
                    <a:pt x="2654612" y="2066464"/>
                  </a:lnTo>
                  <a:lnTo>
                    <a:pt x="2651121" y="2061062"/>
                  </a:lnTo>
                  <a:lnTo>
                    <a:pt x="2647947" y="2055342"/>
                  </a:lnTo>
                  <a:lnTo>
                    <a:pt x="2645090" y="2050258"/>
                  </a:lnTo>
                  <a:lnTo>
                    <a:pt x="2642868" y="2044856"/>
                  </a:lnTo>
                  <a:lnTo>
                    <a:pt x="2640329" y="2039454"/>
                  </a:lnTo>
                  <a:lnTo>
                    <a:pt x="2638742" y="2033416"/>
                  </a:lnTo>
                  <a:lnTo>
                    <a:pt x="2637789" y="2027696"/>
                  </a:lnTo>
                  <a:lnTo>
                    <a:pt x="2636520" y="2022294"/>
                  </a:lnTo>
                  <a:lnTo>
                    <a:pt x="2636202" y="2016256"/>
                  </a:lnTo>
                  <a:lnTo>
                    <a:pt x="2635885" y="2010854"/>
                  </a:lnTo>
                  <a:lnTo>
                    <a:pt x="2635250" y="2010854"/>
                  </a:lnTo>
                  <a:lnTo>
                    <a:pt x="2635250" y="1862137"/>
                  </a:lnTo>
                  <a:close/>
                  <a:moveTo>
                    <a:pt x="3815353" y="1849331"/>
                  </a:moveTo>
                  <a:lnTo>
                    <a:pt x="3816061" y="1854393"/>
                  </a:lnTo>
                  <a:lnTo>
                    <a:pt x="3816350" y="1860279"/>
                  </a:lnTo>
                  <a:lnTo>
                    <a:pt x="3816061" y="1862137"/>
                  </a:lnTo>
                  <a:lnTo>
                    <a:pt x="3816061" y="1859040"/>
                  </a:lnTo>
                  <a:lnTo>
                    <a:pt x="3815773" y="1853154"/>
                  </a:lnTo>
                  <a:lnTo>
                    <a:pt x="3815353" y="1849331"/>
                  </a:lnTo>
                  <a:close/>
                  <a:moveTo>
                    <a:pt x="2636143" y="1848861"/>
                  </a:moveTo>
                  <a:lnTo>
                    <a:pt x="2635885" y="1853247"/>
                  </a:lnTo>
                  <a:lnTo>
                    <a:pt x="2635250" y="1859280"/>
                  </a:lnTo>
                  <a:lnTo>
                    <a:pt x="2635250" y="1854517"/>
                  </a:lnTo>
                  <a:lnTo>
                    <a:pt x="2636143" y="1848861"/>
                  </a:lnTo>
                  <a:close/>
                  <a:moveTo>
                    <a:pt x="3814618" y="1842622"/>
                  </a:moveTo>
                  <a:lnTo>
                    <a:pt x="3815195" y="1847888"/>
                  </a:lnTo>
                  <a:lnTo>
                    <a:pt x="3815353" y="1849331"/>
                  </a:lnTo>
                  <a:lnTo>
                    <a:pt x="3815195" y="1848198"/>
                  </a:lnTo>
                  <a:lnTo>
                    <a:pt x="3814618" y="1842622"/>
                  </a:lnTo>
                  <a:close/>
                  <a:moveTo>
                    <a:pt x="2638425" y="1836737"/>
                  </a:moveTo>
                  <a:lnTo>
                    <a:pt x="2636838" y="1842770"/>
                  </a:lnTo>
                  <a:lnTo>
                    <a:pt x="2636202" y="1848485"/>
                  </a:lnTo>
                  <a:lnTo>
                    <a:pt x="2636143" y="1848861"/>
                  </a:lnTo>
                  <a:lnTo>
                    <a:pt x="2636202" y="1847850"/>
                  </a:lnTo>
                  <a:lnTo>
                    <a:pt x="2636838" y="1842452"/>
                  </a:lnTo>
                  <a:lnTo>
                    <a:pt x="2638425" y="1836737"/>
                  </a:lnTo>
                  <a:close/>
                  <a:moveTo>
                    <a:pt x="3187700" y="1751012"/>
                  </a:moveTo>
                  <a:lnTo>
                    <a:pt x="3187700" y="1827212"/>
                  </a:lnTo>
                  <a:lnTo>
                    <a:pt x="3172031" y="1824063"/>
                  </a:lnTo>
                  <a:lnTo>
                    <a:pt x="3153163" y="1820285"/>
                  </a:lnTo>
                  <a:lnTo>
                    <a:pt x="3144209" y="1818396"/>
                  </a:lnTo>
                  <a:lnTo>
                    <a:pt x="3136535" y="1816191"/>
                  </a:lnTo>
                  <a:lnTo>
                    <a:pt x="3129179" y="1813987"/>
                  </a:lnTo>
                  <a:lnTo>
                    <a:pt x="3122144" y="1811153"/>
                  </a:lnTo>
                  <a:lnTo>
                    <a:pt x="3115749" y="1808005"/>
                  </a:lnTo>
                  <a:lnTo>
                    <a:pt x="3109673" y="1804541"/>
                  </a:lnTo>
                  <a:lnTo>
                    <a:pt x="3106475" y="1801707"/>
                  </a:lnTo>
                  <a:lnTo>
                    <a:pt x="3103917" y="1799503"/>
                  </a:lnTo>
                  <a:lnTo>
                    <a:pt x="3101998" y="1796669"/>
                  </a:lnTo>
                  <a:lnTo>
                    <a:pt x="3100399" y="1793835"/>
                  </a:lnTo>
                  <a:lnTo>
                    <a:pt x="3099120" y="1791001"/>
                  </a:lnTo>
                  <a:lnTo>
                    <a:pt x="3098800" y="1788167"/>
                  </a:lnTo>
                  <a:lnTo>
                    <a:pt x="3098800" y="1785334"/>
                  </a:lnTo>
                  <a:lnTo>
                    <a:pt x="3099120" y="1782500"/>
                  </a:lnTo>
                  <a:lnTo>
                    <a:pt x="3099759" y="1779351"/>
                  </a:lnTo>
                  <a:lnTo>
                    <a:pt x="3101358" y="1777147"/>
                  </a:lnTo>
                  <a:lnTo>
                    <a:pt x="3103597" y="1774313"/>
                  </a:lnTo>
                  <a:lnTo>
                    <a:pt x="3105835" y="1771794"/>
                  </a:lnTo>
                  <a:lnTo>
                    <a:pt x="3108713" y="1769275"/>
                  </a:lnTo>
                  <a:lnTo>
                    <a:pt x="3112231" y="1767386"/>
                  </a:lnTo>
                  <a:lnTo>
                    <a:pt x="3116068" y="1765182"/>
                  </a:lnTo>
                  <a:lnTo>
                    <a:pt x="3120545" y="1763607"/>
                  </a:lnTo>
                  <a:lnTo>
                    <a:pt x="3127581" y="1760773"/>
                  </a:lnTo>
                  <a:lnTo>
                    <a:pt x="3135255" y="1758884"/>
                  </a:lnTo>
                  <a:lnTo>
                    <a:pt x="3143250" y="1756680"/>
                  </a:lnTo>
                  <a:lnTo>
                    <a:pt x="3151564" y="1755106"/>
                  </a:lnTo>
                  <a:lnTo>
                    <a:pt x="3160199" y="1753531"/>
                  </a:lnTo>
                  <a:lnTo>
                    <a:pt x="3169472" y="1752587"/>
                  </a:lnTo>
                  <a:lnTo>
                    <a:pt x="3178426" y="1751642"/>
                  </a:lnTo>
                  <a:lnTo>
                    <a:pt x="3187700" y="1751012"/>
                  </a:lnTo>
                  <a:close/>
                  <a:moveTo>
                    <a:pt x="3203106" y="1692876"/>
                  </a:moveTo>
                  <a:lnTo>
                    <a:pt x="3200250" y="1693193"/>
                  </a:lnTo>
                  <a:lnTo>
                    <a:pt x="3197710" y="1693827"/>
                  </a:lnTo>
                  <a:lnTo>
                    <a:pt x="3194854" y="1694144"/>
                  </a:lnTo>
                  <a:lnTo>
                    <a:pt x="3192949" y="1694778"/>
                  </a:lnTo>
                  <a:lnTo>
                    <a:pt x="3191045" y="1696045"/>
                  </a:lnTo>
                  <a:lnTo>
                    <a:pt x="3189458" y="1697313"/>
                  </a:lnTo>
                  <a:lnTo>
                    <a:pt x="3188506" y="1698581"/>
                  </a:lnTo>
                  <a:lnTo>
                    <a:pt x="3188188" y="1699532"/>
                  </a:lnTo>
                  <a:lnTo>
                    <a:pt x="3188188" y="1720450"/>
                  </a:lnTo>
                  <a:lnTo>
                    <a:pt x="3171684" y="1721718"/>
                  </a:lnTo>
                  <a:lnTo>
                    <a:pt x="3155179" y="1723620"/>
                  </a:lnTo>
                  <a:lnTo>
                    <a:pt x="3139309" y="1726155"/>
                  </a:lnTo>
                  <a:lnTo>
                    <a:pt x="3123756" y="1728691"/>
                  </a:lnTo>
                  <a:lnTo>
                    <a:pt x="3108838" y="1731860"/>
                  </a:lnTo>
                  <a:lnTo>
                    <a:pt x="3095190" y="1735347"/>
                  </a:lnTo>
                  <a:lnTo>
                    <a:pt x="3081542" y="1739784"/>
                  </a:lnTo>
                  <a:lnTo>
                    <a:pt x="3069480" y="1744538"/>
                  </a:lnTo>
                  <a:lnTo>
                    <a:pt x="3061228" y="1748342"/>
                  </a:lnTo>
                  <a:lnTo>
                    <a:pt x="3053293" y="1752462"/>
                  </a:lnTo>
                  <a:lnTo>
                    <a:pt x="3046310" y="1756582"/>
                  </a:lnTo>
                  <a:lnTo>
                    <a:pt x="3040280" y="1761019"/>
                  </a:lnTo>
                  <a:lnTo>
                    <a:pt x="3034884" y="1765774"/>
                  </a:lnTo>
                  <a:lnTo>
                    <a:pt x="3030440" y="1770528"/>
                  </a:lnTo>
                  <a:lnTo>
                    <a:pt x="3026949" y="1775282"/>
                  </a:lnTo>
                  <a:lnTo>
                    <a:pt x="3024092" y="1780353"/>
                  </a:lnTo>
                  <a:lnTo>
                    <a:pt x="3022505" y="1785107"/>
                  </a:lnTo>
                  <a:lnTo>
                    <a:pt x="3021235" y="1790179"/>
                  </a:lnTo>
                  <a:lnTo>
                    <a:pt x="3021235" y="1794933"/>
                  </a:lnTo>
                  <a:lnTo>
                    <a:pt x="3022505" y="1800004"/>
                  </a:lnTo>
                  <a:lnTo>
                    <a:pt x="3024092" y="1805075"/>
                  </a:lnTo>
                  <a:lnTo>
                    <a:pt x="3026949" y="1809829"/>
                  </a:lnTo>
                  <a:lnTo>
                    <a:pt x="3030758" y="1814583"/>
                  </a:lnTo>
                  <a:lnTo>
                    <a:pt x="3035519" y="1819338"/>
                  </a:lnTo>
                  <a:lnTo>
                    <a:pt x="3040597" y="1823775"/>
                  </a:lnTo>
                  <a:lnTo>
                    <a:pt x="3046310" y="1827578"/>
                  </a:lnTo>
                  <a:lnTo>
                    <a:pt x="3052976" y="1831065"/>
                  </a:lnTo>
                  <a:lnTo>
                    <a:pt x="3059958" y="1835185"/>
                  </a:lnTo>
                  <a:lnTo>
                    <a:pt x="3067893" y="1838354"/>
                  </a:lnTo>
                  <a:lnTo>
                    <a:pt x="3076146" y="1841524"/>
                  </a:lnTo>
                  <a:lnTo>
                    <a:pt x="3084716" y="1844059"/>
                  </a:lnTo>
                  <a:lnTo>
                    <a:pt x="3094555" y="1846595"/>
                  </a:lnTo>
                  <a:lnTo>
                    <a:pt x="3130104" y="1853885"/>
                  </a:lnTo>
                  <a:lnTo>
                    <a:pt x="3188188" y="1865929"/>
                  </a:lnTo>
                  <a:lnTo>
                    <a:pt x="3188188" y="1956259"/>
                  </a:lnTo>
                  <a:lnTo>
                    <a:pt x="3173588" y="1954357"/>
                  </a:lnTo>
                  <a:lnTo>
                    <a:pt x="3159305" y="1952455"/>
                  </a:lnTo>
                  <a:lnTo>
                    <a:pt x="3152005" y="1951187"/>
                  </a:lnTo>
                  <a:lnTo>
                    <a:pt x="3144070" y="1949603"/>
                  </a:lnTo>
                  <a:lnTo>
                    <a:pt x="3127565" y="1945799"/>
                  </a:lnTo>
                  <a:lnTo>
                    <a:pt x="3111695" y="1941362"/>
                  </a:lnTo>
                  <a:lnTo>
                    <a:pt x="3098681" y="1936608"/>
                  </a:lnTo>
                  <a:lnTo>
                    <a:pt x="3095190" y="1935657"/>
                  </a:lnTo>
                  <a:lnTo>
                    <a:pt x="3091699" y="1934072"/>
                  </a:lnTo>
                  <a:lnTo>
                    <a:pt x="3088842" y="1932805"/>
                  </a:lnTo>
                  <a:lnTo>
                    <a:pt x="3088524" y="1932488"/>
                  </a:lnTo>
                  <a:lnTo>
                    <a:pt x="3084398" y="1929952"/>
                  </a:lnTo>
                  <a:lnTo>
                    <a:pt x="3082176" y="1928684"/>
                  </a:lnTo>
                  <a:lnTo>
                    <a:pt x="3079637" y="1927733"/>
                  </a:lnTo>
                  <a:lnTo>
                    <a:pt x="3077415" y="1926783"/>
                  </a:lnTo>
                  <a:lnTo>
                    <a:pt x="3074559" y="1926149"/>
                  </a:lnTo>
                  <a:lnTo>
                    <a:pt x="3068211" y="1925198"/>
                  </a:lnTo>
                  <a:lnTo>
                    <a:pt x="3061863" y="1924881"/>
                  </a:lnTo>
                  <a:lnTo>
                    <a:pt x="3055197" y="1925515"/>
                  </a:lnTo>
                  <a:lnTo>
                    <a:pt x="3048532" y="1926466"/>
                  </a:lnTo>
                  <a:lnTo>
                    <a:pt x="3042184" y="1928050"/>
                  </a:lnTo>
                  <a:lnTo>
                    <a:pt x="3035836" y="1929952"/>
                  </a:lnTo>
                  <a:lnTo>
                    <a:pt x="3030123" y="1932488"/>
                  </a:lnTo>
                  <a:lnTo>
                    <a:pt x="3025044" y="1934706"/>
                  </a:lnTo>
                  <a:lnTo>
                    <a:pt x="3020918" y="1937559"/>
                  </a:lnTo>
                  <a:lnTo>
                    <a:pt x="3017427" y="1940728"/>
                  </a:lnTo>
                  <a:lnTo>
                    <a:pt x="3016157" y="1941679"/>
                  </a:lnTo>
                  <a:lnTo>
                    <a:pt x="3015522" y="1943264"/>
                  </a:lnTo>
                  <a:lnTo>
                    <a:pt x="3015205" y="1944849"/>
                  </a:lnTo>
                  <a:lnTo>
                    <a:pt x="3015205" y="1946116"/>
                  </a:lnTo>
                  <a:lnTo>
                    <a:pt x="3015205" y="1947701"/>
                  </a:lnTo>
                  <a:lnTo>
                    <a:pt x="3015840" y="1948969"/>
                  </a:lnTo>
                  <a:lnTo>
                    <a:pt x="3017109" y="1950554"/>
                  </a:lnTo>
                  <a:lnTo>
                    <a:pt x="3018696" y="1951504"/>
                  </a:lnTo>
                  <a:lnTo>
                    <a:pt x="3025044" y="1955625"/>
                  </a:lnTo>
                  <a:lnTo>
                    <a:pt x="3032027" y="1959428"/>
                  </a:lnTo>
                  <a:lnTo>
                    <a:pt x="3039962" y="1962915"/>
                  </a:lnTo>
                  <a:lnTo>
                    <a:pt x="3048532" y="1966084"/>
                  </a:lnTo>
                  <a:lnTo>
                    <a:pt x="3057737" y="1969253"/>
                  </a:lnTo>
                  <a:lnTo>
                    <a:pt x="3067576" y="1972106"/>
                  </a:lnTo>
                  <a:lnTo>
                    <a:pt x="3077733" y="1974959"/>
                  </a:lnTo>
                  <a:lnTo>
                    <a:pt x="3088842" y="1977177"/>
                  </a:lnTo>
                  <a:lnTo>
                    <a:pt x="3100268" y="1979713"/>
                  </a:lnTo>
                  <a:lnTo>
                    <a:pt x="3111695" y="1981614"/>
                  </a:lnTo>
                  <a:lnTo>
                    <a:pt x="3123756" y="1983516"/>
                  </a:lnTo>
                  <a:lnTo>
                    <a:pt x="3136452" y="1985101"/>
                  </a:lnTo>
                  <a:lnTo>
                    <a:pt x="3149148" y="1986369"/>
                  </a:lnTo>
                  <a:lnTo>
                    <a:pt x="3162162" y="1987636"/>
                  </a:lnTo>
                  <a:lnTo>
                    <a:pt x="3188188" y="1989538"/>
                  </a:lnTo>
                  <a:lnTo>
                    <a:pt x="3188188" y="2009823"/>
                  </a:lnTo>
                  <a:lnTo>
                    <a:pt x="3188506" y="2011407"/>
                  </a:lnTo>
                  <a:lnTo>
                    <a:pt x="3189458" y="2012675"/>
                  </a:lnTo>
                  <a:lnTo>
                    <a:pt x="3191045" y="2013626"/>
                  </a:lnTo>
                  <a:lnTo>
                    <a:pt x="3192949" y="2014577"/>
                  </a:lnTo>
                  <a:lnTo>
                    <a:pt x="3194854" y="2015528"/>
                  </a:lnTo>
                  <a:lnTo>
                    <a:pt x="3197710" y="2015845"/>
                  </a:lnTo>
                  <a:lnTo>
                    <a:pt x="3200250" y="2016162"/>
                  </a:lnTo>
                  <a:lnTo>
                    <a:pt x="3203106" y="2016479"/>
                  </a:lnTo>
                  <a:lnTo>
                    <a:pt x="3254843" y="2016479"/>
                  </a:lnTo>
                  <a:lnTo>
                    <a:pt x="3258017" y="2016162"/>
                  </a:lnTo>
                  <a:lnTo>
                    <a:pt x="3260556" y="2015845"/>
                  </a:lnTo>
                  <a:lnTo>
                    <a:pt x="3263413" y="2015528"/>
                  </a:lnTo>
                  <a:lnTo>
                    <a:pt x="3265317" y="2014577"/>
                  </a:lnTo>
                  <a:lnTo>
                    <a:pt x="3267539" y="2013626"/>
                  </a:lnTo>
                  <a:lnTo>
                    <a:pt x="3269126" y="2012675"/>
                  </a:lnTo>
                  <a:lnTo>
                    <a:pt x="3269761" y="2011407"/>
                  </a:lnTo>
                  <a:lnTo>
                    <a:pt x="3270078" y="2009823"/>
                  </a:lnTo>
                  <a:lnTo>
                    <a:pt x="3270078" y="1988587"/>
                  </a:lnTo>
                  <a:lnTo>
                    <a:pt x="3286265" y="1987636"/>
                  </a:lnTo>
                  <a:lnTo>
                    <a:pt x="3302136" y="1986369"/>
                  </a:lnTo>
                  <a:lnTo>
                    <a:pt x="3317371" y="1984467"/>
                  </a:lnTo>
                  <a:lnTo>
                    <a:pt x="3331971" y="1981931"/>
                  </a:lnTo>
                  <a:lnTo>
                    <a:pt x="3345937" y="1979079"/>
                  </a:lnTo>
                  <a:lnTo>
                    <a:pt x="3358950" y="1976543"/>
                  </a:lnTo>
                  <a:lnTo>
                    <a:pt x="3370694" y="1973057"/>
                  </a:lnTo>
                  <a:lnTo>
                    <a:pt x="3381486" y="1968937"/>
                  </a:lnTo>
                  <a:lnTo>
                    <a:pt x="3390056" y="1965450"/>
                  </a:lnTo>
                  <a:lnTo>
                    <a:pt x="3398308" y="1961964"/>
                  </a:lnTo>
                  <a:lnTo>
                    <a:pt x="3405291" y="1957843"/>
                  </a:lnTo>
                  <a:lnTo>
                    <a:pt x="3411956" y="1953723"/>
                  </a:lnTo>
                  <a:lnTo>
                    <a:pt x="3417670" y="1949286"/>
                  </a:lnTo>
                  <a:lnTo>
                    <a:pt x="3422748" y="1944849"/>
                  </a:lnTo>
                  <a:lnTo>
                    <a:pt x="3427192" y="1940094"/>
                  </a:lnTo>
                  <a:lnTo>
                    <a:pt x="3430683" y="1935657"/>
                  </a:lnTo>
                  <a:lnTo>
                    <a:pt x="3433540" y="1930903"/>
                  </a:lnTo>
                  <a:lnTo>
                    <a:pt x="3435444" y="1926149"/>
                  </a:lnTo>
                  <a:lnTo>
                    <a:pt x="3436396" y="1921078"/>
                  </a:lnTo>
                  <a:lnTo>
                    <a:pt x="3437031" y="1916323"/>
                  </a:lnTo>
                  <a:lnTo>
                    <a:pt x="3436079" y="1910935"/>
                  </a:lnTo>
                  <a:lnTo>
                    <a:pt x="3434492" y="1905864"/>
                  </a:lnTo>
                  <a:lnTo>
                    <a:pt x="3432270" y="1901110"/>
                  </a:lnTo>
                  <a:lnTo>
                    <a:pt x="3429096" y="1896039"/>
                  </a:lnTo>
                  <a:lnTo>
                    <a:pt x="3426557" y="1893820"/>
                  </a:lnTo>
                  <a:lnTo>
                    <a:pt x="3424335" y="1890968"/>
                  </a:lnTo>
                  <a:lnTo>
                    <a:pt x="3418304" y="1886530"/>
                  </a:lnTo>
                  <a:lnTo>
                    <a:pt x="3411639" y="1882093"/>
                  </a:lnTo>
                  <a:lnTo>
                    <a:pt x="3404339" y="1877973"/>
                  </a:lnTo>
                  <a:lnTo>
                    <a:pt x="3395451" y="1874169"/>
                  </a:lnTo>
                  <a:lnTo>
                    <a:pt x="3385929" y="1870683"/>
                  </a:lnTo>
                  <a:lnTo>
                    <a:pt x="3375772" y="1866880"/>
                  </a:lnTo>
                  <a:lnTo>
                    <a:pt x="3365298" y="1863710"/>
                  </a:lnTo>
                  <a:lnTo>
                    <a:pt x="3354189" y="1860541"/>
                  </a:lnTo>
                  <a:lnTo>
                    <a:pt x="3342763" y="1858005"/>
                  </a:lnTo>
                  <a:lnTo>
                    <a:pt x="3318640" y="1852300"/>
                  </a:lnTo>
                  <a:lnTo>
                    <a:pt x="3294200" y="1847546"/>
                  </a:lnTo>
                  <a:lnTo>
                    <a:pt x="3270078" y="1843426"/>
                  </a:lnTo>
                  <a:lnTo>
                    <a:pt x="3270078" y="1752779"/>
                  </a:lnTo>
                  <a:lnTo>
                    <a:pt x="3291026" y="1755631"/>
                  </a:lnTo>
                  <a:lnTo>
                    <a:pt x="3298961" y="1756582"/>
                  </a:lnTo>
                  <a:lnTo>
                    <a:pt x="3306896" y="1758801"/>
                  </a:lnTo>
                  <a:lnTo>
                    <a:pt x="3323719" y="1762921"/>
                  </a:lnTo>
                  <a:lnTo>
                    <a:pt x="3339589" y="1767992"/>
                  </a:lnTo>
                  <a:lnTo>
                    <a:pt x="3352920" y="1772746"/>
                  </a:lnTo>
                  <a:lnTo>
                    <a:pt x="3360537" y="1775599"/>
                  </a:lnTo>
                  <a:lnTo>
                    <a:pt x="3363076" y="1777184"/>
                  </a:lnTo>
                  <a:lnTo>
                    <a:pt x="3367203" y="1779402"/>
                  </a:lnTo>
                  <a:lnTo>
                    <a:pt x="3369424" y="1780670"/>
                  </a:lnTo>
                  <a:lnTo>
                    <a:pt x="3371964" y="1781938"/>
                  </a:lnTo>
                  <a:lnTo>
                    <a:pt x="3374186" y="1783206"/>
                  </a:lnTo>
                  <a:lnTo>
                    <a:pt x="3377042" y="1783523"/>
                  </a:lnTo>
                  <a:lnTo>
                    <a:pt x="3383390" y="1784157"/>
                  </a:lnTo>
                  <a:lnTo>
                    <a:pt x="3389738" y="1784790"/>
                  </a:lnTo>
                  <a:lnTo>
                    <a:pt x="3396404" y="1784157"/>
                  </a:lnTo>
                  <a:lnTo>
                    <a:pt x="3403069" y="1783206"/>
                  </a:lnTo>
                  <a:lnTo>
                    <a:pt x="3409417" y="1781621"/>
                  </a:lnTo>
                  <a:lnTo>
                    <a:pt x="3415765" y="1779402"/>
                  </a:lnTo>
                  <a:lnTo>
                    <a:pt x="3421478" y="1777184"/>
                  </a:lnTo>
                  <a:lnTo>
                    <a:pt x="3426557" y="1774965"/>
                  </a:lnTo>
                  <a:lnTo>
                    <a:pt x="3430683" y="1772113"/>
                  </a:lnTo>
                  <a:lnTo>
                    <a:pt x="3434174" y="1769260"/>
                  </a:lnTo>
                  <a:lnTo>
                    <a:pt x="3435127" y="1767675"/>
                  </a:lnTo>
                  <a:lnTo>
                    <a:pt x="3436079" y="1766091"/>
                  </a:lnTo>
                  <a:lnTo>
                    <a:pt x="3436396" y="1765140"/>
                  </a:lnTo>
                  <a:lnTo>
                    <a:pt x="3436396" y="1763555"/>
                  </a:lnTo>
                  <a:lnTo>
                    <a:pt x="3436079" y="1761970"/>
                  </a:lnTo>
                  <a:lnTo>
                    <a:pt x="3435761" y="1760702"/>
                  </a:lnTo>
                  <a:lnTo>
                    <a:pt x="3434492" y="1759118"/>
                  </a:lnTo>
                  <a:lnTo>
                    <a:pt x="3432905" y="1757850"/>
                  </a:lnTo>
                  <a:lnTo>
                    <a:pt x="3428144" y="1754997"/>
                  </a:lnTo>
                  <a:lnTo>
                    <a:pt x="3423065" y="1752145"/>
                  </a:lnTo>
                  <a:lnTo>
                    <a:pt x="3417352" y="1749292"/>
                  </a:lnTo>
                  <a:lnTo>
                    <a:pt x="3410369" y="1746440"/>
                  </a:lnTo>
                  <a:lnTo>
                    <a:pt x="3403386" y="1743587"/>
                  </a:lnTo>
                  <a:lnTo>
                    <a:pt x="3396404" y="1741369"/>
                  </a:lnTo>
                  <a:lnTo>
                    <a:pt x="3380534" y="1736614"/>
                  </a:lnTo>
                  <a:lnTo>
                    <a:pt x="3363711" y="1732177"/>
                  </a:lnTo>
                  <a:lnTo>
                    <a:pt x="3346572" y="1728374"/>
                  </a:lnTo>
                  <a:lnTo>
                    <a:pt x="3329749" y="1725204"/>
                  </a:lnTo>
                  <a:lnTo>
                    <a:pt x="3313562" y="1723303"/>
                  </a:lnTo>
                  <a:lnTo>
                    <a:pt x="3292296" y="1720767"/>
                  </a:lnTo>
                  <a:lnTo>
                    <a:pt x="3270078" y="1719182"/>
                  </a:lnTo>
                  <a:lnTo>
                    <a:pt x="3270078" y="1699532"/>
                  </a:lnTo>
                  <a:lnTo>
                    <a:pt x="3269761" y="1698581"/>
                  </a:lnTo>
                  <a:lnTo>
                    <a:pt x="3269126" y="1697313"/>
                  </a:lnTo>
                  <a:lnTo>
                    <a:pt x="3267539" y="1696045"/>
                  </a:lnTo>
                  <a:lnTo>
                    <a:pt x="3265317" y="1694778"/>
                  </a:lnTo>
                  <a:lnTo>
                    <a:pt x="3263413" y="1694144"/>
                  </a:lnTo>
                  <a:lnTo>
                    <a:pt x="3260556" y="1693827"/>
                  </a:lnTo>
                  <a:lnTo>
                    <a:pt x="3258017" y="1693193"/>
                  </a:lnTo>
                  <a:lnTo>
                    <a:pt x="3254843" y="1692876"/>
                  </a:lnTo>
                  <a:lnTo>
                    <a:pt x="3203106" y="1692876"/>
                  </a:lnTo>
                  <a:close/>
                  <a:moveTo>
                    <a:pt x="3225959" y="1673225"/>
                  </a:moveTo>
                  <a:lnTo>
                    <a:pt x="3251986" y="1673542"/>
                  </a:lnTo>
                  <a:lnTo>
                    <a:pt x="3278013" y="1674493"/>
                  </a:lnTo>
                  <a:lnTo>
                    <a:pt x="3303722" y="1675444"/>
                  </a:lnTo>
                  <a:lnTo>
                    <a:pt x="3328480" y="1677028"/>
                  </a:lnTo>
                  <a:lnTo>
                    <a:pt x="3353237" y="1679247"/>
                  </a:lnTo>
                  <a:lnTo>
                    <a:pt x="3377360" y="1681466"/>
                  </a:lnTo>
                  <a:lnTo>
                    <a:pt x="3401165" y="1684318"/>
                  </a:lnTo>
                  <a:lnTo>
                    <a:pt x="3424335" y="1687805"/>
                  </a:lnTo>
                  <a:lnTo>
                    <a:pt x="3446870" y="1691291"/>
                  </a:lnTo>
                  <a:lnTo>
                    <a:pt x="3468771" y="1695411"/>
                  </a:lnTo>
                  <a:lnTo>
                    <a:pt x="3490037" y="1699532"/>
                  </a:lnTo>
                  <a:lnTo>
                    <a:pt x="3510668" y="1704286"/>
                  </a:lnTo>
                  <a:lnTo>
                    <a:pt x="3530664" y="1709357"/>
                  </a:lnTo>
                  <a:lnTo>
                    <a:pt x="3550026" y="1715062"/>
                  </a:lnTo>
                  <a:lnTo>
                    <a:pt x="3568752" y="1720450"/>
                  </a:lnTo>
                  <a:lnTo>
                    <a:pt x="3586527" y="1726789"/>
                  </a:lnTo>
                  <a:lnTo>
                    <a:pt x="3603349" y="1733128"/>
                  </a:lnTo>
                  <a:lnTo>
                    <a:pt x="3619219" y="1739467"/>
                  </a:lnTo>
                  <a:lnTo>
                    <a:pt x="3634454" y="1746440"/>
                  </a:lnTo>
                  <a:lnTo>
                    <a:pt x="3648738" y="1753413"/>
                  </a:lnTo>
                  <a:lnTo>
                    <a:pt x="3661751" y="1760702"/>
                  </a:lnTo>
                  <a:lnTo>
                    <a:pt x="3673812" y="1768626"/>
                  </a:lnTo>
                  <a:lnTo>
                    <a:pt x="3685239" y="1776550"/>
                  </a:lnTo>
                  <a:lnTo>
                    <a:pt x="3695713" y="1784157"/>
                  </a:lnTo>
                  <a:lnTo>
                    <a:pt x="3704600" y="1792397"/>
                  </a:lnTo>
                  <a:lnTo>
                    <a:pt x="3708726" y="1796834"/>
                  </a:lnTo>
                  <a:lnTo>
                    <a:pt x="3712535" y="1800955"/>
                  </a:lnTo>
                  <a:lnTo>
                    <a:pt x="3716027" y="1805075"/>
                  </a:lnTo>
                  <a:lnTo>
                    <a:pt x="3719518" y="1809512"/>
                  </a:lnTo>
                  <a:lnTo>
                    <a:pt x="3722375" y="1813950"/>
                  </a:lnTo>
                  <a:lnTo>
                    <a:pt x="3725231" y="1818704"/>
                  </a:lnTo>
                  <a:lnTo>
                    <a:pt x="3727453" y="1822824"/>
                  </a:lnTo>
                  <a:lnTo>
                    <a:pt x="3729357" y="1827261"/>
                  </a:lnTo>
                  <a:lnTo>
                    <a:pt x="3731579" y="1832015"/>
                  </a:lnTo>
                  <a:lnTo>
                    <a:pt x="3733166" y="1836136"/>
                  </a:lnTo>
                  <a:lnTo>
                    <a:pt x="3733801" y="1840890"/>
                  </a:lnTo>
                  <a:lnTo>
                    <a:pt x="3735071" y="1845644"/>
                  </a:lnTo>
                  <a:lnTo>
                    <a:pt x="3735388" y="1850081"/>
                  </a:lnTo>
                  <a:lnTo>
                    <a:pt x="3735388" y="1854836"/>
                  </a:lnTo>
                  <a:lnTo>
                    <a:pt x="3735388" y="1859590"/>
                  </a:lnTo>
                  <a:lnTo>
                    <a:pt x="3735071" y="1864344"/>
                  </a:lnTo>
                  <a:lnTo>
                    <a:pt x="3733801" y="1869098"/>
                  </a:lnTo>
                  <a:lnTo>
                    <a:pt x="3733166" y="1873219"/>
                  </a:lnTo>
                  <a:lnTo>
                    <a:pt x="3731579" y="1877973"/>
                  </a:lnTo>
                  <a:lnTo>
                    <a:pt x="3729357" y="1882727"/>
                  </a:lnTo>
                  <a:lnTo>
                    <a:pt x="3727453" y="1887164"/>
                  </a:lnTo>
                  <a:lnTo>
                    <a:pt x="3725231" y="1891285"/>
                  </a:lnTo>
                  <a:lnTo>
                    <a:pt x="3722375" y="1895722"/>
                  </a:lnTo>
                  <a:lnTo>
                    <a:pt x="3719518" y="1900476"/>
                  </a:lnTo>
                  <a:lnTo>
                    <a:pt x="3716027" y="1904913"/>
                  </a:lnTo>
                  <a:lnTo>
                    <a:pt x="3712535" y="1908717"/>
                  </a:lnTo>
                  <a:lnTo>
                    <a:pt x="3708726" y="1913154"/>
                  </a:lnTo>
                  <a:lnTo>
                    <a:pt x="3704600" y="1917274"/>
                  </a:lnTo>
                  <a:lnTo>
                    <a:pt x="3695713" y="1925515"/>
                  </a:lnTo>
                  <a:lnTo>
                    <a:pt x="3685239" y="1933438"/>
                  </a:lnTo>
                  <a:lnTo>
                    <a:pt x="3673812" y="1941362"/>
                  </a:lnTo>
                  <a:lnTo>
                    <a:pt x="3661751" y="1948969"/>
                  </a:lnTo>
                  <a:lnTo>
                    <a:pt x="3648738" y="1956259"/>
                  </a:lnTo>
                  <a:lnTo>
                    <a:pt x="3634454" y="1963548"/>
                  </a:lnTo>
                  <a:lnTo>
                    <a:pt x="3619219" y="1970521"/>
                  </a:lnTo>
                  <a:lnTo>
                    <a:pt x="3603349" y="1976860"/>
                  </a:lnTo>
                  <a:lnTo>
                    <a:pt x="3586527" y="1983199"/>
                  </a:lnTo>
                  <a:lnTo>
                    <a:pt x="3568752" y="1989538"/>
                  </a:lnTo>
                  <a:lnTo>
                    <a:pt x="3550026" y="1994926"/>
                  </a:lnTo>
                  <a:lnTo>
                    <a:pt x="3530664" y="2000631"/>
                  </a:lnTo>
                  <a:lnTo>
                    <a:pt x="3510668" y="2005702"/>
                  </a:lnTo>
                  <a:lnTo>
                    <a:pt x="3490037" y="2010457"/>
                  </a:lnTo>
                  <a:lnTo>
                    <a:pt x="3468771" y="2014577"/>
                  </a:lnTo>
                  <a:lnTo>
                    <a:pt x="3446870" y="2018697"/>
                  </a:lnTo>
                  <a:lnTo>
                    <a:pt x="3424335" y="2022184"/>
                  </a:lnTo>
                  <a:lnTo>
                    <a:pt x="3401165" y="2025670"/>
                  </a:lnTo>
                  <a:lnTo>
                    <a:pt x="3377360" y="2028523"/>
                  </a:lnTo>
                  <a:lnTo>
                    <a:pt x="3353237" y="2030741"/>
                  </a:lnTo>
                  <a:lnTo>
                    <a:pt x="3328480" y="2032643"/>
                  </a:lnTo>
                  <a:lnTo>
                    <a:pt x="3303722" y="2034228"/>
                  </a:lnTo>
                  <a:lnTo>
                    <a:pt x="3278013" y="2035495"/>
                  </a:lnTo>
                  <a:lnTo>
                    <a:pt x="3251986" y="2036446"/>
                  </a:lnTo>
                  <a:lnTo>
                    <a:pt x="3225959" y="2036763"/>
                  </a:lnTo>
                  <a:lnTo>
                    <a:pt x="3199615" y="2036446"/>
                  </a:lnTo>
                  <a:lnTo>
                    <a:pt x="3173905" y="2035495"/>
                  </a:lnTo>
                  <a:lnTo>
                    <a:pt x="3148196" y="2034228"/>
                  </a:lnTo>
                  <a:lnTo>
                    <a:pt x="3123121" y="2032643"/>
                  </a:lnTo>
                  <a:lnTo>
                    <a:pt x="3098681" y="2030741"/>
                  </a:lnTo>
                  <a:lnTo>
                    <a:pt x="3074241" y="2028523"/>
                  </a:lnTo>
                  <a:lnTo>
                    <a:pt x="3050436" y="2025670"/>
                  </a:lnTo>
                  <a:lnTo>
                    <a:pt x="3027584" y="2022184"/>
                  </a:lnTo>
                  <a:lnTo>
                    <a:pt x="3004731" y="2018697"/>
                  </a:lnTo>
                  <a:lnTo>
                    <a:pt x="2983147" y="2014577"/>
                  </a:lnTo>
                  <a:lnTo>
                    <a:pt x="2961564" y="2010457"/>
                  </a:lnTo>
                  <a:lnTo>
                    <a:pt x="2940933" y="2005702"/>
                  </a:lnTo>
                  <a:lnTo>
                    <a:pt x="2920937" y="2000631"/>
                  </a:lnTo>
                  <a:lnTo>
                    <a:pt x="2901575" y="1994926"/>
                  </a:lnTo>
                  <a:lnTo>
                    <a:pt x="2883483" y="1989538"/>
                  </a:lnTo>
                  <a:lnTo>
                    <a:pt x="2865709" y="1983199"/>
                  </a:lnTo>
                  <a:lnTo>
                    <a:pt x="2848569" y="1976860"/>
                  </a:lnTo>
                  <a:lnTo>
                    <a:pt x="2832382" y="1970521"/>
                  </a:lnTo>
                  <a:lnTo>
                    <a:pt x="2817464" y="1963548"/>
                  </a:lnTo>
                  <a:lnTo>
                    <a:pt x="2803181" y="1956259"/>
                  </a:lnTo>
                  <a:lnTo>
                    <a:pt x="2789850" y="1948969"/>
                  </a:lnTo>
                  <a:lnTo>
                    <a:pt x="2777789" y="1941362"/>
                  </a:lnTo>
                  <a:lnTo>
                    <a:pt x="2766362" y="1933438"/>
                  </a:lnTo>
                  <a:lnTo>
                    <a:pt x="2755888" y="1925515"/>
                  </a:lnTo>
                  <a:lnTo>
                    <a:pt x="2747001" y="1917274"/>
                  </a:lnTo>
                  <a:lnTo>
                    <a:pt x="2742875" y="1913154"/>
                  </a:lnTo>
                  <a:lnTo>
                    <a:pt x="2739066" y="1908717"/>
                  </a:lnTo>
                  <a:lnTo>
                    <a:pt x="2735574" y="1904913"/>
                  </a:lnTo>
                  <a:lnTo>
                    <a:pt x="2732400" y="1900476"/>
                  </a:lnTo>
                  <a:lnTo>
                    <a:pt x="2729226" y="1895722"/>
                  </a:lnTo>
                  <a:lnTo>
                    <a:pt x="2726370" y="1891285"/>
                  </a:lnTo>
                  <a:lnTo>
                    <a:pt x="2724148" y="1887164"/>
                  </a:lnTo>
                  <a:lnTo>
                    <a:pt x="2722244" y="1882727"/>
                  </a:lnTo>
                  <a:lnTo>
                    <a:pt x="2720022" y="1877973"/>
                  </a:lnTo>
                  <a:lnTo>
                    <a:pt x="2718435" y="1873219"/>
                  </a:lnTo>
                  <a:lnTo>
                    <a:pt x="2717800" y="1869098"/>
                  </a:lnTo>
                  <a:lnTo>
                    <a:pt x="2716530" y="1864344"/>
                  </a:lnTo>
                  <a:lnTo>
                    <a:pt x="2716213" y="1859590"/>
                  </a:lnTo>
                  <a:lnTo>
                    <a:pt x="2716213" y="1854836"/>
                  </a:lnTo>
                  <a:lnTo>
                    <a:pt x="2716213" y="1850081"/>
                  </a:lnTo>
                  <a:lnTo>
                    <a:pt x="2716530" y="1845644"/>
                  </a:lnTo>
                  <a:lnTo>
                    <a:pt x="2717800" y="1840890"/>
                  </a:lnTo>
                  <a:lnTo>
                    <a:pt x="2718435" y="1836136"/>
                  </a:lnTo>
                  <a:lnTo>
                    <a:pt x="2720022" y="1832015"/>
                  </a:lnTo>
                  <a:lnTo>
                    <a:pt x="2722244" y="1827261"/>
                  </a:lnTo>
                  <a:lnTo>
                    <a:pt x="2724148" y="1822824"/>
                  </a:lnTo>
                  <a:lnTo>
                    <a:pt x="2726370" y="1818704"/>
                  </a:lnTo>
                  <a:lnTo>
                    <a:pt x="2729226" y="1813950"/>
                  </a:lnTo>
                  <a:lnTo>
                    <a:pt x="2732400" y="1809512"/>
                  </a:lnTo>
                  <a:lnTo>
                    <a:pt x="2735574" y="1805075"/>
                  </a:lnTo>
                  <a:lnTo>
                    <a:pt x="2739066" y="1800955"/>
                  </a:lnTo>
                  <a:lnTo>
                    <a:pt x="2742875" y="1796834"/>
                  </a:lnTo>
                  <a:lnTo>
                    <a:pt x="2747001" y="1792397"/>
                  </a:lnTo>
                  <a:lnTo>
                    <a:pt x="2755888" y="1784157"/>
                  </a:lnTo>
                  <a:lnTo>
                    <a:pt x="2766362" y="1776550"/>
                  </a:lnTo>
                  <a:lnTo>
                    <a:pt x="2777789" y="1768626"/>
                  </a:lnTo>
                  <a:lnTo>
                    <a:pt x="2789850" y="1760702"/>
                  </a:lnTo>
                  <a:lnTo>
                    <a:pt x="2803181" y="1753413"/>
                  </a:lnTo>
                  <a:lnTo>
                    <a:pt x="2817464" y="1746440"/>
                  </a:lnTo>
                  <a:lnTo>
                    <a:pt x="2832382" y="1739467"/>
                  </a:lnTo>
                  <a:lnTo>
                    <a:pt x="2848569" y="1733128"/>
                  </a:lnTo>
                  <a:lnTo>
                    <a:pt x="2865709" y="1726789"/>
                  </a:lnTo>
                  <a:lnTo>
                    <a:pt x="2883483" y="1720450"/>
                  </a:lnTo>
                  <a:lnTo>
                    <a:pt x="2901575" y="1715062"/>
                  </a:lnTo>
                  <a:lnTo>
                    <a:pt x="2920937" y="1709357"/>
                  </a:lnTo>
                  <a:lnTo>
                    <a:pt x="2940933" y="1704286"/>
                  </a:lnTo>
                  <a:lnTo>
                    <a:pt x="2961564" y="1699532"/>
                  </a:lnTo>
                  <a:lnTo>
                    <a:pt x="2983147" y="1695411"/>
                  </a:lnTo>
                  <a:lnTo>
                    <a:pt x="3004731" y="1691291"/>
                  </a:lnTo>
                  <a:lnTo>
                    <a:pt x="3027584" y="1687805"/>
                  </a:lnTo>
                  <a:lnTo>
                    <a:pt x="3050436" y="1684318"/>
                  </a:lnTo>
                  <a:lnTo>
                    <a:pt x="3074241" y="1681466"/>
                  </a:lnTo>
                  <a:lnTo>
                    <a:pt x="3098681" y="1679247"/>
                  </a:lnTo>
                  <a:lnTo>
                    <a:pt x="3123121" y="1677028"/>
                  </a:lnTo>
                  <a:lnTo>
                    <a:pt x="3148196" y="1675444"/>
                  </a:lnTo>
                  <a:lnTo>
                    <a:pt x="3173905" y="1674493"/>
                  </a:lnTo>
                  <a:lnTo>
                    <a:pt x="3199615" y="1673542"/>
                  </a:lnTo>
                  <a:lnTo>
                    <a:pt x="3225959" y="1673225"/>
                  </a:lnTo>
                  <a:close/>
                  <a:moveTo>
                    <a:pt x="3454389" y="0"/>
                  </a:moveTo>
                  <a:lnTo>
                    <a:pt x="3461374" y="0"/>
                  </a:lnTo>
                  <a:lnTo>
                    <a:pt x="3468995" y="635"/>
                  </a:lnTo>
                  <a:lnTo>
                    <a:pt x="3475981" y="1587"/>
                  </a:lnTo>
                  <a:lnTo>
                    <a:pt x="3482966" y="3174"/>
                  </a:lnTo>
                  <a:lnTo>
                    <a:pt x="3490270" y="5079"/>
                  </a:lnTo>
                  <a:lnTo>
                    <a:pt x="3497255" y="7300"/>
                  </a:lnTo>
                  <a:lnTo>
                    <a:pt x="3503923" y="9839"/>
                  </a:lnTo>
                  <a:lnTo>
                    <a:pt x="3510591" y="13013"/>
                  </a:lnTo>
                  <a:lnTo>
                    <a:pt x="3517259" y="16505"/>
                  </a:lnTo>
                  <a:lnTo>
                    <a:pt x="3523610" y="20314"/>
                  </a:lnTo>
                  <a:lnTo>
                    <a:pt x="3529643" y="24757"/>
                  </a:lnTo>
                  <a:lnTo>
                    <a:pt x="3535676" y="29518"/>
                  </a:lnTo>
                  <a:lnTo>
                    <a:pt x="3541074" y="34596"/>
                  </a:lnTo>
                  <a:lnTo>
                    <a:pt x="3546472" y="39992"/>
                  </a:lnTo>
                  <a:lnTo>
                    <a:pt x="3551235" y="45705"/>
                  </a:lnTo>
                  <a:lnTo>
                    <a:pt x="3555998" y="51418"/>
                  </a:lnTo>
                  <a:lnTo>
                    <a:pt x="3560443" y="57766"/>
                  </a:lnTo>
                  <a:lnTo>
                    <a:pt x="3564254" y="64113"/>
                  </a:lnTo>
                  <a:lnTo>
                    <a:pt x="3567746" y="70779"/>
                  </a:lnTo>
                  <a:lnTo>
                    <a:pt x="3570922" y="77444"/>
                  </a:lnTo>
                  <a:lnTo>
                    <a:pt x="3573462" y="84109"/>
                  </a:lnTo>
                  <a:lnTo>
                    <a:pt x="3575684" y="91410"/>
                  </a:lnTo>
                  <a:lnTo>
                    <a:pt x="3577590" y="98709"/>
                  </a:lnTo>
                  <a:lnTo>
                    <a:pt x="3579177" y="106009"/>
                  </a:lnTo>
                  <a:lnTo>
                    <a:pt x="3580448" y="113309"/>
                  </a:lnTo>
                  <a:lnTo>
                    <a:pt x="3580765" y="120927"/>
                  </a:lnTo>
                  <a:lnTo>
                    <a:pt x="3581400" y="128544"/>
                  </a:lnTo>
                  <a:lnTo>
                    <a:pt x="3580765" y="136162"/>
                  </a:lnTo>
                  <a:lnTo>
                    <a:pt x="3530913" y="1012801"/>
                  </a:lnTo>
                  <a:lnTo>
                    <a:pt x="3529960" y="1019149"/>
                  </a:lnTo>
                  <a:lnTo>
                    <a:pt x="3529326" y="1025814"/>
                  </a:lnTo>
                  <a:lnTo>
                    <a:pt x="3528055" y="1032162"/>
                  </a:lnTo>
                  <a:lnTo>
                    <a:pt x="3526785" y="1038510"/>
                  </a:lnTo>
                  <a:lnTo>
                    <a:pt x="3524880" y="1044541"/>
                  </a:lnTo>
                  <a:lnTo>
                    <a:pt x="3522975" y="1050254"/>
                  </a:lnTo>
                  <a:lnTo>
                    <a:pt x="3520434" y="1056284"/>
                  </a:lnTo>
                  <a:lnTo>
                    <a:pt x="3518212" y="1062315"/>
                  </a:lnTo>
                  <a:lnTo>
                    <a:pt x="3515354" y="1067710"/>
                  </a:lnTo>
                  <a:lnTo>
                    <a:pt x="3512179" y="1072789"/>
                  </a:lnTo>
                  <a:lnTo>
                    <a:pt x="3508686" y="1077867"/>
                  </a:lnTo>
                  <a:lnTo>
                    <a:pt x="3505193" y="1083263"/>
                  </a:lnTo>
                  <a:lnTo>
                    <a:pt x="3501700" y="1087706"/>
                  </a:lnTo>
                  <a:lnTo>
                    <a:pt x="3497572" y="1092467"/>
                  </a:lnTo>
                  <a:lnTo>
                    <a:pt x="3493445" y="1096910"/>
                  </a:lnTo>
                  <a:lnTo>
                    <a:pt x="3488999" y="1101354"/>
                  </a:lnTo>
                  <a:lnTo>
                    <a:pt x="3484554" y="1105163"/>
                  </a:lnTo>
                  <a:lnTo>
                    <a:pt x="3479791" y="1108654"/>
                  </a:lnTo>
                  <a:lnTo>
                    <a:pt x="3474710" y="1112463"/>
                  </a:lnTo>
                  <a:lnTo>
                    <a:pt x="3469630" y="1115319"/>
                  </a:lnTo>
                  <a:lnTo>
                    <a:pt x="3464550" y="1118493"/>
                  </a:lnTo>
                  <a:lnTo>
                    <a:pt x="3459152" y="1121350"/>
                  </a:lnTo>
                  <a:lnTo>
                    <a:pt x="3453436" y="1123889"/>
                  </a:lnTo>
                  <a:lnTo>
                    <a:pt x="3448038" y="1126111"/>
                  </a:lnTo>
                  <a:lnTo>
                    <a:pt x="3442005" y="1128015"/>
                  </a:lnTo>
                  <a:lnTo>
                    <a:pt x="3435972" y="1129602"/>
                  </a:lnTo>
                  <a:lnTo>
                    <a:pt x="3430256" y="1130871"/>
                  </a:lnTo>
                  <a:lnTo>
                    <a:pt x="3423906" y="1132141"/>
                  </a:lnTo>
                  <a:lnTo>
                    <a:pt x="3417873" y="1132776"/>
                  </a:lnTo>
                  <a:lnTo>
                    <a:pt x="3411522" y="1133093"/>
                  </a:lnTo>
                  <a:lnTo>
                    <a:pt x="3405490" y="1133093"/>
                  </a:lnTo>
                  <a:lnTo>
                    <a:pt x="3398504" y="1132776"/>
                  </a:lnTo>
                  <a:lnTo>
                    <a:pt x="3392471" y="1132458"/>
                  </a:lnTo>
                  <a:lnTo>
                    <a:pt x="3386120" y="1131189"/>
                  </a:lnTo>
                  <a:lnTo>
                    <a:pt x="3379770" y="1129919"/>
                  </a:lnTo>
                  <a:lnTo>
                    <a:pt x="3373736" y="1128332"/>
                  </a:lnTo>
                  <a:lnTo>
                    <a:pt x="3368021" y="1126745"/>
                  </a:lnTo>
                  <a:lnTo>
                    <a:pt x="3361988" y="1124524"/>
                  </a:lnTo>
                  <a:lnTo>
                    <a:pt x="3356590" y="1122302"/>
                  </a:lnTo>
                  <a:lnTo>
                    <a:pt x="3350874" y="1119763"/>
                  </a:lnTo>
                  <a:lnTo>
                    <a:pt x="3345476" y="1116589"/>
                  </a:lnTo>
                  <a:lnTo>
                    <a:pt x="3340396" y="1113415"/>
                  </a:lnTo>
                  <a:lnTo>
                    <a:pt x="3334998" y="1109924"/>
                  </a:lnTo>
                  <a:lnTo>
                    <a:pt x="3330553" y="1106432"/>
                  </a:lnTo>
                  <a:lnTo>
                    <a:pt x="3325790" y="1102306"/>
                  </a:lnTo>
                  <a:lnTo>
                    <a:pt x="3321344" y="1098497"/>
                  </a:lnTo>
                  <a:lnTo>
                    <a:pt x="3316899" y="1094054"/>
                  </a:lnTo>
                  <a:lnTo>
                    <a:pt x="3312771" y="1089293"/>
                  </a:lnTo>
                  <a:lnTo>
                    <a:pt x="3308961" y="1084849"/>
                  </a:lnTo>
                  <a:lnTo>
                    <a:pt x="3305150" y="1080089"/>
                  </a:lnTo>
                  <a:lnTo>
                    <a:pt x="3301975" y="1074693"/>
                  </a:lnTo>
                  <a:lnTo>
                    <a:pt x="3298482" y="1069615"/>
                  </a:lnTo>
                  <a:lnTo>
                    <a:pt x="3295625" y="1064219"/>
                  </a:lnTo>
                  <a:lnTo>
                    <a:pt x="3293084" y="1058823"/>
                  </a:lnTo>
                  <a:lnTo>
                    <a:pt x="3290544" y="1053110"/>
                  </a:lnTo>
                  <a:lnTo>
                    <a:pt x="3288639" y="1047397"/>
                  </a:lnTo>
                  <a:lnTo>
                    <a:pt x="3286734" y="1041367"/>
                  </a:lnTo>
                  <a:lnTo>
                    <a:pt x="3285146" y="1035019"/>
                  </a:lnTo>
                  <a:lnTo>
                    <a:pt x="3283558" y="1028988"/>
                  </a:lnTo>
                  <a:lnTo>
                    <a:pt x="3282606" y="1022640"/>
                  </a:lnTo>
                  <a:lnTo>
                    <a:pt x="3281971" y="1015975"/>
                  </a:lnTo>
                  <a:lnTo>
                    <a:pt x="3281654" y="1009627"/>
                  </a:lnTo>
                  <a:lnTo>
                    <a:pt x="3281018" y="1003597"/>
                  </a:lnTo>
                  <a:lnTo>
                    <a:pt x="3281654" y="996614"/>
                  </a:lnTo>
                  <a:lnTo>
                    <a:pt x="3306103" y="573529"/>
                  </a:lnTo>
                  <a:lnTo>
                    <a:pt x="3299118" y="568768"/>
                  </a:lnTo>
                  <a:lnTo>
                    <a:pt x="2057582" y="2162081"/>
                  </a:lnTo>
                  <a:lnTo>
                    <a:pt x="2052502" y="2168112"/>
                  </a:lnTo>
                  <a:lnTo>
                    <a:pt x="2047422" y="2173825"/>
                  </a:lnTo>
                  <a:lnTo>
                    <a:pt x="2042024" y="2178903"/>
                  </a:lnTo>
                  <a:lnTo>
                    <a:pt x="2036626" y="2183981"/>
                  </a:lnTo>
                  <a:lnTo>
                    <a:pt x="2030592" y="2188742"/>
                  </a:lnTo>
                  <a:lnTo>
                    <a:pt x="2024877" y="2193186"/>
                  </a:lnTo>
                  <a:lnTo>
                    <a:pt x="2018844" y="2197629"/>
                  </a:lnTo>
                  <a:lnTo>
                    <a:pt x="2012493" y="2201121"/>
                  </a:lnTo>
                  <a:lnTo>
                    <a:pt x="2006143" y="2204612"/>
                  </a:lnTo>
                  <a:lnTo>
                    <a:pt x="1999475" y="2207786"/>
                  </a:lnTo>
                  <a:lnTo>
                    <a:pt x="1992807" y="2210642"/>
                  </a:lnTo>
                  <a:lnTo>
                    <a:pt x="1986139" y="2213182"/>
                  </a:lnTo>
                  <a:lnTo>
                    <a:pt x="1979470" y="2215403"/>
                  </a:lnTo>
                  <a:lnTo>
                    <a:pt x="1972485" y="2217308"/>
                  </a:lnTo>
                  <a:lnTo>
                    <a:pt x="1965499" y="2218577"/>
                  </a:lnTo>
                  <a:lnTo>
                    <a:pt x="1958514" y="2219529"/>
                  </a:lnTo>
                  <a:lnTo>
                    <a:pt x="1951528" y="2220482"/>
                  </a:lnTo>
                  <a:lnTo>
                    <a:pt x="1944225" y="2221116"/>
                  </a:lnTo>
                  <a:lnTo>
                    <a:pt x="1937239" y="2221116"/>
                  </a:lnTo>
                  <a:lnTo>
                    <a:pt x="1929619" y="2221116"/>
                  </a:lnTo>
                  <a:lnTo>
                    <a:pt x="1922633" y="2220482"/>
                  </a:lnTo>
                  <a:lnTo>
                    <a:pt x="1915647" y="2219529"/>
                  </a:lnTo>
                  <a:lnTo>
                    <a:pt x="1908344" y="2218577"/>
                  </a:lnTo>
                  <a:lnTo>
                    <a:pt x="1901358" y="2216990"/>
                  </a:lnTo>
                  <a:lnTo>
                    <a:pt x="1894690" y="2214769"/>
                  </a:lnTo>
                  <a:lnTo>
                    <a:pt x="1887387" y="2212547"/>
                  </a:lnTo>
                  <a:lnTo>
                    <a:pt x="1880402" y="2210008"/>
                  </a:lnTo>
                  <a:lnTo>
                    <a:pt x="1873734" y="2207151"/>
                  </a:lnTo>
                  <a:lnTo>
                    <a:pt x="1867066" y="2203977"/>
                  </a:lnTo>
                  <a:lnTo>
                    <a:pt x="1860715" y="2199851"/>
                  </a:lnTo>
                  <a:lnTo>
                    <a:pt x="1854047" y="2196042"/>
                  </a:lnTo>
                  <a:lnTo>
                    <a:pt x="1847696" y="2191599"/>
                  </a:lnTo>
                  <a:lnTo>
                    <a:pt x="1229469" y="1731062"/>
                  </a:lnTo>
                  <a:lnTo>
                    <a:pt x="271487" y="2768937"/>
                  </a:lnTo>
                  <a:lnTo>
                    <a:pt x="266406" y="2774967"/>
                  </a:lnTo>
                  <a:lnTo>
                    <a:pt x="260691" y="2780680"/>
                  </a:lnTo>
                  <a:lnTo>
                    <a:pt x="254975" y="2785759"/>
                  </a:lnTo>
                  <a:lnTo>
                    <a:pt x="248942" y="2791154"/>
                  </a:lnTo>
                  <a:lnTo>
                    <a:pt x="242592" y="2795915"/>
                  </a:lnTo>
                  <a:lnTo>
                    <a:pt x="236241" y="2800041"/>
                  </a:lnTo>
                  <a:lnTo>
                    <a:pt x="230208" y="2804167"/>
                  </a:lnTo>
                  <a:lnTo>
                    <a:pt x="223223" y="2807659"/>
                  </a:lnTo>
                  <a:lnTo>
                    <a:pt x="216554" y="2810833"/>
                  </a:lnTo>
                  <a:lnTo>
                    <a:pt x="209886" y="2814007"/>
                  </a:lnTo>
                  <a:lnTo>
                    <a:pt x="202901" y="2816228"/>
                  </a:lnTo>
                  <a:lnTo>
                    <a:pt x="195915" y="2818767"/>
                  </a:lnTo>
                  <a:lnTo>
                    <a:pt x="188612" y="2820354"/>
                  </a:lnTo>
                  <a:lnTo>
                    <a:pt x="181309" y="2821941"/>
                  </a:lnTo>
                  <a:lnTo>
                    <a:pt x="174006" y="2822894"/>
                  </a:lnTo>
                  <a:lnTo>
                    <a:pt x="166703" y="2823846"/>
                  </a:lnTo>
                  <a:lnTo>
                    <a:pt x="159082" y="2824163"/>
                  </a:lnTo>
                  <a:lnTo>
                    <a:pt x="152096" y="2824163"/>
                  </a:lnTo>
                  <a:lnTo>
                    <a:pt x="144476" y="2823846"/>
                  </a:lnTo>
                  <a:lnTo>
                    <a:pt x="136855" y="2823528"/>
                  </a:lnTo>
                  <a:lnTo>
                    <a:pt x="129552" y="2822259"/>
                  </a:lnTo>
                  <a:lnTo>
                    <a:pt x="122249" y="2820672"/>
                  </a:lnTo>
                  <a:lnTo>
                    <a:pt x="114945" y="2819085"/>
                  </a:lnTo>
                  <a:lnTo>
                    <a:pt x="107642" y="2816546"/>
                  </a:lnTo>
                  <a:lnTo>
                    <a:pt x="100657" y="2814324"/>
                  </a:lnTo>
                  <a:lnTo>
                    <a:pt x="93671" y="2811467"/>
                  </a:lnTo>
                  <a:lnTo>
                    <a:pt x="87003" y="2807976"/>
                  </a:lnTo>
                  <a:lnTo>
                    <a:pt x="80335" y="2804485"/>
                  </a:lnTo>
                  <a:lnTo>
                    <a:pt x="73349" y="2800359"/>
                  </a:lnTo>
                  <a:lnTo>
                    <a:pt x="66681" y="2796233"/>
                  </a:lnTo>
                  <a:lnTo>
                    <a:pt x="60331" y="2791472"/>
                  </a:lnTo>
                  <a:lnTo>
                    <a:pt x="54298" y="2785759"/>
                  </a:lnTo>
                  <a:lnTo>
                    <a:pt x="48265" y="2780680"/>
                  </a:lnTo>
                  <a:lnTo>
                    <a:pt x="42867" y="2774967"/>
                  </a:lnTo>
                  <a:lnTo>
                    <a:pt x="37469" y="2768937"/>
                  </a:lnTo>
                  <a:lnTo>
                    <a:pt x="32388" y="2762906"/>
                  </a:lnTo>
                  <a:lnTo>
                    <a:pt x="28260" y="2756876"/>
                  </a:lnTo>
                  <a:lnTo>
                    <a:pt x="23815" y="2749893"/>
                  </a:lnTo>
                  <a:lnTo>
                    <a:pt x="19687" y="2743228"/>
                  </a:lnTo>
                  <a:lnTo>
                    <a:pt x="16194" y="2736563"/>
                  </a:lnTo>
                  <a:lnTo>
                    <a:pt x="13019" y="2729580"/>
                  </a:lnTo>
                  <a:lnTo>
                    <a:pt x="10479" y="2722280"/>
                  </a:lnTo>
                  <a:lnTo>
                    <a:pt x="7938" y="2715297"/>
                  </a:lnTo>
                  <a:lnTo>
                    <a:pt x="5716" y="2708315"/>
                  </a:lnTo>
                  <a:lnTo>
                    <a:pt x="3811" y="2700697"/>
                  </a:lnTo>
                  <a:lnTo>
                    <a:pt x="2540" y="2693080"/>
                  </a:lnTo>
                  <a:lnTo>
                    <a:pt x="1270" y="2685780"/>
                  </a:lnTo>
                  <a:lnTo>
                    <a:pt x="635" y="2678162"/>
                  </a:lnTo>
                  <a:lnTo>
                    <a:pt x="0" y="2670228"/>
                  </a:lnTo>
                  <a:lnTo>
                    <a:pt x="0" y="2662927"/>
                  </a:lnTo>
                  <a:lnTo>
                    <a:pt x="0" y="2655310"/>
                  </a:lnTo>
                  <a:lnTo>
                    <a:pt x="953" y="2648010"/>
                  </a:lnTo>
                  <a:lnTo>
                    <a:pt x="1588" y="2640075"/>
                  </a:lnTo>
                  <a:lnTo>
                    <a:pt x="3176" y="2632458"/>
                  </a:lnTo>
                  <a:lnTo>
                    <a:pt x="4763" y="2625158"/>
                  </a:lnTo>
                  <a:lnTo>
                    <a:pt x="6668" y="2617858"/>
                  </a:lnTo>
                  <a:lnTo>
                    <a:pt x="9526" y="2610558"/>
                  </a:lnTo>
                  <a:lnTo>
                    <a:pt x="12384" y="2603258"/>
                  </a:lnTo>
                  <a:lnTo>
                    <a:pt x="15559" y="2596275"/>
                  </a:lnTo>
                  <a:lnTo>
                    <a:pt x="19052" y="2588975"/>
                  </a:lnTo>
                  <a:lnTo>
                    <a:pt x="22545" y="2582310"/>
                  </a:lnTo>
                  <a:lnTo>
                    <a:pt x="26990" y="2575644"/>
                  </a:lnTo>
                  <a:lnTo>
                    <a:pt x="31753" y="2569297"/>
                  </a:lnTo>
                  <a:lnTo>
                    <a:pt x="36516" y="2562631"/>
                  </a:lnTo>
                  <a:lnTo>
                    <a:pt x="1086264" y="1414621"/>
                  </a:lnTo>
                  <a:lnTo>
                    <a:pt x="1091027" y="1408908"/>
                  </a:lnTo>
                  <a:lnTo>
                    <a:pt x="1096742" y="1403829"/>
                  </a:lnTo>
                  <a:lnTo>
                    <a:pt x="1101823" y="1398751"/>
                  </a:lnTo>
                  <a:lnTo>
                    <a:pt x="1107221" y="1393990"/>
                  </a:lnTo>
                  <a:lnTo>
                    <a:pt x="1113254" y="1389229"/>
                  </a:lnTo>
                  <a:lnTo>
                    <a:pt x="1119287" y="1385103"/>
                  </a:lnTo>
                  <a:lnTo>
                    <a:pt x="1125002" y="1381295"/>
                  </a:lnTo>
                  <a:lnTo>
                    <a:pt x="1131353" y="1377803"/>
                  </a:lnTo>
                  <a:lnTo>
                    <a:pt x="1137703" y="1374629"/>
                  </a:lnTo>
                  <a:lnTo>
                    <a:pt x="1144054" y="1371455"/>
                  </a:lnTo>
                  <a:lnTo>
                    <a:pt x="1150722" y="1368599"/>
                  </a:lnTo>
                  <a:lnTo>
                    <a:pt x="1157390" y="1366694"/>
                  </a:lnTo>
                  <a:lnTo>
                    <a:pt x="1164058" y="1364790"/>
                  </a:lnTo>
                  <a:lnTo>
                    <a:pt x="1170726" y="1362568"/>
                  </a:lnTo>
                  <a:lnTo>
                    <a:pt x="1177394" y="1361616"/>
                  </a:lnTo>
                  <a:lnTo>
                    <a:pt x="1184698" y="1360347"/>
                  </a:lnTo>
                  <a:lnTo>
                    <a:pt x="1191683" y="1360029"/>
                  </a:lnTo>
                  <a:lnTo>
                    <a:pt x="1198351" y="1359712"/>
                  </a:lnTo>
                  <a:lnTo>
                    <a:pt x="1205654" y="1359077"/>
                  </a:lnTo>
                  <a:lnTo>
                    <a:pt x="1212640" y="1359712"/>
                  </a:lnTo>
                  <a:lnTo>
                    <a:pt x="1219626" y="1360347"/>
                  </a:lnTo>
                  <a:lnTo>
                    <a:pt x="1226294" y="1361299"/>
                  </a:lnTo>
                  <a:lnTo>
                    <a:pt x="1233597" y="1362251"/>
                  </a:lnTo>
                  <a:lnTo>
                    <a:pt x="1240582" y="1363838"/>
                  </a:lnTo>
                  <a:lnTo>
                    <a:pt x="1247251" y="1365742"/>
                  </a:lnTo>
                  <a:lnTo>
                    <a:pt x="1253919" y="1368281"/>
                  </a:lnTo>
                  <a:lnTo>
                    <a:pt x="1260904" y="1371138"/>
                  </a:lnTo>
                  <a:lnTo>
                    <a:pt x="1267572" y="1373677"/>
                  </a:lnTo>
                  <a:lnTo>
                    <a:pt x="1274240" y="1376851"/>
                  </a:lnTo>
                  <a:lnTo>
                    <a:pt x="1280591" y="1380977"/>
                  </a:lnTo>
                  <a:lnTo>
                    <a:pt x="1286942" y="1384786"/>
                  </a:lnTo>
                  <a:lnTo>
                    <a:pt x="1292975" y="1389229"/>
                  </a:lnTo>
                  <a:lnTo>
                    <a:pt x="1907709" y="1846910"/>
                  </a:lnTo>
                  <a:lnTo>
                    <a:pt x="3043507" y="389124"/>
                  </a:lnTo>
                  <a:lnTo>
                    <a:pt x="3023186" y="374841"/>
                  </a:lnTo>
                  <a:lnTo>
                    <a:pt x="2660568" y="470377"/>
                  </a:lnTo>
                  <a:lnTo>
                    <a:pt x="2654853" y="471646"/>
                  </a:lnTo>
                  <a:lnTo>
                    <a:pt x="2648502" y="472598"/>
                  </a:lnTo>
                  <a:lnTo>
                    <a:pt x="2642152" y="473551"/>
                  </a:lnTo>
                  <a:lnTo>
                    <a:pt x="2635801" y="473868"/>
                  </a:lnTo>
                  <a:lnTo>
                    <a:pt x="2629450" y="474185"/>
                  </a:lnTo>
                  <a:lnTo>
                    <a:pt x="2623418" y="473868"/>
                  </a:lnTo>
                  <a:lnTo>
                    <a:pt x="2617384" y="473551"/>
                  </a:lnTo>
                  <a:lnTo>
                    <a:pt x="2611352" y="472598"/>
                  </a:lnTo>
                  <a:lnTo>
                    <a:pt x="2605318" y="471964"/>
                  </a:lnTo>
                  <a:lnTo>
                    <a:pt x="2599603" y="470377"/>
                  </a:lnTo>
                  <a:lnTo>
                    <a:pt x="2593570" y="468790"/>
                  </a:lnTo>
                  <a:lnTo>
                    <a:pt x="2587537" y="466885"/>
                  </a:lnTo>
                  <a:lnTo>
                    <a:pt x="2582139" y="464346"/>
                  </a:lnTo>
                  <a:lnTo>
                    <a:pt x="2576741" y="462124"/>
                  </a:lnTo>
                  <a:lnTo>
                    <a:pt x="2571660" y="459268"/>
                  </a:lnTo>
                  <a:lnTo>
                    <a:pt x="2565945" y="456094"/>
                  </a:lnTo>
                  <a:lnTo>
                    <a:pt x="2560864" y="452920"/>
                  </a:lnTo>
                  <a:lnTo>
                    <a:pt x="2556102" y="449429"/>
                  </a:lnTo>
                  <a:lnTo>
                    <a:pt x="2551339" y="445937"/>
                  </a:lnTo>
                  <a:lnTo>
                    <a:pt x="2546576" y="441811"/>
                  </a:lnTo>
                  <a:lnTo>
                    <a:pt x="2542448" y="437685"/>
                  </a:lnTo>
                  <a:lnTo>
                    <a:pt x="2538002" y="433242"/>
                  </a:lnTo>
                  <a:lnTo>
                    <a:pt x="2533875" y="428481"/>
                  </a:lnTo>
                  <a:lnTo>
                    <a:pt x="2530064" y="423402"/>
                  </a:lnTo>
                  <a:lnTo>
                    <a:pt x="2526572" y="418324"/>
                  </a:lnTo>
                  <a:lnTo>
                    <a:pt x="2523396" y="413246"/>
                  </a:lnTo>
                  <a:lnTo>
                    <a:pt x="2520221" y="407533"/>
                  </a:lnTo>
                  <a:lnTo>
                    <a:pt x="2517363" y="402137"/>
                  </a:lnTo>
                  <a:lnTo>
                    <a:pt x="2514823" y="396107"/>
                  </a:lnTo>
                  <a:lnTo>
                    <a:pt x="2512283" y="390394"/>
                  </a:lnTo>
                  <a:lnTo>
                    <a:pt x="2510378" y="384046"/>
                  </a:lnTo>
                  <a:lnTo>
                    <a:pt x="2508472" y="377698"/>
                  </a:lnTo>
                  <a:lnTo>
                    <a:pt x="2507202" y="371350"/>
                  </a:lnTo>
                  <a:lnTo>
                    <a:pt x="2505932" y="364685"/>
                  </a:lnTo>
                  <a:lnTo>
                    <a:pt x="2505297" y="358337"/>
                  </a:lnTo>
                  <a:lnTo>
                    <a:pt x="2504980" y="351989"/>
                  </a:lnTo>
                  <a:lnTo>
                    <a:pt x="2504344" y="345641"/>
                  </a:lnTo>
                  <a:lnTo>
                    <a:pt x="2504344" y="339293"/>
                  </a:lnTo>
                  <a:lnTo>
                    <a:pt x="2505297" y="332946"/>
                  </a:lnTo>
                  <a:lnTo>
                    <a:pt x="2505615" y="326915"/>
                  </a:lnTo>
                  <a:lnTo>
                    <a:pt x="2506885" y="320567"/>
                  </a:lnTo>
                  <a:lnTo>
                    <a:pt x="2508155" y="314537"/>
                  </a:lnTo>
                  <a:lnTo>
                    <a:pt x="2509425" y="308506"/>
                  </a:lnTo>
                  <a:lnTo>
                    <a:pt x="2511648" y="302793"/>
                  </a:lnTo>
                  <a:lnTo>
                    <a:pt x="2513870" y="296763"/>
                  </a:lnTo>
                  <a:lnTo>
                    <a:pt x="2516410" y="291367"/>
                  </a:lnTo>
                  <a:lnTo>
                    <a:pt x="2518633" y="285654"/>
                  </a:lnTo>
                  <a:lnTo>
                    <a:pt x="2521808" y="280576"/>
                  </a:lnTo>
                  <a:lnTo>
                    <a:pt x="2524984" y="275180"/>
                  </a:lnTo>
                  <a:lnTo>
                    <a:pt x="2528159" y="270102"/>
                  </a:lnTo>
                  <a:lnTo>
                    <a:pt x="2531970" y="265341"/>
                  </a:lnTo>
                  <a:lnTo>
                    <a:pt x="2535462" y="260580"/>
                  </a:lnTo>
                  <a:lnTo>
                    <a:pt x="2539908" y="256136"/>
                  </a:lnTo>
                  <a:lnTo>
                    <a:pt x="2544353" y="251693"/>
                  </a:lnTo>
                  <a:lnTo>
                    <a:pt x="2548481" y="247567"/>
                  </a:lnTo>
                  <a:lnTo>
                    <a:pt x="2553244" y="243441"/>
                  </a:lnTo>
                  <a:lnTo>
                    <a:pt x="2558642" y="239949"/>
                  </a:lnTo>
                  <a:lnTo>
                    <a:pt x="2563722" y="236458"/>
                  </a:lnTo>
                  <a:lnTo>
                    <a:pt x="2568803" y="233284"/>
                  </a:lnTo>
                  <a:lnTo>
                    <a:pt x="2574201" y="230428"/>
                  </a:lnTo>
                  <a:lnTo>
                    <a:pt x="2579916" y="227889"/>
                  </a:lnTo>
                  <a:lnTo>
                    <a:pt x="2585632" y="225349"/>
                  </a:lnTo>
                  <a:lnTo>
                    <a:pt x="2591982" y="223445"/>
                  </a:lnTo>
                  <a:lnTo>
                    <a:pt x="2598015" y="221541"/>
                  </a:lnTo>
                  <a:lnTo>
                    <a:pt x="3425176" y="4126"/>
                  </a:lnTo>
                  <a:lnTo>
                    <a:pt x="3432162" y="2222"/>
                  </a:lnTo>
                  <a:lnTo>
                    <a:pt x="3439782" y="952"/>
                  </a:lnTo>
                  <a:lnTo>
                    <a:pt x="3446768" y="318"/>
                  </a:lnTo>
                  <a:lnTo>
                    <a:pt x="3454389" y="0"/>
                  </a:lnTo>
                  <a:close/>
                </a:path>
              </a:pathLst>
            </a:custGeom>
            <a:solidFill>
              <a:schemeClr val="bg1"/>
            </a:solidFill>
            <a:ln>
              <a:noFill/>
            </a:ln>
            <a:extLst/>
          </p:spPr>
          <p:txBody>
            <a:bodyPr anchor="ctr">
              <a:scene3d>
                <a:camera prst="orthographicFront"/>
                <a:lightRig rig="threePt" dir="t"/>
              </a:scene3d>
              <a:sp3d contourW="12700">
                <a:contourClr>
                  <a:srgbClr val="FFFFFF"/>
                </a:contourClr>
              </a:sp3d>
            </a:bodyPr>
            <a:lstStyle/>
            <a:p>
              <a:pPr algn="ctr">
                <a:defRPr/>
              </a:pPr>
              <a:endParaRPr lang="zh-CN" altLang="en-US" dirty="0">
                <a:solidFill>
                  <a:srgbClr val="FFFFFF"/>
                </a:solidFill>
                <a:ea typeface="微软雅黑" pitchFamily="34" charset="-122"/>
              </a:endParaRPr>
            </a:p>
          </p:txBody>
        </p:sp>
      </p:grpSp>
    </p:spTree>
    <p:extLst>
      <p:ext uri="{BB962C8B-B14F-4D97-AF65-F5344CB8AC3E}">
        <p14:creationId xmlns:p14="http://schemas.microsoft.com/office/powerpoint/2010/main" val="1120419131"/>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2" presetClass="entr" presetSubtype="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p:tgtEl>
                                          <p:spTgt spid="3"/>
                                        </p:tgtEl>
                                        <p:attrNameLst>
                                          <p:attrName>ppt_x</p:attrName>
                                        </p:attrNameLst>
                                      </p:cBhvr>
                                      <p:tavLst>
                                        <p:tav tm="0">
                                          <p:val>
                                            <p:strVal val="#ppt_x+#ppt_w*1.125000"/>
                                          </p:val>
                                        </p:tav>
                                        <p:tav tm="100000">
                                          <p:val>
                                            <p:strVal val="#ppt_x"/>
                                          </p:val>
                                        </p:tav>
                                      </p:tavLst>
                                    </p:anim>
                                    <p:animEffect transition="in" filter="wipe(left)">
                                      <p:cBhvr>
                                        <p:cTn id="12" dur="500"/>
                                        <p:tgtEl>
                                          <p:spTgt spid="3"/>
                                        </p:tgtEl>
                                      </p:cBhvr>
                                    </p:animEffect>
                                  </p:childTnLst>
                                </p:cTn>
                              </p:par>
                              <p:par>
                                <p:cTn id="13" presetID="12" presetClass="entr" presetSubtype="8"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p:tgtEl>
                                          <p:spTgt spid="2"/>
                                        </p:tgtEl>
                                        <p:attrNameLst>
                                          <p:attrName>ppt_x</p:attrName>
                                        </p:attrNameLst>
                                      </p:cBhvr>
                                      <p:tavLst>
                                        <p:tav tm="0">
                                          <p:val>
                                            <p:strVal val="#ppt_x-#ppt_w*1.125000"/>
                                          </p:val>
                                        </p:tav>
                                        <p:tav tm="100000">
                                          <p:val>
                                            <p:strVal val="#ppt_x"/>
                                          </p:val>
                                        </p:tav>
                                      </p:tavLst>
                                    </p:anim>
                                    <p:animEffect transition="in" filter="wipe(right)">
                                      <p:cBhvr>
                                        <p:cTn id="16" dur="500"/>
                                        <p:tgtEl>
                                          <p:spTgt spid="2"/>
                                        </p:tgtEl>
                                      </p:cBhvr>
                                    </p:animEffect>
                                  </p:childTnLst>
                                </p:cTn>
                              </p:par>
                            </p:childTnLst>
                          </p:cTn>
                        </p:par>
                        <p:par>
                          <p:cTn id="17" fill="hold">
                            <p:stCondLst>
                              <p:cond delay="1000"/>
                            </p:stCondLst>
                            <p:childTnLst>
                              <p:par>
                                <p:cTn id="18" presetID="47" presetClass="entr" presetSubtype="0"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anim calcmode="lin" valueType="num">
                                      <p:cBhvr>
                                        <p:cTn id="21" dur="500" fill="hold"/>
                                        <p:tgtEl>
                                          <p:spTgt spid="15"/>
                                        </p:tgtEl>
                                        <p:attrNameLst>
                                          <p:attrName>ppt_x</p:attrName>
                                        </p:attrNameLst>
                                      </p:cBhvr>
                                      <p:tavLst>
                                        <p:tav tm="0">
                                          <p:val>
                                            <p:strVal val="#ppt_x"/>
                                          </p:val>
                                        </p:tav>
                                        <p:tav tm="100000">
                                          <p:val>
                                            <p:strVal val="#ppt_x"/>
                                          </p:val>
                                        </p:tav>
                                      </p:tavLst>
                                    </p:anim>
                                    <p:anim calcmode="lin" valueType="num">
                                      <p:cBhvr>
                                        <p:cTn id="22" dur="500" fill="hold"/>
                                        <p:tgtEl>
                                          <p:spTgt spid="15"/>
                                        </p:tgtEl>
                                        <p:attrNameLst>
                                          <p:attrName>ppt_y</p:attrName>
                                        </p:attrNameLst>
                                      </p:cBhvr>
                                      <p:tavLst>
                                        <p:tav tm="0">
                                          <p:val>
                                            <p:strVal val="#ppt_y-.1"/>
                                          </p:val>
                                        </p:tav>
                                        <p:tav tm="100000">
                                          <p:val>
                                            <p:strVal val="#ppt_y"/>
                                          </p:val>
                                        </p:tav>
                                      </p:tavLst>
                                    </p:anim>
                                  </p:childTnLst>
                                </p:cTn>
                              </p:par>
                            </p:childTnLst>
                          </p:cTn>
                        </p:par>
                        <p:par>
                          <p:cTn id="23" fill="hold">
                            <p:stCondLst>
                              <p:cond delay="1500"/>
                            </p:stCondLst>
                            <p:childTnLst>
                              <p:par>
                                <p:cTn id="24" presetID="2" presetClass="entr" presetSubtype="4"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20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40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ppt_x"/>
                                          </p:val>
                                        </p:tav>
                                        <p:tav tm="100000">
                                          <p:val>
                                            <p:strVal val="#ppt_x"/>
                                          </p:val>
                                        </p:tav>
                                      </p:tavLst>
                                    </p:anim>
                                    <p:anim calcmode="lin" valueType="num">
                                      <p:cBhvr additive="base">
                                        <p:cTn id="35" dur="500" fill="hold"/>
                                        <p:tgtEl>
                                          <p:spTgt spid="10"/>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60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20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ppt_x"/>
                                          </p:val>
                                        </p:tav>
                                        <p:tav tm="100000">
                                          <p:val>
                                            <p:strVal val="#ppt_x"/>
                                          </p:val>
                                        </p:tav>
                                      </p:tavLst>
                                    </p:anim>
                                    <p:anim calcmode="lin" valueType="num">
                                      <p:cBhvr additive="base">
                                        <p:cTn id="4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P spid="11" grpId="0"/>
      <p:bldP spid="12" grpId="0"/>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五角星 1"/>
          <p:cNvSpPr/>
          <p:nvPr/>
        </p:nvSpPr>
        <p:spPr>
          <a:xfrm>
            <a:off x="2051581" y="1738257"/>
            <a:ext cx="2165350" cy="2165350"/>
          </a:xfrm>
          <a:prstGeom prst="star5">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itchFamily="34" charset="-122"/>
              <a:ea typeface="微软雅黑" pitchFamily="34" charset="-122"/>
            </a:endParaRPr>
          </a:p>
        </p:txBody>
      </p:sp>
      <p:grpSp>
        <p:nvGrpSpPr>
          <p:cNvPr id="3" name="组合 2"/>
          <p:cNvGrpSpPr/>
          <p:nvPr/>
        </p:nvGrpSpPr>
        <p:grpSpPr>
          <a:xfrm>
            <a:off x="2524904" y="2354207"/>
            <a:ext cx="1218704" cy="1218704"/>
            <a:chOff x="3962648" y="2819400"/>
            <a:chExt cx="1218704" cy="1218704"/>
          </a:xfrm>
        </p:grpSpPr>
        <p:grpSp>
          <p:nvGrpSpPr>
            <p:cNvPr id="4" name="组合 3"/>
            <p:cNvGrpSpPr/>
            <p:nvPr/>
          </p:nvGrpSpPr>
          <p:grpSpPr>
            <a:xfrm>
              <a:off x="3962648" y="2819400"/>
              <a:ext cx="1218704" cy="1218704"/>
              <a:chOff x="304800" y="673100"/>
              <a:chExt cx="4000500" cy="4000500"/>
            </a:xfrm>
            <a:effectLst>
              <a:outerShdw blurRad="444500" dist="254000" dir="8100000" algn="tr" rotWithShape="0">
                <a:prstClr val="black">
                  <a:alpha val="50000"/>
                </a:prstClr>
              </a:outerShdw>
            </a:effectLst>
          </p:grpSpPr>
          <p:sp>
            <p:nvSpPr>
              <p:cNvPr id="6" name="同心圆 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latin typeface="微软雅黑" pitchFamily="34" charset="-122"/>
                  <a:ea typeface="微软雅黑" pitchFamily="34" charset="-122"/>
                </a:endParaRPr>
              </a:p>
            </p:txBody>
          </p:sp>
          <p:sp>
            <p:nvSpPr>
              <p:cNvPr id="7" name="椭圆 6"/>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itchFamily="34" charset="-122"/>
                  <a:ea typeface="微软雅黑" pitchFamily="34" charset="-122"/>
                </a:endParaRPr>
              </a:p>
            </p:txBody>
          </p:sp>
        </p:grpSp>
        <p:sp>
          <p:nvSpPr>
            <p:cNvPr id="5" name="TextBox 4"/>
            <p:cNvSpPr txBox="1"/>
            <p:nvPr/>
          </p:nvSpPr>
          <p:spPr>
            <a:xfrm>
              <a:off x="4241959" y="3108951"/>
              <a:ext cx="646331" cy="646331"/>
            </a:xfrm>
            <a:prstGeom prst="rect">
              <a:avLst/>
            </a:prstGeom>
            <a:noFill/>
          </p:spPr>
          <p:txBody>
            <a:bodyPr wrap="none" rtlCol="0">
              <a:spAutoFit/>
            </a:bodyPr>
            <a:lstStyle/>
            <a:p>
              <a:pPr algn="ctr"/>
              <a:r>
                <a:rPr lang="zh-CN" altLang="en-US" b="1" dirty="0" smtClean="0">
                  <a:solidFill>
                    <a:schemeClr val="tx1">
                      <a:lumMod val="95000"/>
                      <a:lumOff val="5000"/>
                    </a:schemeClr>
                  </a:solidFill>
                  <a:latin typeface="微软雅黑" pitchFamily="34" charset="-122"/>
                  <a:ea typeface="微软雅黑" pitchFamily="34" charset="-122"/>
                </a:rPr>
                <a:t>支出</a:t>
              </a:r>
              <a:endParaRPr lang="en-US" altLang="zh-CN" b="1" dirty="0" smtClean="0">
                <a:solidFill>
                  <a:schemeClr val="tx1">
                    <a:lumMod val="95000"/>
                    <a:lumOff val="5000"/>
                  </a:schemeClr>
                </a:solidFill>
                <a:latin typeface="微软雅黑" pitchFamily="34" charset="-122"/>
                <a:ea typeface="微软雅黑" pitchFamily="34" charset="-122"/>
              </a:endParaRPr>
            </a:p>
            <a:p>
              <a:pPr algn="ctr"/>
              <a:r>
                <a:rPr lang="zh-CN" altLang="en-US" b="1" dirty="0" smtClean="0">
                  <a:solidFill>
                    <a:schemeClr val="tx1">
                      <a:lumMod val="95000"/>
                      <a:lumOff val="5000"/>
                    </a:schemeClr>
                  </a:solidFill>
                  <a:latin typeface="微软雅黑" pitchFamily="34" charset="-122"/>
                  <a:ea typeface="微软雅黑" pitchFamily="34" charset="-122"/>
                </a:rPr>
                <a:t>成本</a:t>
              </a:r>
              <a:endParaRPr lang="en-US" altLang="zh-CN" b="1" dirty="0" smtClean="0">
                <a:solidFill>
                  <a:schemeClr val="tx1">
                    <a:lumMod val="95000"/>
                    <a:lumOff val="5000"/>
                  </a:schemeClr>
                </a:solidFill>
                <a:latin typeface="微软雅黑" pitchFamily="34" charset="-122"/>
                <a:ea typeface="微软雅黑" pitchFamily="34" charset="-122"/>
              </a:endParaRPr>
            </a:p>
          </p:txBody>
        </p:sp>
      </p:grpSp>
      <p:sp>
        <p:nvSpPr>
          <p:cNvPr id="8" name="椭圆 7"/>
          <p:cNvSpPr/>
          <p:nvPr/>
        </p:nvSpPr>
        <p:spPr>
          <a:xfrm>
            <a:off x="1548834" y="2218743"/>
            <a:ext cx="710139" cy="710139"/>
          </a:xfrm>
          <a:prstGeom prst="ellipse">
            <a:avLst/>
          </a:prstGeom>
          <a:solidFill>
            <a:schemeClr val="tx1">
              <a:lumMod val="95000"/>
              <a:lumOff val="5000"/>
            </a:schemeClr>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itchFamily="34" charset="-122"/>
              <a:ea typeface="微软雅黑" pitchFamily="34" charset="-122"/>
            </a:endParaRPr>
          </a:p>
        </p:txBody>
      </p:sp>
      <p:sp>
        <p:nvSpPr>
          <p:cNvPr id="9" name="椭圆 8"/>
          <p:cNvSpPr/>
          <p:nvPr/>
        </p:nvSpPr>
        <p:spPr>
          <a:xfrm>
            <a:off x="2779187" y="1221793"/>
            <a:ext cx="710139" cy="710139"/>
          </a:xfrm>
          <a:prstGeom prst="ellipse">
            <a:avLst/>
          </a:prstGeom>
          <a:solidFill>
            <a:schemeClr val="tx1">
              <a:lumMod val="95000"/>
              <a:lumOff val="5000"/>
            </a:schemeClr>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latin typeface="微软雅黑" pitchFamily="34" charset="-122"/>
              <a:ea typeface="微软雅黑" pitchFamily="34" charset="-122"/>
            </a:endParaRPr>
          </a:p>
        </p:txBody>
      </p:sp>
      <p:sp>
        <p:nvSpPr>
          <p:cNvPr id="10" name="椭圆 9"/>
          <p:cNvSpPr/>
          <p:nvPr/>
        </p:nvSpPr>
        <p:spPr>
          <a:xfrm>
            <a:off x="4023786" y="2218743"/>
            <a:ext cx="710139" cy="710139"/>
          </a:xfrm>
          <a:prstGeom prst="ellipse">
            <a:avLst/>
          </a:prstGeom>
          <a:solidFill>
            <a:schemeClr val="tx1">
              <a:lumMod val="95000"/>
              <a:lumOff val="5000"/>
            </a:schemeClr>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itchFamily="34" charset="-122"/>
              <a:ea typeface="微软雅黑" pitchFamily="34" charset="-122"/>
            </a:endParaRPr>
          </a:p>
        </p:txBody>
      </p:sp>
      <p:sp>
        <p:nvSpPr>
          <p:cNvPr id="11" name="椭圆 10"/>
          <p:cNvSpPr/>
          <p:nvPr/>
        </p:nvSpPr>
        <p:spPr>
          <a:xfrm>
            <a:off x="3532192" y="3661811"/>
            <a:ext cx="710139" cy="710139"/>
          </a:xfrm>
          <a:prstGeom prst="ellipse">
            <a:avLst/>
          </a:prstGeom>
          <a:solidFill>
            <a:schemeClr val="tx1">
              <a:lumMod val="95000"/>
              <a:lumOff val="5000"/>
            </a:schemeClr>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itchFamily="34" charset="-122"/>
              <a:ea typeface="微软雅黑" pitchFamily="34" charset="-122"/>
            </a:endParaRPr>
          </a:p>
        </p:txBody>
      </p:sp>
      <p:sp>
        <p:nvSpPr>
          <p:cNvPr id="12" name="椭圆 11"/>
          <p:cNvSpPr/>
          <p:nvPr/>
        </p:nvSpPr>
        <p:spPr>
          <a:xfrm>
            <a:off x="2038835" y="3649111"/>
            <a:ext cx="710139" cy="710139"/>
          </a:xfrm>
          <a:prstGeom prst="ellipse">
            <a:avLst/>
          </a:prstGeom>
          <a:solidFill>
            <a:schemeClr val="tx1">
              <a:lumMod val="95000"/>
              <a:lumOff val="5000"/>
            </a:schemeClr>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itchFamily="34" charset="-122"/>
              <a:ea typeface="微软雅黑" pitchFamily="34" charset="-122"/>
            </a:endParaRPr>
          </a:p>
        </p:txBody>
      </p:sp>
      <p:sp>
        <p:nvSpPr>
          <p:cNvPr id="13" name="TextBox 12"/>
          <p:cNvSpPr txBox="1"/>
          <p:nvPr/>
        </p:nvSpPr>
        <p:spPr>
          <a:xfrm>
            <a:off x="1782166" y="1401616"/>
            <a:ext cx="902811" cy="307777"/>
          </a:xfrm>
          <a:prstGeom prst="rect">
            <a:avLst/>
          </a:prstGeom>
          <a:noFill/>
        </p:spPr>
        <p:txBody>
          <a:bodyPr wrap="none" rtlCol="0">
            <a:spAutoFit/>
          </a:bodyPr>
          <a:lstStyle/>
          <a:p>
            <a:pPr algn="ctr"/>
            <a:r>
              <a:rPr lang="zh-CN" altLang="en-US" sz="1400" b="1" dirty="0">
                <a:solidFill>
                  <a:schemeClr val="tx1">
                    <a:lumMod val="65000"/>
                    <a:lumOff val="35000"/>
                  </a:schemeClr>
                </a:solidFill>
                <a:latin typeface="微软雅黑" pitchFamily="34" charset="-122"/>
                <a:ea typeface="微软雅黑" pitchFamily="34" charset="-122"/>
              </a:rPr>
              <a:t>管理成本</a:t>
            </a:r>
          </a:p>
        </p:txBody>
      </p:sp>
      <p:sp>
        <p:nvSpPr>
          <p:cNvPr id="14" name="TextBox 13"/>
          <p:cNvSpPr txBox="1"/>
          <p:nvPr/>
        </p:nvSpPr>
        <p:spPr>
          <a:xfrm>
            <a:off x="4844876" y="2418122"/>
            <a:ext cx="902811" cy="307777"/>
          </a:xfrm>
          <a:prstGeom prst="rect">
            <a:avLst/>
          </a:prstGeom>
          <a:noFill/>
        </p:spPr>
        <p:txBody>
          <a:bodyPr wrap="none" rtlCol="0">
            <a:spAutoFit/>
          </a:bodyPr>
          <a:lstStyle/>
          <a:p>
            <a:r>
              <a:rPr lang="zh-CN" altLang="en-US" sz="1400" b="1" dirty="0">
                <a:solidFill>
                  <a:schemeClr val="tx1">
                    <a:lumMod val="65000"/>
                    <a:lumOff val="35000"/>
                  </a:schemeClr>
                </a:solidFill>
                <a:latin typeface="微软雅黑" pitchFamily="34" charset="-122"/>
                <a:ea typeface="微软雅黑" pitchFamily="34" charset="-122"/>
              </a:rPr>
              <a:t>其他成本</a:t>
            </a:r>
          </a:p>
        </p:txBody>
      </p:sp>
      <p:sp>
        <p:nvSpPr>
          <p:cNvPr id="15" name="TextBox 14"/>
          <p:cNvSpPr txBox="1"/>
          <p:nvPr/>
        </p:nvSpPr>
        <p:spPr>
          <a:xfrm>
            <a:off x="4338218" y="3920157"/>
            <a:ext cx="902811" cy="307777"/>
          </a:xfrm>
          <a:prstGeom prst="rect">
            <a:avLst/>
          </a:prstGeom>
          <a:noFill/>
        </p:spPr>
        <p:txBody>
          <a:bodyPr wrap="none" rtlCol="0">
            <a:spAutoFit/>
          </a:bodyPr>
          <a:lstStyle/>
          <a:p>
            <a:r>
              <a:rPr lang="zh-CN" altLang="en-US" sz="1400" b="1" dirty="0">
                <a:solidFill>
                  <a:schemeClr val="tx1">
                    <a:lumMod val="65000"/>
                    <a:lumOff val="35000"/>
                  </a:schemeClr>
                </a:solidFill>
                <a:latin typeface="微软雅黑" pitchFamily="34" charset="-122"/>
                <a:ea typeface="微软雅黑" pitchFamily="34" charset="-122"/>
              </a:rPr>
              <a:t>人员成本</a:t>
            </a:r>
          </a:p>
        </p:txBody>
      </p:sp>
      <p:sp>
        <p:nvSpPr>
          <p:cNvPr id="16" name="TextBox 15"/>
          <p:cNvSpPr txBox="1"/>
          <p:nvPr/>
        </p:nvSpPr>
        <p:spPr>
          <a:xfrm>
            <a:off x="499348" y="2451600"/>
            <a:ext cx="902811" cy="307777"/>
          </a:xfrm>
          <a:prstGeom prst="rect">
            <a:avLst/>
          </a:prstGeom>
          <a:noFill/>
        </p:spPr>
        <p:txBody>
          <a:bodyPr wrap="none" rtlCol="0">
            <a:spAutoFit/>
          </a:bodyPr>
          <a:lstStyle/>
          <a:p>
            <a:pPr algn="ctr"/>
            <a:r>
              <a:rPr lang="zh-CN" altLang="en-US" sz="1400" b="1" dirty="0">
                <a:solidFill>
                  <a:schemeClr val="tx1">
                    <a:lumMod val="65000"/>
                    <a:lumOff val="35000"/>
                  </a:schemeClr>
                </a:solidFill>
                <a:latin typeface="微软雅黑" pitchFamily="34" charset="-122"/>
                <a:ea typeface="微软雅黑" pitchFamily="34" charset="-122"/>
              </a:rPr>
              <a:t>办公成本</a:t>
            </a:r>
          </a:p>
        </p:txBody>
      </p:sp>
      <p:sp>
        <p:nvSpPr>
          <p:cNvPr id="17" name="TextBox 16"/>
          <p:cNvSpPr txBox="1"/>
          <p:nvPr/>
        </p:nvSpPr>
        <p:spPr>
          <a:xfrm>
            <a:off x="1009878" y="3870314"/>
            <a:ext cx="902811" cy="307777"/>
          </a:xfrm>
          <a:prstGeom prst="rect">
            <a:avLst/>
          </a:prstGeom>
          <a:noFill/>
        </p:spPr>
        <p:txBody>
          <a:bodyPr wrap="none" rtlCol="0">
            <a:spAutoFit/>
          </a:bodyPr>
          <a:lstStyle/>
          <a:p>
            <a:pPr algn="ctr"/>
            <a:r>
              <a:rPr lang="zh-CN" altLang="en-US" sz="1400" b="1" dirty="0">
                <a:solidFill>
                  <a:schemeClr val="tx1">
                    <a:lumMod val="65000"/>
                    <a:lumOff val="35000"/>
                  </a:schemeClr>
                </a:solidFill>
                <a:latin typeface="微软雅黑" pitchFamily="34" charset="-122"/>
                <a:ea typeface="微软雅黑" pitchFamily="34" charset="-122"/>
              </a:rPr>
              <a:t>营销成本</a:t>
            </a:r>
          </a:p>
        </p:txBody>
      </p:sp>
      <p:grpSp>
        <p:nvGrpSpPr>
          <p:cNvPr id="18" name="组合 17"/>
          <p:cNvGrpSpPr/>
          <p:nvPr/>
        </p:nvGrpSpPr>
        <p:grpSpPr>
          <a:xfrm>
            <a:off x="6161692" y="1275118"/>
            <a:ext cx="2077200" cy="432536"/>
            <a:chOff x="814328" y="3219334"/>
            <a:chExt cx="2077200" cy="432536"/>
          </a:xfrm>
        </p:grpSpPr>
        <p:grpSp>
          <p:nvGrpSpPr>
            <p:cNvPr id="21" name="组合 20"/>
            <p:cNvGrpSpPr/>
            <p:nvPr/>
          </p:nvGrpSpPr>
          <p:grpSpPr>
            <a:xfrm>
              <a:off x="814328" y="3219334"/>
              <a:ext cx="2077200" cy="432536"/>
              <a:chOff x="4304043" y="1286668"/>
              <a:chExt cx="5877487" cy="2757793"/>
            </a:xfrm>
            <a:effectLst>
              <a:outerShdw blurRad="381000" dist="254000" dir="8100000" algn="tr" rotWithShape="0">
                <a:prstClr val="black">
                  <a:alpha val="40000"/>
                </a:prstClr>
              </a:outerShdw>
            </a:effectLst>
          </p:grpSpPr>
          <p:sp>
            <p:nvSpPr>
              <p:cNvPr id="23" name="圆角矩形 22"/>
              <p:cNvSpPr/>
              <p:nvPr/>
            </p:nvSpPr>
            <p:spPr>
              <a:xfrm>
                <a:off x="4304043" y="1286668"/>
                <a:ext cx="5877487"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圆角矩形 23"/>
              <p:cNvSpPr/>
              <p:nvPr/>
            </p:nvSpPr>
            <p:spPr>
              <a:xfrm>
                <a:off x="4351924" y="1373342"/>
                <a:ext cx="5775624" cy="258445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TextBox 19"/>
            <p:cNvSpPr txBox="1"/>
            <p:nvPr/>
          </p:nvSpPr>
          <p:spPr>
            <a:xfrm>
              <a:off x="831250" y="3331792"/>
              <a:ext cx="1999302" cy="215444"/>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r>
                <a:rPr lang="zh-CN" altLang="en-US" dirty="0">
                  <a:solidFill>
                    <a:srgbClr val="C00000"/>
                  </a:solidFill>
                </a:rPr>
                <a:t>点击输入标题文本</a:t>
              </a:r>
            </a:p>
          </p:txBody>
        </p:sp>
      </p:grpSp>
      <p:sp>
        <p:nvSpPr>
          <p:cNvPr id="25" name="TextBox 24"/>
          <p:cNvSpPr txBox="1"/>
          <p:nvPr/>
        </p:nvSpPr>
        <p:spPr>
          <a:xfrm>
            <a:off x="5940152" y="2004549"/>
            <a:ext cx="2520281" cy="752514"/>
          </a:xfrm>
          <a:prstGeom prst="rect">
            <a:avLst/>
          </a:prstGeom>
          <a:noFill/>
        </p:spPr>
        <p:txBody>
          <a:bodyPr wrap="square" rtlCol="0">
            <a:spAutoFit/>
          </a:bodyPr>
          <a:lstStyle/>
          <a:p>
            <a:pPr>
              <a:lnSpc>
                <a:spcPct val="130000"/>
              </a:lnSpc>
              <a:defRPr/>
            </a:pPr>
            <a:r>
              <a:rPr lang="en-US" altLang="zh-CN" sz="1100" dirty="0">
                <a:latin typeface="微软雅黑" pitchFamily="34" charset="-122"/>
                <a:ea typeface="微软雅黑" pitchFamily="34" charset="-122"/>
              </a:rPr>
              <a:t>01</a:t>
            </a:r>
            <a:r>
              <a:rPr lang="zh-CN" altLang="en-US" sz="1100" dirty="0">
                <a:latin typeface="微软雅黑" pitchFamily="34" charset="-122"/>
                <a:ea typeface="微软雅黑" pitchFamily="34" charset="-122"/>
              </a:rPr>
              <a:t>、点击输入简要文字内容，文字内容需概括精炼，不用多余的文字修饰，言简意赅的说明分项内容</a:t>
            </a:r>
            <a:r>
              <a:rPr lang="en-US" altLang="zh-CN" sz="1100" dirty="0">
                <a:latin typeface="微软雅黑" pitchFamily="34" charset="-122"/>
                <a:ea typeface="微软雅黑" pitchFamily="34" charset="-122"/>
              </a:rPr>
              <a:t>……</a:t>
            </a:r>
            <a:endParaRPr lang="zh-CN" altLang="en-US" sz="1100" dirty="0">
              <a:latin typeface="微软雅黑" pitchFamily="34" charset="-122"/>
              <a:ea typeface="微软雅黑" pitchFamily="34" charset="-122"/>
            </a:endParaRPr>
          </a:p>
        </p:txBody>
      </p:sp>
      <p:sp>
        <p:nvSpPr>
          <p:cNvPr id="26" name="TextBox 25"/>
          <p:cNvSpPr txBox="1"/>
          <p:nvPr/>
        </p:nvSpPr>
        <p:spPr>
          <a:xfrm>
            <a:off x="5940152" y="2827348"/>
            <a:ext cx="2520281" cy="752514"/>
          </a:xfrm>
          <a:prstGeom prst="rect">
            <a:avLst/>
          </a:prstGeom>
          <a:noFill/>
        </p:spPr>
        <p:txBody>
          <a:bodyPr wrap="square" rtlCol="0">
            <a:spAutoFit/>
          </a:bodyPr>
          <a:lstStyle/>
          <a:p>
            <a:pPr>
              <a:lnSpc>
                <a:spcPct val="130000"/>
              </a:lnSpc>
              <a:defRPr/>
            </a:pPr>
            <a:r>
              <a:rPr lang="en-US" altLang="zh-CN" sz="1100" dirty="0">
                <a:latin typeface="微软雅黑" pitchFamily="34" charset="-122"/>
                <a:ea typeface="微软雅黑" pitchFamily="34" charset="-122"/>
              </a:rPr>
              <a:t>02</a:t>
            </a:r>
            <a:r>
              <a:rPr lang="zh-CN" altLang="en-US" sz="1100" dirty="0">
                <a:latin typeface="微软雅黑" pitchFamily="34" charset="-122"/>
                <a:ea typeface="微软雅黑" pitchFamily="34" charset="-122"/>
              </a:rPr>
              <a:t>、点击输入简要文字内容，文字内容需概括精炼，不用多余的文字修饰，言简意赅的说明分项内容</a:t>
            </a:r>
            <a:r>
              <a:rPr lang="en-US" altLang="zh-CN" sz="1100" dirty="0">
                <a:latin typeface="微软雅黑" pitchFamily="34" charset="-122"/>
                <a:ea typeface="微软雅黑" pitchFamily="34" charset="-122"/>
              </a:rPr>
              <a:t>……</a:t>
            </a:r>
            <a:endParaRPr lang="zh-CN" altLang="en-US" sz="1100" dirty="0">
              <a:latin typeface="微软雅黑" pitchFamily="34" charset="-122"/>
              <a:ea typeface="微软雅黑" pitchFamily="34" charset="-122"/>
            </a:endParaRPr>
          </a:p>
        </p:txBody>
      </p:sp>
      <p:sp>
        <p:nvSpPr>
          <p:cNvPr id="27" name="TextBox 26"/>
          <p:cNvSpPr txBox="1"/>
          <p:nvPr/>
        </p:nvSpPr>
        <p:spPr>
          <a:xfrm>
            <a:off x="5940152" y="3691444"/>
            <a:ext cx="2520281" cy="752514"/>
          </a:xfrm>
          <a:prstGeom prst="rect">
            <a:avLst/>
          </a:prstGeom>
          <a:noFill/>
        </p:spPr>
        <p:txBody>
          <a:bodyPr wrap="square" rtlCol="0">
            <a:spAutoFit/>
          </a:bodyPr>
          <a:lstStyle/>
          <a:p>
            <a:pPr>
              <a:lnSpc>
                <a:spcPct val="130000"/>
              </a:lnSpc>
              <a:defRPr/>
            </a:pPr>
            <a:r>
              <a:rPr lang="en-US" altLang="zh-CN" sz="1100" dirty="0">
                <a:latin typeface="微软雅黑" pitchFamily="34" charset="-122"/>
                <a:ea typeface="微软雅黑" pitchFamily="34" charset="-122"/>
              </a:rPr>
              <a:t>03</a:t>
            </a:r>
            <a:r>
              <a:rPr lang="zh-CN" altLang="en-US" sz="1100" dirty="0">
                <a:latin typeface="微软雅黑" pitchFamily="34" charset="-122"/>
                <a:ea typeface="微软雅黑" pitchFamily="34" charset="-122"/>
              </a:rPr>
              <a:t>、点击输入简要文字内容，文字内容需概括精炼，不用多余的文字修饰，言简意赅的说明分项内容</a:t>
            </a:r>
            <a:r>
              <a:rPr lang="en-US" altLang="zh-CN" sz="1100" dirty="0">
                <a:latin typeface="微软雅黑" pitchFamily="34" charset="-122"/>
                <a:ea typeface="微软雅黑" pitchFamily="34" charset="-122"/>
              </a:rPr>
              <a:t>……</a:t>
            </a:r>
            <a:endParaRPr lang="zh-CN" altLang="en-US" sz="1100" dirty="0">
              <a:latin typeface="微软雅黑" pitchFamily="34" charset="-122"/>
              <a:ea typeface="微软雅黑" pitchFamily="34" charset="-122"/>
            </a:endParaRPr>
          </a:p>
        </p:txBody>
      </p:sp>
      <p:sp>
        <p:nvSpPr>
          <p:cNvPr id="28" name="TextBox 27"/>
          <p:cNvSpPr txBox="1"/>
          <p:nvPr/>
        </p:nvSpPr>
        <p:spPr>
          <a:xfrm>
            <a:off x="2799460" y="1451298"/>
            <a:ext cx="671359" cy="246221"/>
          </a:xfrm>
          <a:prstGeom prst="rect">
            <a:avLst/>
          </a:prstGeom>
          <a:noFill/>
        </p:spPr>
        <p:txBody>
          <a:bodyPr wrap="square" lIns="0" tIns="0" rIns="0" bIns="0" rtlCol="0">
            <a:spAutoFit/>
          </a:bodyPr>
          <a:lstStyle/>
          <a:p>
            <a:pPr algn="ctr"/>
            <a:r>
              <a:rPr lang="en-US" altLang="zh-CN" sz="1600" b="1" dirty="0" smtClean="0">
                <a:solidFill>
                  <a:schemeClr val="bg1"/>
                </a:solidFill>
                <a:latin typeface="微软雅黑" pitchFamily="34" charset="-122"/>
                <a:ea typeface="微软雅黑" pitchFamily="34" charset="-122"/>
              </a:rPr>
              <a:t>20%</a:t>
            </a:r>
            <a:endParaRPr lang="zh-CN" altLang="en-US" sz="1600" b="1" dirty="0" smtClean="0">
              <a:solidFill>
                <a:schemeClr val="bg1"/>
              </a:solidFill>
              <a:latin typeface="微软雅黑" pitchFamily="34" charset="-122"/>
              <a:ea typeface="微软雅黑" pitchFamily="34" charset="-122"/>
            </a:endParaRPr>
          </a:p>
        </p:txBody>
      </p:sp>
      <p:sp>
        <p:nvSpPr>
          <p:cNvPr id="29" name="TextBox 28"/>
          <p:cNvSpPr txBox="1"/>
          <p:nvPr/>
        </p:nvSpPr>
        <p:spPr>
          <a:xfrm>
            <a:off x="1562212" y="2453379"/>
            <a:ext cx="671359" cy="246221"/>
          </a:xfrm>
          <a:prstGeom prst="rect">
            <a:avLst/>
          </a:prstGeom>
          <a:noFill/>
        </p:spPr>
        <p:txBody>
          <a:bodyPr wrap="square" lIns="0" tIns="0" rIns="0" bIns="0" rtlCol="0">
            <a:spAutoFit/>
          </a:bodyPr>
          <a:lstStyle/>
          <a:p>
            <a:pPr algn="ctr"/>
            <a:r>
              <a:rPr lang="en-US" altLang="zh-CN" sz="1600" b="1" dirty="0" smtClean="0">
                <a:solidFill>
                  <a:schemeClr val="bg1"/>
                </a:solidFill>
                <a:latin typeface="微软雅黑" pitchFamily="34" charset="-122"/>
                <a:ea typeface="微软雅黑" pitchFamily="34" charset="-122"/>
              </a:rPr>
              <a:t>15%</a:t>
            </a:r>
            <a:endParaRPr lang="zh-CN" altLang="en-US" sz="1600" b="1" dirty="0" smtClean="0">
              <a:solidFill>
                <a:schemeClr val="bg1"/>
              </a:solidFill>
              <a:latin typeface="微软雅黑" pitchFamily="34" charset="-122"/>
              <a:ea typeface="微软雅黑" pitchFamily="34" charset="-122"/>
            </a:endParaRPr>
          </a:p>
        </p:txBody>
      </p:sp>
      <p:sp>
        <p:nvSpPr>
          <p:cNvPr id="30" name="TextBox 29"/>
          <p:cNvSpPr txBox="1"/>
          <p:nvPr/>
        </p:nvSpPr>
        <p:spPr>
          <a:xfrm>
            <a:off x="4043175" y="2453379"/>
            <a:ext cx="671359" cy="246221"/>
          </a:xfrm>
          <a:prstGeom prst="rect">
            <a:avLst/>
          </a:prstGeom>
          <a:noFill/>
        </p:spPr>
        <p:txBody>
          <a:bodyPr wrap="square" lIns="0" tIns="0" rIns="0" bIns="0" rtlCol="0">
            <a:spAutoFit/>
          </a:bodyPr>
          <a:lstStyle/>
          <a:p>
            <a:pPr algn="ctr"/>
            <a:r>
              <a:rPr lang="en-US" altLang="zh-CN" sz="1600" b="1" dirty="0">
                <a:solidFill>
                  <a:schemeClr val="bg1"/>
                </a:solidFill>
                <a:latin typeface="微软雅黑" pitchFamily="34" charset="-122"/>
                <a:ea typeface="微软雅黑" pitchFamily="34" charset="-122"/>
              </a:rPr>
              <a:t>1</a:t>
            </a:r>
            <a:r>
              <a:rPr lang="en-US" altLang="zh-CN" sz="1600" b="1" dirty="0" smtClean="0">
                <a:solidFill>
                  <a:schemeClr val="bg1"/>
                </a:solidFill>
                <a:latin typeface="微软雅黑" pitchFamily="34" charset="-122"/>
                <a:ea typeface="微软雅黑" pitchFamily="34" charset="-122"/>
              </a:rPr>
              <a:t>0%</a:t>
            </a:r>
            <a:endParaRPr lang="zh-CN" altLang="en-US" sz="1600" b="1" dirty="0" smtClean="0">
              <a:solidFill>
                <a:schemeClr val="bg1"/>
              </a:solidFill>
              <a:latin typeface="微软雅黑" pitchFamily="34" charset="-122"/>
              <a:ea typeface="微软雅黑" pitchFamily="34" charset="-122"/>
            </a:endParaRPr>
          </a:p>
        </p:txBody>
      </p:sp>
      <p:sp>
        <p:nvSpPr>
          <p:cNvPr id="31" name="TextBox 30"/>
          <p:cNvSpPr txBox="1"/>
          <p:nvPr/>
        </p:nvSpPr>
        <p:spPr>
          <a:xfrm>
            <a:off x="2058224" y="3893769"/>
            <a:ext cx="671359" cy="246221"/>
          </a:xfrm>
          <a:prstGeom prst="rect">
            <a:avLst/>
          </a:prstGeom>
          <a:noFill/>
        </p:spPr>
        <p:txBody>
          <a:bodyPr wrap="square" lIns="0" tIns="0" rIns="0" bIns="0" rtlCol="0">
            <a:spAutoFit/>
          </a:bodyPr>
          <a:lstStyle/>
          <a:p>
            <a:pPr algn="ctr"/>
            <a:r>
              <a:rPr lang="en-US" altLang="zh-CN" sz="1600" b="1" dirty="0" smtClean="0">
                <a:solidFill>
                  <a:schemeClr val="bg1"/>
                </a:solidFill>
                <a:latin typeface="微软雅黑" pitchFamily="34" charset="-122"/>
                <a:ea typeface="微软雅黑" pitchFamily="34" charset="-122"/>
              </a:rPr>
              <a:t>35%</a:t>
            </a:r>
            <a:endParaRPr lang="zh-CN" altLang="en-US" sz="1600" b="1" dirty="0" smtClean="0">
              <a:solidFill>
                <a:schemeClr val="bg1"/>
              </a:solidFill>
              <a:latin typeface="微软雅黑" pitchFamily="34" charset="-122"/>
              <a:ea typeface="微软雅黑" pitchFamily="34" charset="-122"/>
            </a:endParaRPr>
          </a:p>
        </p:txBody>
      </p:sp>
      <p:sp>
        <p:nvSpPr>
          <p:cNvPr id="32" name="TextBox 31"/>
          <p:cNvSpPr txBox="1"/>
          <p:nvPr/>
        </p:nvSpPr>
        <p:spPr>
          <a:xfrm>
            <a:off x="3545572" y="3901091"/>
            <a:ext cx="671359" cy="246221"/>
          </a:xfrm>
          <a:prstGeom prst="rect">
            <a:avLst/>
          </a:prstGeom>
          <a:noFill/>
        </p:spPr>
        <p:txBody>
          <a:bodyPr wrap="square" lIns="0" tIns="0" rIns="0" bIns="0" rtlCol="0">
            <a:spAutoFit/>
          </a:bodyPr>
          <a:lstStyle/>
          <a:p>
            <a:pPr algn="ctr"/>
            <a:r>
              <a:rPr lang="en-US" altLang="zh-CN" sz="1600" b="1" dirty="0" smtClean="0">
                <a:solidFill>
                  <a:schemeClr val="bg1"/>
                </a:solidFill>
                <a:latin typeface="微软雅黑" pitchFamily="34" charset="-122"/>
                <a:ea typeface="微软雅黑" pitchFamily="34" charset="-122"/>
              </a:rPr>
              <a:t>20%</a:t>
            </a:r>
            <a:endParaRPr lang="zh-CN" altLang="en-US" sz="1600" b="1" dirty="0" smtClean="0">
              <a:solidFill>
                <a:schemeClr val="bg1"/>
              </a:solidFill>
              <a:latin typeface="微软雅黑" pitchFamily="34" charset="-122"/>
              <a:ea typeface="微软雅黑" pitchFamily="34" charset="-122"/>
            </a:endParaRPr>
          </a:p>
        </p:txBody>
      </p:sp>
      <p:sp>
        <p:nvSpPr>
          <p:cNvPr id="33" name="TextBox 32"/>
          <p:cNvSpPr txBox="1"/>
          <p:nvPr/>
        </p:nvSpPr>
        <p:spPr>
          <a:xfrm>
            <a:off x="3563888" y="475567"/>
            <a:ext cx="2016224" cy="307777"/>
          </a:xfrm>
          <a:prstGeom prst="rect">
            <a:avLst/>
          </a:prstGeom>
          <a:noFill/>
        </p:spPr>
        <p:txBody>
          <a:bodyPr wrap="square" lIns="0" tIns="0" rIns="0" bIns="0" rtlCol="0">
            <a:spAutoFit/>
          </a:bodyPr>
          <a:lstStyle/>
          <a:p>
            <a:pPr algn="ctr"/>
            <a:r>
              <a:rPr lang="zh-CN" altLang="en-US" sz="2000" b="1" dirty="0" smtClean="0">
                <a:latin typeface="微软雅黑" pitchFamily="34" charset="-122"/>
                <a:ea typeface="微软雅黑" pitchFamily="34" charset="-122"/>
              </a:rPr>
              <a:t>成本分析</a:t>
            </a:r>
            <a:endParaRPr lang="zh-CN" altLang="en-US" sz="1000" dirty="0">
              <a:latin typeface="微软雅黑" pitchFamily="34" charset="-122"/>
              <a:ea typeface="微软雅黑" pitchFamily="34" charset="-122"/>
            </a:endParaRPr>
          </a:p>
        </p:txBody>
      </p:sp>
    </p:spTree>
    <p:extLst>
      <p:ext uri="{BB962C8B-B14F-4D97-AF65-F5344CB8AC3E}">
        <p14:creationId xmlns:p14="http://schemas.microsoft.com/office/powerpoint/2010/main" val="1326989356"/>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anim calcmode="lin" valueType="num">
                                      <p:cBhvr>
                                        <p:cTn id="10" dur="500" fill="hold"/>
                                        <p:tgtEl>
                                          <p:spTgt spid="3"/>
                                        </p:tgtEl>
                                        <p:attrNameLst>
                                          <p:attrName>ppt_x</p:attrName>
                                        </p:attrNameLst>
                                      </p:cBhvr>
                                      <p:tavLst>
                                        <p:tav tm="0">
                                          <p:val>
                                            <p:fltVal val="0.5"/>
                                          </p:val>
                                        </p:tav>
                                        <p:tav tm="100000">
                                          <p:val>
                                            <p:strVal val="#ppt_x"/>
                                          </p:val>
                                        </p:tav>
                                      </p:tavLst>
                                    </p:anim>
                                    <p:anim calcmode="lin" valueType="num">
                                      <p:cBhvr>
                                        <p:cTn id="11" dur="500" fill="hold"/>
                                        <p:tgtEl>
                                          <p:spTgt spid="3"/>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53" presetClass="entr" presetSubtype="16"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par>
                          <p:cTn id="18" fill="hold">
                            <p:stCondLst>
                              <p:cond delay="1000"/>
                            </p:stCondLst>
                            <p:childTnLst>
                              <p:par>
                                <p:cTn id="19" presetID="53" presetClass="entr" presetSubtype="16"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grpId="0" nodeType="withEffect">
                                  <p:stCondLst>
                                    <p:cond delay="10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par>
                                <p:cTn id="29" presetID="53" presetClass="entr" presetSubtype="16" fill="hold" grpId="0" nodeType="withEffect">
                                  <p:stCondLst>
                                    <p:cond delay="20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par>
                                <p:cTn id="34" presetID="53" presetClass="entr" presetSubtype="16" fill="hold" grpId="0" nodeType="withEffect">
                                  <p:stCondLst>
                                    <p:cond delay="30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animEffect transition="in" filter="fade">
                                      <p:cBhvr>
                                        <p:cTn id="38" dur="500"/>
                                        <p:tgtEl>
                                          <p:spTgt spid="11"/>
                                        </p:tgtEl>
                                      </p:cBhvr>
                                    </p:animEffect>
                                  </p:childTnLst>
                                </p:cTn>
                              </p:par>
                              <p:par>
                                <p:cTn id="39" presetID="53" presetClass="entr" presetSubtype="16" fill="hold" grpId="0" nodeType="withEffect">
                                  <p:stCondLst>
                                    <p:cond delay="40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Effect transition="in" filter="fade">
                                      <p:cBhvr>
                                        <p:cTn id="43" dur="500"/>
                                        <p:tgtEl>
                                          <p:spTgt spid="10"/>
                                        </p:tgtEl>
                                      </p:cBhvr>
                                    </p:animEffect>
                                  </p:childTnLst>
                                </p:cTn>
                              </p:par>
                            </p:childTnLst>
                          </p:cTn>
                        </p:par>
                        <p:par>
                          <p:cTn id="44" fill="hold">
                            <p:stCondLst>
                              <p:cond delay="1900"/>
                            </p:stCondLst>
                            <p:childTnLst>
                              <p:par>
                                <p:cTn id="45" presetID="10" presetClass="entr" presetSubtype="0" fill="hold" grpId="0" nodeType="after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500"/>
                                        <p:tgtEl>
                                          <p:spTgt spid="2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500"/>
                                        <p:tgtEl>
                                          <p:spTgt spid="3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fade">
                                      <p:cBhvr>
                                        <p:cTn id="56" dur="500"/>
                                        <p:tgtEl>
                                          <p:spTgt spid="32"/>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fade">
                                      <p:cBhvr>
                                        <p:cTn id="59" dur="500"/>
                                        <p:tgtEl>
                                          <p:spTgt spid="31"/>
                                        </p:tgtEl>
                                      </p:cBhvr>
                                    </p:animEffect>
                                  </p:childTnLst>
                                </p:cTn>
                              </p:par>
                            </p:childTnLst>
                          </p:cTn>
                        </p:par>
                        <p:par>
                          <p:cTn id="60" fill="hold">
                            <p:stCondLst>
                              <p:cond delay="2400"/>
                            </p:stCondLst>
                            <p:childTnLst>
                              <p:par>
                                <p:cTn id="61" presetID="12" presetClass="entr" presetSubtype="2" fill="hold" grpId="0" nodeType="after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additive="base">
                                        <p:cTn id="63" dur="500"/>
                                        <p:tgtEl>
                                          <p:spTgt spid="13"/>
                                        </p:tgtEl>
                                        <p:attrNameLst>
                                          <p:attrName>ppt_x</p:attrName>
                                        </p:attrNameLst>
                                      </p:cBhvr>
                                      <p:tavLst>
                                        <p:tav tm="0">
                                          <p:val>
                                            <p:strVal val="#ppt_x+#ppt_w*1.125000"/>
                                          </p:val>
                                        </p:tav>
                                        <p:tav tm="100000">
                                          <p:val>
                                            <p:strVal val="#ppt_x"/>
                                          </p:val>
                                        </p:tav>
                                      </p:tavLst>
                                    </p:anim>
                                    <p:animEffect transition="in" filter="wipe(left)">
                                      <p:cBhvr>
                                        <p:cTn id="64" dur="500"/>
                                        <p:tgtEl>
                                          <p:spTgt spid="13"/>
                                        </p:tgtEl>
                                      </p:cBhvr>
                                    </p:animEffect>
                                  </p:childTnLst>
                                </p:cTn>
                              </p:par>
                              <p:par>
                                <p:cTn id="65" presetID="12" presetClass="entr" presetSubtype="2"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500"/>
                                        <p:tgtEl>
                                          <p:spTgt spid="16"/>
                                        </p:tgtEl>
                                        <p:attrNameLst>
                                          <p:attrName>ppt_x</p:attrName>
                                        </p:attrNameLst>
                                      </p:cBhvr>
                                      <p:tavLst>
                                        <p:tav tm="0">
                                          <p:val>
                                            <p:strVal val="#ppt_x+#ppt_w*1.125000"/>
                                          </p:val>
                                        </p:tav>
                                        <p:tav tm="100000">
                                          <p:val>
                                            <p:strVal val="#ppt_x"/>
                                          </p:val>
                                        </p:tav>
                                      </p:tavLst>
                                    </p:anim>
                                    <p:animEffect transition="in" filter="wipe(left)">
                                      <p:cBhvr>
                                        <p:cTn id="68" dur="500"/>
                                        <p:tgtEl>
                                          <p:spTgt spid="16"/>
                                        </p:tgtEl>
                                      </p:cBhvr>
                                    </p:animEffect>
                                  </p:childTnLst>
                                </p:cTn>
                              </p:par>
                              <p:par>
                                <p:cTn id="69" presetID="12" presetClass="entr" presetSubtype="2" fill="hold" grpId="0" nodeType="withEffect">
                                  <p:stCondLst>
                                    <p:cond delay="0"/>
                                  </p:stCondLst>
                                  <p:childTnLst>
                                    <p:set>
                                      <p:cBhvr>
                                        <p:cTn id="70" dur="1" fill="hold">
                                          <p:stCondLst>
                                            <p:cond delay="0"/>
                                          </p:stCondLst>
                                        </p:cTn>
                                        <p:tgtEl>
                                          <p:spTgt spid="17"/>
                                        </p:tgtEl>
                                        <p:attrNameLst>
                                          <p:attrName>style.visibility</p:attrName>
                                        </p:attrNameLst>
                                      </p:cBhvr>
                                      <p:to>
                                        <p:strVal val="visible"/>
                                      </p:to>
                                    </p:set>
                                    <p:anim calcmode="lin" valueType="num">
                                      <p:cBhvr additive="base">
                                        <p:cTn id="71" dur="500"/>
                                        <p:tgtEl>
                                          <p:spTgt spid="17"/>
                                        </p:tgtEl>
                                        <p:attrNameLst>
                                          <p:attrName>ppt_x</p:attrName>
                                        </p:attrNameLst>
                                      </p:cBhvr>
                                      <p:tavLst>
                                        <p:tav tm="0">
                                          <p:val>
                                            <p:strVal val="#ppt_x+#ppt_w*1.125000"/>
                                          </p:val>
                                        </p:tav>
                                        <p:tav tm="100000">
                                          <p:val>
                                            <p:strVal val="#ppt_x"/>
                                          </p:val>
                                        </p:tav>
                                      </p:tavLst>
                                    </p:anim>
                                    <p:animEffect transition="in" filter="wipe(left)">
                                      <p:cBhvr>
                                        <p:cTn id="72" dur="500"/>
                                        <p:tgtEl>
                                          <p:spTgt spid="17"/>
                                        </p:tgtEl>
                                      </p:cBhvr>
                                    </p:animEffect>
                                  </p:childTnLst>
                                </p:cTn>
                              </p:par>
                              <p:par>
                                <p:cTn id="73" presetID="12" presetClass="entr" presetSubtype="8" fill="hold" grpId="0" nodeType="withEffect">
                                  <p:stCondLst>
                                    <p:cond delay="0"/>
                                  </p:stCondLst>
                                  <p:childTnLst>
                                    <p:set>
                                      <p:cBhvr>
                                        <p:cTn id="74" dur="1" fill="hold">
                                          <p:stCondLst>
                                            <p:cond delay="0"/>
                                          </p:stCondLst>
                                        </p:cTn>
                                        <p:tgtEl>
                                          <p:spTgt spid="14"/>
                                        </p:tgtEl>
                                        <p:attrNameLst>
                                          <p:attrName>style.visibility</p:attrName>
                                        </p:attrNameLst>
                                      </p:cBhvr>
                                      <p:to>
                                        <p:strVal val="visible"/>
                                      </p:to>
                                    </p:set>
                                    <p:anim calcmode="lin" valueType="num">
                                      <p:cBhvr additive="base">
                                        <p:cTn id="75" dur="500"/>
                                        <p:tgtEl>
                                          <p:spTgt spid="14"/>
                                        </p:tgtEl>
                                        <p:attrNameLst>
                                          <p:attrName>ppt_x</p:attrName>
                                        </p:attrNameLst>
                                      </p:cBhvr>
                                      <p:tavLst>
                                        <p:tav tm="0">
                                          <p:val>
                                            <p:strVal val="#ppt_x-#ppt_w*1.125000"/>
                                          </p:val>
                                        </p:tav>
                                        <p:tav tm="100000">
                                          <p:val>
                                            <p:strVal val="#ppt_x"/>
                                          </p:val>
                                        </p:tav>
                                      </p:tavLst>
                                    </p:anim>
                                    <p:animEffect transition="in" filter="wipe(right)">
                                      <p:cBhvr>
                                        <p:cTn id="76" dur="500"/>
                                        <p:tgtEl>
                                          <p:spTgt spid="14"/>
                                        </p:tgtEl>
                                      </p:cBhvr>
                                    </p:animEffect>
                                  </p:childTnLst>
                                </p:cTn>
                              </p:par>
                              <p:par>
                                <p:cTn id="77" presetID="12" presetClass="entr" presetSubtype="8" fill="hold" grpId="0" nodeType="withEffect">
                                  <p:stCondLst>
                                    <p:cond delay="0"/>
                                  </p:stCondLst>
                                  <p:childTnLst>
                                    <p:set>
                                      <p:cBhvr>
                                        <p:cTn id="78" dur="1" fill="hold">
                                          <p:stCondLst>
                                            <p:cond delay="0"/>
                                          </p:stCondLst>
                                        </p:cTn>
                                        <p:tgtEl>
                                          <p:spTgt spid="15"/>
                                        </p:tgtEl>
                                        <p:attrNameLst>
                                          <p:attrName>style.visibility</p:attrName>
                                        </p:attrNameLst>
                                      </p:cBhvr>
                                      <p:to>
                                        <p:strVal val="visible"/>
                                      </p:to>
                                    </p:set>
                                    <p:anim calcmode="lin" valueType="num">
                                      <p:cBhvr additive="base">
                                        <p:cTn id="79" dur="500"/>
                                        <p:tgtEl>
                                          <p:spTgt spid="15"/>
                                        </p:tgtEl>
                                        <p:attrNameLst>
                                          <p:attrName>ppt_x</p:attrName>
                                        </p:attrNameLst>
                                      </p:cBhvr>
                                      <p:tavLst>
                                        <p:tav tm="0">
                                          <p:val>
                                            <p:strVal val="#ppt_x-#ppt_w*1.125000"/>
                                          </p:val>
                                        </p:tav>
                                        <p:tav tm="100000">
                                          <p:val>
                                            <p:strVal val="#ppt_x"/>
                                          </p:val>
                                        </p:tav>
                                      </p:tavLst>
                                    </p:anim>
                                    <p:animEffect transition="in" filter="wipe(right)">
                                      <p:cBhvr>
                                        <p:cTn id="80" dur="500"/>
                                        <p:tgtEl>
                                          <p:spTgt spid="15"/>
                                        </p:tgtEl>
                                      </p:cBhvr>
                                    </p:animEffect>
                                  </p:childTnLst>
                                </p:cTn>
                              </p:par>
                            </p:childTnLst>
                          </p:cTn>
                        </p:par>
                        <p:par>
                          <p:cTn id="81" fill="hold">
                            <p:stCondLst>
                              <p:cond delay="2900"/>
                            </p:stCondLst>
                            <p:childTnLst>
                              <p:par>
                                <p:cTn id="82" presetID="42" presetClass="entr" presetSubtype="0" fill="hold" nodeType="after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fade">
                                      <p:cBhvr>
                                        <p:cTn id="84" dur="500"/>
                                        <p:tgtEl>
                                          <p:spTgt spid="18"/>
                                        </p:tgtEl>
                                      </p:cBhvr>
                                    </p:animEffect>
                                    <p:anim calcmode="lin" valueType="num">
                                      <p:cBhvr>
                                        <p:cTn id="85" dur="500" fill="hold"/>
                                        <p:tgtEl>
                                          <p:spTgt spid="18"/>
                                        </p:tgtEl>
                                        <p:attrNameLst>
                                          <p:attrName>ppt_x</p:attrName>
                                        </p:attrNameLst>
                                      </p:cBhvr>
                                      <p:tavLst>
                                        <p:tav tm="0">
                                          <p:val>
                                            <p:strVal val="#ppt_x"/>
                                          </p:val>
                                        </p:tav>
                                        <p:tav tm="100000">
                                          <p:val>
                                            <p:strVal val="#ppt_x"/>
                                          </p:val>
                                        </p:tav>
                                      </p:tavLst>
                                    </p:anim>
                                    <p:anim calcmode="lin" valueType="num">
                                      <p:cBhvr>
                                        <p:cTn id="86" dur="500" fill="hold"/>
                                        <p:tgtEl>
                                          <p:spTgt spid="18"/>
                                        </p:tgtEl>
                                        <p:attrNameLst>
                                          <p:attrName>ppt_y</p:attrName>
                                        </p:attrNameLst>
                                      </p:cBhvr>
                                      <p:tavLst>
                                        <p:tav tm="0">
                                          <p:val>
                                            <p:strVal val="#ppt_y+.1"/>
                                          </p:val>
                                        </p:tav>
                                        <p:tav tm="100000">
                                          <p:val>
                                            <p:strVal val="#ppt_y"/>
                                          </p:val>
                                        </p:tav>
                                      </p:tavLst>
                                    </p:anim>
                                  </p:childTnLst>
                                </p:cTn>
                              </p:par>
                            </p:childTnLst>
                          </p:cTn>
                        </p:par>
                        <p:par>
                          <p:cTn id="87" fill="hold">
                            <p:stCondLst>
                              <p:cond delay="3400"/>
                            </p:stCondLst>
                            <p:childTnLst>
                              <p:par>
                                <p:cTn id="88" presetID="22" presetClass="entr" presetSubtype="1" fill="hold" grpId="0" nodeType="afterEffect">
                                  <p:stCondLst>
                                    <p:cond delay="0"/>
                                  </p:stCondLst>
                                  <p:childTnLst>
                                    <p:set>
                                      <p:cBhvr>
                                        <p:cTn id="89" dur="1" fill="hold">
                                          <p:stCondLst>
                                            <p:cond delay="0"/>
                                          </p:stCondLst>
                                        </p:cTn>
                                        <p:tgtEl>
                                          <p:spTgt spid="25"/>
                                        </p:tgtEl>
                                        <p:attrNameLst>
                                          <p:attrName>style.visibility</p:attrName>
                                        </p:attrNameLst>
                                      </p:cBhvr>
                                      <p:to>
                                        <p:strVal val="visible"/>
                                      </p:to>
                                    </p:set>
                                    <p:animEffect transition="in" filter="wipe(up)">
                                      <p:cBhvr>
                                        <p:cTn id="90" dur="500"/>
                                        <p:tgtEl>
                                          <p:spTgt spid="25"/>
                                        </p:tgtEl>
                                      </p:cBhvr>
                                    </p:animEffect>
                                  </p:childTnLst>
                                </p:cTn>
                              </p:par>
                              <p:par>
                                <p:cTn id="91" presetID="22" presetClass="entr" presetSubtype="1" fill="hold" grpId="0" nodeType="withEffect">
                                  <p:stCondLst>
                                    <p:cond delay="100"/>
                                  </p:stCondLst>
                                  <p:childTnLst>
                                    <p:set>
                                      <p:cBhvr>
                                        <p:cTn id="92" dur="1" fill="hold">
                                          <p:stCondLst>
                                            <p:cond delay="0"/>
                                          </p:stCondLst>
                                        </p:cTn>
                                        <p:tgtEl>
                                          <p:spTgt spid="26"/>
                                        </p:tgtEl>
                                        <p:attrNameLst>
                                          <p:attrName>style.visibility</p:attrName>
                                        </p:attrNameLst>
                                      </p:cBhvr>
                                      <p:to>
                                        <p:strVal val="visible"/>
                                      </p:to>
                                    </p:set>
                                    <p:animEffect transition="in" filter="wipe(up)">
                                      <p:cBhvr>
                                        <p:cTn id="93" dur="500"/>
                                        <p:tgtEl>
                                          <p:spTgt spid="26"/>
                                        </p:tgtEl>
                                      </p:cBhvr>
                                    </p:animEffect>
                                  </p:childTnLst>
                                </p:cTn>
                              </p:par>
                              <p:par>
                                <p:cTn id="94" presetID="22" presetClass="entr" presetSubtype="1" fill="hold" grpId="0" nodeType="withEffect">
                                  <p:stCondLst>
                                    <p:cond delay="200"/>
                                  </p:stCondLst>
                                  <p:childTnLst>
                                    <p:set>
                                      <p:cBhvr>
                                        <p:cTn id="95" dur="1" fill="hold">
                                          <p:stCondLst>
                                            <p:cond delay="0"/>
                                          </p:stCondLst>
                                        </p:cTn>
                                        <p:tgtEl>
                                          <p:spTgt spid="27"/>
                                        </p:tgtEl>
                                        <p:attrNameLst>
                                          <p:attrName>style.visibility</p:attrName>
                                        </p:attrNameLst>
                                      </p:cBhvr>
                                      <p:to>
                                        <p:strVal val="visible"/>
                                      </p:to>
                                    </p:set>
                                    <p:animEffect transition="in" filter="wipe(up)">
                                      <p:cBhvr>
                                        <p:cTn id="9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P spid="11" grpId="0" animBg="1"/>
      <p:bldP spid="12" grpId="0" animBg="1"/>
      <p:bldP spid="13" grpId="0"/>
      <p:bldP spid="14" grpId="0"/>
      <p:bldP spid="15" grpId="0"/>
      <p:bldP spid="16" grpId="0"/>
      <p:bldP spid="17" grpId="0"/>
      <p:bldP spid="25" grpId="0"/>
      <p:bldP spid="26" grpId="0"/>
      <p:bldP spid="27" grpId="0"/>
      <p:bldP spid="28" grpId="0"/>
      <p:bldP spid="29" grpId="0"/>
      <p:bldP spid="30" grpId="0"/>
      <p:bldP spid="31" grpId="0"/>
      <p:bldP spid="3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椭圆 17"/>
          <p:cNvSpPr/>
          <p:nvPr/>
        </p:nvSpPr>
        <p:spPr>
          <a:xfrm>
            <a:off x="2590627" y="1059582"/>
            <a:ext cx="3949472" cy="3949472"/>
          </a:xfrm>
          <a:prstGeom prst="ellipse">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itchFamily="34" charset="-122"/>
            </a:endParaRPr>
          </a:p>
        </p:txBody>
      </p:sp>
      <p:sp>
        <p:nvSpPr>
          <p:cNvPr id="2" name="椭圆 34"/>
          <p:cNvSpPr/>
          <p:nvPr/>
        </p:nvSpPr>
        <p:spPr>
          <a:xfrm rot="18900000">
            <a:off x="4760671" y="2596062"/>
            <a:ext cx="1471761" cy="1892771"/>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chemeClr val="tx1">
              <a:lumMod val="95000"/>
              <a:lumOff val="5000"/>
            </a:schemeClr>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rot="8100000">
            <a:off x="3049362" y="1282724"/>
            <a:ext cx="1807574" cy="2348461"/>
            <a:chOff x="4020870" y="2194485"/>
            <a:chExt cx="1102258" cy="1432090"/>
          </a:xfrm>
          <a:effectLst>
            <a:outerShdw blurRad="444500" dist="254000" dir="8100000" algn="tr" rotWithShape="0">
              <a:prstClr val="black">
                <a:alpha val="50000"/>
              </a:prstClr>
            </a:outerShdw>
          </a:effectLst>
        </p:grpSpPr>
        <p:sp>
          <p:nvSpPr>
            <p:cNvPr id="4"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组合 15"/>
          <p:cNvGrpSpPr/>
          <p:nvPr/>
        </p:nvGrpSpPr>
        <p:grpSpPr>
          <a:xfrm>
            <a:off x="2779187" y="1131590"/>
            <a:ext cx="928717" cy="928717"/>
            <a:chOff x="2779187" y="1131590"/>
            <a:chExt cx="928717" cy="928717"/>
          </a:xfrm>
        </p:grpSpPr>
        <p:sp>
          <p:nvSpPr>
            <p:cNvPr id="6" name="椭圆 5"/>
            <p:cNvSpPr/>
            <p:nvPr/>
          </p:nvSpPr>
          <p:spPr>
            <a:xfrm>
              <a:off x="2779187" y="1131590"/>
              <a:ext cx="928717" cy="928717"/>
            </a:xfrm>
            <a:prstGeom prst="ellipse">
              <a:avLst/>
            </a:prstGeom>
            <a:solidFill>
              <a:schemeClr val="tx1">
                <a:lumMod val="95000"/>
                <a:lumOff val="5000"/>
              </a:schemeClr>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latin typeface="微软雅黑" pitchFamily="34" charset="-122"/>
                <a:ea typeface="微软雅黑" pitchFamily="34" charset="-122"/>
              </a:endParaRPr>
            </a:p>
          </p:txBody>
        </p:sp>
        <p:sp>
          <p:nvSpPr>
            <p:cNvPr id="7" name="TextBox 6"/>
            <p:cNvSpPr txBox="1"/>
            <p:nvPr/>
          </p:nvSpPr>
          <p:spPr>
            <a:xfrm>
              <a:off x="2799460" y="1347614"/>
              <a:ext cx="878001" cy="523220"/>
            </a:xfrm>
            <a:prstGeom prst="rect">
              <a:avLst/>
            </a:prstGeom>
            <a:noFill/>
          </p:spPr>
          <p:txBody>
            <a:bodyPr wrap="square" lIns="0" tIns="0" rIns="0" bIns="0" rtlCol="0">
              <a:spAutoFit/>
            </a:bodyPr>
            <a:lstStyle/>
            <a:p>
              <a:pPr algn="ctr"/>
              <a:r>
                <a:rPr lang="zh-CN" altLang="en-US" sz="1700" b="1" dirty="0">
                  <a:solidFill>
                    <a:schemeClr val="bg1"/>
                  </a:solidFill>
                  <a:latin typeface="微软雅黑" pitchFamily="34" charset="-122"/>
                  <a:ea typeface="微软雅黑" pitchFamily="34" charset="-122"/>
                </a:rPr>
                <a:t>所</a:t>
              </a:r>
              <a:r>
                <a:rPr lang="zh-CN" altLang="en-US" sz="1700" b="1" dirty="0" smtClean="0">
                  <a:solidFill>
                    <a:schemeClr val="bg1"/>
                  </a:solidFill>
                  <a:latin typeface="微软雅黑" pitchFamily="34" charset="-122"/>
                  <a:ea typeface="微软雅黑" pitchFamily="34" charset="-122"/>
                </a:rPr>
                <a:t>需</a:t>
              </a:r>
              <a:endParaRPr lang="en-US" altLang="zh-CN" sz="1700" b="1" dirty="0" smtClean="0">
                <a:solidFill>
                  <a:schemeClr val="bg1"/>
                </a:solidFill>
                <a:latin typeface="微软雅黑" pitchFamily="34" charset="-122"/>
                <a:ea typeface="微软雅黑" pitchFamily="34" charset="-122"/>
              </a:endParaRPr>
            </a:p>
            <a:p>
              <a:pPr algn="ctr"/>
              <a:r>
                <a:rPr lang="zh-CN" altLang="en-US" sz="1700" b="1" dirty="0" smtClean="0">
                  <a:solidFill>
                    <a:schemeClr val="bg1"/>
                  </a:solidFill>
                  <a:latin typeface="微软雅黑" pitchFamily="34" charset="-122"/>
                  <a:ea typeface="微软雅黑" pitchFamily="34" charset="-122"/>
                </a:rPr>
                <a:t>资金</a:t>
              </a:r>
            </a:p>
          </p:txBody>
        </p:sp>
      </p:grpSp>
      <p:grpSp>
        <p:nvGrpSpPr>
          <p:cNvPr id="17" name="组合 16"/>
          <p:cNvGrpSpPr/>
          <p:nvPr/>
        </p:nvGrpSpPr>
        <p:grpSpPr>
          <a:xfrm>
            <a:off x="5724120" y="3698016"/>
            <a:ext cx="899617" cy="889958"/>
            <a:chOff x="5736633" y="2828278"/>
            <a:chExt cx="938798" cy="928717"/>
          </a:xfrm>
        </p:grpSpPr>
        <p:sp>
          <p:nvSpPr>
            <p:cNvPr id="8" name="椭圆 7"/>
            <p:cNvSpPr/>
            <p:nvPr/>
          </p:nvSpPr>
          <p:spPr>
            <a:xfrm>
              <a:off x="5736633" y="2828278"/>
              <a:ext cx="928717" cy="928717"/>
            </a:xfrm>
            <a:prstGeom prst="ellipse">
              <a:avLst/>
            </a:prstGeom>
            <a:solidFill>
              <a:schemeClr val="tx1">
                <a:lumMod val="95000"/>
                <a:lumOff val="5000"/>
              </a:schemeClr>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latin typeface="微软雅黑" pitchFamily="34" charset="-122"/>
                <a:ea typeface="微软雅黑" pitchFamily="34" charset="-122"/>
              </a:endParaRPr>
            </a:p>
          </p:txBody>
        </p:sp>
        <p:sp>
          <p:nvSpPr>
            <p:cNvPr id="9" name="TextBox 8"/>
            <p:cNvSpPr txBox="1"/>
            <p:nvPr/>
          </p:nvSpPr>
          <p:spPr>
            <a:xfrm>
              <a:off x="5797430" y="3036559"/>
              <a:ext cx="878001" cy="523220"/>
            </a:xfrm>
            <a:prstGeom prst="rect">
              <a:avLst/>
            </a:prstGeom>
            <a:noFill/>
          </p:spPr>
          <p:txBody>
            <a:bodyPr wrap="square" lIns="0" tIns="0" rIns="0" bIns="0" rtlCol="0">
              <a:spAutoFit/>
            </a:bodyPr>
            <a:lstStyle/>
            <a:p>
              <a:pPr algn="ctr"/>
              <a:r>
                <a:rPr lang="zh-CN" altLang="en-US" sz="1700" b="1" dirty="0">
                  <a:solidFill>
                    <a:schemeClr val="bg1"/>
                  </a:solidFill>
                  <a:latin typeface="微软雅黑" pitchFamily="34" charset="-122"/>
                  <a:ea typeface="微软雅黑" pitchFamily="34" charset="-122"/>
                </a:rPr>
                <a:t>现有</a:t>
              </a:r>
              <a:endParaRPr lang="en-US" altLang="zh-CN" sz="1700" b="1" dirty="0" smtClean="0">
                <a:solidFill>
                  <a:schemeClr val="bg1"/>
                </a:solidFill>
                <a:latin typeface="微软雅黑" pitchFamily="34" charset="-122"/>
                <a:ea typeface="微软雅黑" pitchFamily="34" charset="-122"/>
              </a:endParaRPr>
            </a:p>
            <a:p>
              <a:pPr algn="ctr"/>
              <a:r>
                <a:rPr lang="zh-CN" altLang="en-US" sz="1700" b="1" dirty="0" smtClean="0">
                  <a:solidFill>
                    <a:schemeClr val="bg1"/>
                  </a:solidFill>
                  <a:latin typeface="微软雅黑" pitchFamily="34" charset="-122"/>
                  <a:ea typeface="微软雅黑" pitchFamily="34" charset="-122"/>
                </a:rPr>
                <a:t>资金</a:t>
              </a:r>
            </a:p>
          </p:txBody>
        </p:sp>
      </p:grpSp>
      <p:sp>
        <p:nvSpPr>
          <p:cNvPr id="10" name="TextBox 9"/>
          <p:cNvSpPr txBox="1"/>
          <p:nvPr/>
        </p:nvSpPr>
        <p:spPr>
          <a:xfrm>
            <a:off x="911921" y="1947133"/>
            <a:ext cx="1440160" cy="1239698"/>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itchFamily="34" charset="-122"/>
                <a:ea typeface="微软雅黑" pitchFamily="34" charset="-122"/>
              </a:defRPr>
            </a:lvl1pPr>
          </a:lstStyle>
          <a:p>
            <a:r>
              <a:rPr lang="zh-CN" altLang="en-US" sz="1100" dirty="0">
                <a:solidFill>
                  <a:schemeClr val="tx1"/>
                </a:solidFill>
              </a:rPr>
              <a:t>点击输入简要文字内容，文字内容需概括精炼，不用多余的文字修饰，言简意赅的说明分项内容。</a:t>
            </a:r>
            <a:endParaRPr lang="en-US" altLang="zh-CN" sz="1100" dirty="0">
              <a:solidFill>
                <a:schemeClr val="tx1"/>
              </a:solidFill>
            </a:endParaRPr>
          </a:p>
        </p:txBody>
      </p:sp>
      <p:sp>
        <p:nvSpPr>
          <p:cNvPr id="11" name="TextBox 10"/>
          <p:cNvSpPr txBox="1"/>
          <p:nvPr/>
        </p:nvSpPr>
        <p:spPr>
          <a:xfrm>
            <a:off x="6888585" y="2861888"/>
            <a:ext cx="1429544" cy="731867"/>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itchFamily="34" charset="-122"/>
                <a:ea typeface="微软雅黑" pitchFamily="34" charset="-122"/>
              </a:defRPr>
            </a:lvl1pPr>
          </a:lstStyle>
          <a:p>
            <a:r>
              <a:rPr lang="zh-CN" altLang="en-US" sz="1100" dirty="0">
                <a:solidFill>
                  <a:schemeClr val="tx1"/>
                </a:solidFill>
              </a:rPr>
              <a:t>点击输入简要文字内容，文字内容需概括精炼，不用多余的文字修饰。</a:t>
            </a:r>
            <a:endParaRPr lang="en-US" altLang="zh-CN" sz="1100" dirty="0">
              <a:solidFill>
                <a:schemeClr val="tx1"/>
              </a:solidFill>
            </a:endParaRPr>
          </a:p>
        </p:txBody>
      </p:sp>
      <p:sp>
        <p:nvSpPr>
          <p:cNvPr id="12" name="TextBox 11"/>
          <p:cNvSpPr txBox="1"/>
          <p:nvPr/>
        </p:nvSpPr>
        <p:spPr>
          <a:xfrm>
            <a:off x="3280039" y="2139702"/>
            <a:ext cx="1075937" cy="400110"/>
          </a:xfrm>
          <a:prstGeom prst="rect">
            <a:avLst/>
          </a:prstGeom>
          <a:noFill/>
        </p:spPr>
        <p:txBody>
          <a:bodyPr wrap="none">
            <a:spAutoFit/>
          </a:bodyPr>
          <a:lstStyle/>
          <a:p>
            <a:pPr algn="ctr" fontAlgn="auto">
              <a:spcBef>
                <a:spcPts val="0"/>
              </a:spcBef>
              <a:spcAft>
                <a:spcPts val="0"/>
              </a:spcAft>
              <a:defRPr/>
            </a:pPr>
            <a:r>
              <a:rPr lang="en-US" altLang="zh-CN" sz="2000" b="1" dirty="0" smtClean="0">
                <a:solidFill>
                  <a:srgbClr val="C00000"/>
                </a:solidFill>
                <a:latin typeface="微软雅黑" pitchFamily="34" charset="-122"/>
                <a:ea typeface="微软雅黑" pitchFamily="34" charset="-122"/>
              </a:rPr>
              <a:t>1000</a:t>
            </a:r>
            <a:r>
              <a:rPr lang="zh-CN" altLang="en-US" sz="2000" b="1" dirty="0" smtClean="0">
                <a:solidFill>
                  <a:srgbClr val="C00000"/>
                </a:solidFill>
                <a:latin typeface="微软雅黑" pitchFamily="34" charset="-122"/>
                <a:ea typeface="微软雅黑" pitchFamily="34" charset="-122"/>
              </a:rPr>
              <a:t>万</a:t>
            </a:r>
            <a:endParaRPr lang="zh-CN" altLang="en-US" sz="2000" b="1" dirty="0">
              <a:solidFill>
                <a:srgbClr val="C00000"/>
              </a:solidFill>
              <a:latin typeface="微软雅黑" pitchFamily="34" charset="-122"/>
              <a:ea typeface="微软雅黑" pitchFamily="34" charset="-122"/>
            </a:endParaRPr>
          </a:p>
        </p:txBody>
      </p:sp>
      <p:sp>
        <p:nvSpPr>
          <p:cNvPr id="14" name="TextBox 13"/>
          <p:cNvSpPr txBox="1"/>
          <p:nvPr/>
        </p:nvSpPr>
        <p:spPr>
          <a:xfrm>
            <a:off x="5292456" y="3507854"/>
            <a:ext cx="769763" cy="338554"/>
          </a:xfrm>
          <a:prstGeom prst="rect">
            <a:avLst/>
          </a:prstGeom>
          <a:noFill/>
        </p:spPr>
        <p:txBody>
          <a:bodyPr wrap="none">
            <a:spAutoFit/>
          </a:bodyPr>
          <a:lstStyle/>
          <a:p>
            <a:pPr algn="ctr" fontAlgn="auto">
              <a:spcBef>
                <a:spcPts val="0"/>
              </a:spcBef>
              <a:spcAft>
                <a:spcPts val="0"/>
              </a:spcAft>
              <a:defRPr/>
            </a:pPr>
            <a:r>
              <a:rPr lang="en-US" altLang="zh-CN" sz="1600" b="1" dirty="0">
                <a:solidFill>
                  <a:srgbClr val="C00000"/>
                </a:solidFill>
                <a:latin typeface="微软雅黑" pitchFamily="34" charset="-122"/>
                <a:ea typeface="微软雅黑" pitchFamily="34" charset="-122"/>
              </a:rPr>
              <a:t>3</a:t>
            </a:r>
            <a:r>
              <a:rPr lang="en-US" altLang="zh-CN" sz="1600" b="1" dirty="0" smtClean="0">
                <a:solidFill>
                  <a:srgbClr val="C00000"/>
                </a:solidFill>
                <a:latin typeface="微软雅黑" pitchFamily="34" charset="-122"/>
                <a:ea typeface="微软雅黑" pitchFamily="34" charset="-122"/>
              </a:rPr>
              <a:t>00</a:t>
            </a:r>
            <a:r>
              <a:rPr lang="zh-CN" altLang="en-US" sz="1600" b="1" dirty="0" smtClean="0">
                <a:solidFill>
                  <a:srgbClr val="C00000"/>
                </a:solidFill>
                <a:latin typeface="微软雅黑" pitchFamily="34" charset="-122"/>
                <a:ea typeface="微软雅黑" pitchFamily="34" charset="-122"/>
              </a:rPr>
              <a:t>万</a:t>
            </a:r>
            <a:endParaRPr lang="zh-CN" altLang="en-US" sz="1600" b="1" dirty="0">
              <a:solidFill>
                <a:srgbClr val="C00000"/>
              </a:solidFill>
              <a:latin typeface="微软雅黑" pitchFamily="34" charset="-122"/>
              <a:ea typeface="微软雅黑" pitchFamily="34" charset="-122"/>
            </a:endParaRPr>
          </a:p>
        </p:txBody>
      </p:sp>
      <p:sp>
        <p:nvSpPr>
          <p:cNvPr id="19" name="TextBox 18"/>
          <p:cNvSpPr txBox="1"/>
          <p:nvPr/>
        </p:nvSpPr>
        <p:spPr>
          <a:xfrm>
            <a:off x="3563888" y="475567"/>
            <a:ext cx="2016224" cy="307777"/>
          </a:xfrm>
          <a:prstGeom prst="rect">
            <a:avLst/>
          </a:prstGeom>
          <a:noFill/>
        </p:spPr>
        <p:txBody>
          <a:bodyPr wrap="square" lIns="0" tIns="0" rIns="0" bIns="0" rtlCol="0">
            <a:spAutoFit/>
          </a:bodyPr>
          <a:lstStyle/>
          <a:p>
            <a:pPr algn="ctr"/>
            <a:r>
              <a:rPr lang="zh-CN" altLang="en-US" sz="2000" b="1" dirty="0" smtClean="0">
                <a:latin typeface="微软雅黑" pitchFamily="34" charset="-122"/>
                <a:ea typeface="微软雅黑" pitchFamily="34" charset="-122"/>
              </a:rPr>
              <a:t>资金预算</a:t>
            </a:r>
            <a:endParaRPr lang="zh-CN" altLang="en-US" sz="1000" dirty="0">
              <a:latin typeface="微软雅黑" pitchFamily="34" charset="-122"/>
              <a:ea typeface="微软雅黑" pitchFamily="34" charset="-122"/>
            </a:endParaRPr>
          </a:p>
        </p:txBody>
      </p:sp>
    </p:spTree>
    <p:extLst>
      <p:ext uri="{BB962C8B-B14F-4D97-AF65-F5344CB8AC3E}">
        <p14:creationId xmlns:p14="http://schemas.microsoft.com/office/powerpoint/2010/main" val="2854065668"/>
      </p:ext>
    </p:extLst>
  </p:cSld>
  <p:clrMapOvr>
    <a:masterClrMapping/>
  </p:clrMapOvr>
  <p:transition spd="slow" advTm="0">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44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44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44000">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14:presetBounceEnd="44000">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14:bounceEnd="44000">
                                          <p:cBhvr additive="base">
                                            <p:cTn id="12" dur="500" fill="hold"/>
                                            <p:tgtEl>
                                              <p:spTgt spid="3"/>
                                            </p:tgtEl>
                                            <p:attrNameLst>
                                              <p:attrName>ppt_x</p:attrName>
                                            </p:attrNameLst>
                                          </p:cBhvr>
                                          <p:tavLst>
                                            <p:tav tm="0">
                                              <p:val>
                                                <p:strVal val="1+#ppt_w/2"/>
                                              </p:val>
                                            </p:tav>
                                            <p:tav tm="100000">
                                              <p:val>
                                                <p:strVal val="#ppt_x"/>
                                              </p:val>
                                            </p:tav>
                                          </p:tavLst>
                                        </p:anim>
                                        <p:anim calcmode="lin" valueType="num" p14:bounceEnd="44000">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1" presetClass="entr" presetSubtype="1"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heel(1)">
                                          <p:cBhvr>
                                            <p:cTn id="17" dur="1000"/>
                                            <p:tgtEl>
                                              <p:spTgt spid="18"/>
                                            </p:tgtEl>
                                          </p:cBhvr>
                                        </p:animEffect>
                                      </p:childTnLst>
                                    </p:cTn>
                                  </p:par>
                                </p:childTnLst>
                              </p:cTn>
                            </p:par>
                            <p:par>
                              <p:cTn id="18" fill="hold">
                                <p:stCondLst>
                                  <p:cond delay="2000"/>
                                </p:stCondLst>
                                <p:childTnLst>
                                  <p:par>
                                    <p:cTn id="19" presetID="53" presetClass="entr" presetSubtype="16"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par>
                                    <p:cTn id="24" presetID="53" presetClass="entr" presetSubtype="16"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animEffect transition="in" filter="fade">
                                          <p:cBhvr>
                                            <p:cTn id="28" dur="500"/>
                                            <p:tgtEl>
                                              <p:spTgt spid="17"/>
                                            </p:tgtEl>
                                          </p:cBhvr>
                                        </p:animEffect>
                                      </p:childTnLst>
                                    </p:cTn>
                                  </p:par>
                                </p:childTnLst>
                              </p:cTn>
                            </p:par>
                            <p:par>
                              <p:cTn id="29" fill="hold">
                                <p:stCondLst>
                                  <p:cond delay="2500"/>
                                </p:stCondLst>
                                <p:childTnLst>
                                  <p:par>
                                    <p:cTn id="30" presetID="53" presetClass="entr" presetSubtype="16"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childTnLst>
                              </p:cTn>
                            </p:par>
                            <p:par>
                              <p:cTn id="35" fill="hold">
                                <p:stCondLst>
                                  <p:cond delay="3000"/>
                                </p:stCondLst>
                                <p:childTnLst>
                                  <p:par>
                                    <p:cTn id="36" presetID="53" presetClass="entr" presetSubtype="16"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fltVal val="0"/>
                                              </p:val>
                                            </p:tav>
                                            <p:tav tm="100000">
                                              <p:val>
                                                <p:strVal val="#ppt_w"/>
                                              </p:val>
                                            </p:tav>
                                          </p:tavLst>
                                        </p:anim>
                                        <p:anim calcmode="lin" valueType="num">
                                          <p:cBhvr>
                                            <p:cTn id="39" dur="500" fill="hold"/>
                                            <p:tgtEl>
                                              <p:spTgt spid="14"/>
                                            </p:tgtEl>
                                            <p:attrNameLst>
                                              <p:attrName>ppt_h</p:attrName>
                                            </p:attrNameLst>
                                          </p:cBhvr>
                                          <p:tavLst>
                                            <p:tav tm="0">
                                              <p:val>
                                                <p:fltVal val="0"/>
                                              </p:val>
                                            </p:tav>
                                            <p:tav tm="100000">
                                              <p:val>
                                                <p:strVal val="#ppt_h"/>
                                              </p:val>
                                            </p:tav>
                                          </p:tavLst>
                                        </p:anim>
                                        <p:animEffect transition="in" filter="fade">
                                          <p:cBhvr>
                                            <p:cTn id="40" dur="500"/>
                                            <p:tgtEl>
                                              <p:spTgt spid="14"/>
                                            </p:tgtEl>
                                          </p:cBhvr>
                                        </p:animEffect>
                                      </p:childTnLst>
                                    </p:cTn>
                                  </p:par>
                                </p:childTnLst>
                              </p:cTn>
                            </p:par>
                            <p:par>
                              <p:cTn id="41" fill="hold">
                                <p:stCondLst>
                                  <p:cond delay="3500"/>
                                </p:stCondLst>
                                <p:childTnLst>
                                  <p:par>
                                    <p:cTn id="42" presetID="22" presetClass="entr" presetSubtype="1"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up)">
                                          <p:cBhvr>
                                            <p:cTn id="44" dur="500"/>
                                            <p:tgtEl>
                                              <p:spTgt spid="10"/>
                                            </p:tgtEl>
                                          </p:cBhvr>
                                        </p:animEffect>
                                      </p:childTnLst>
                                    </p:cTn>
                                  </p:par>
                                </p:childTnLst>
                              </p:cTn>
                            </p:par>
                            <p:par>
                              <p:cTn id="45" fill="hold">
                                <p:stCondLst>
                                  <p:cond delay="4000"/>
                                </p:stCondLst>
                                <p:childTnLst>
                                  <p:par>
                                    <p:cTn id="46" presetID="22" presetClass="entr" presetSubtype="1"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up)">
                                          <p:cBhvr>
                                            <p:cTn id="4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 grpId="0" animBg="1"/>
          <p:bldP spid="10" grpId="0"/>
          <p:bldP spid="11" grpId="0"/>
          <p:bldP spid="12" grpId="0"/>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1" presetClass="entr" presetSubtype="1"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heel(1)">
                                          <p:cBhvr>
                                            <p:cTn id="17" dur="1000"/>
                                            <p:tgtEl>
                                              <p:spTgt spid="18"/>
                                            </p:tgtEl>
                                          </p:cBhvr>
                                        </p:animEffect>
                                      </p:childTnLst>
                                    </p:cTn>
                                  </p:par>
                                </p:childTnLst>
                              </p:cTn>
                            </p:par>
                            <p:par>
                              <p:cTn id="18" fill="hold">
                                <p:stCondLst>
                                  <p:cond delay="2000"/>
                                </p:stCondLst>
                                <p:childTnLst>
                                  <p:par>
                                    <p:cTn id="19" presetID="53" presetClass="entr" presetSubtype="16"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par>
                                    <p:cTn id="24" presetID="53" presetClass="entr" presetSubtype="16"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animEffect transition="in" filter="fade">
                                          <p:cBhvr>
                                            <p:cTn id="28" dur="500"/>
                                            <p:tgtEl>
                                              <p:spTgt spid="17"/>
                                            </p:tgtEl>
                                          </p:cBhvr>
                                        </p:animEffect>
                                      </p:childTnLst>
                                    </p:cTn>
                                  </p:par>
                                </p:childTnLst>
                              </p:cTn>
                            </p:par>
                            <p:par>
                              <p:cTn id="29" fill="hold">
                                <p:stCondLst>
                                  <p:cond delay="2500"/>
                                </p:stCondLst>
                                <p:childTnLst>
                                  <p:par>
                                    <p:cTn id="30" presetID="53" presetClass="entr" presetSubtype="16"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childTnLst>
                              </p:cTn>
                            </p:par>
                            <p:par>
                              <p:cTn id="35" fill="hold">
                                <p:stCondLst>
                                  <p:cond delay="3000"/>
                                </p:stCondLst>
                                <p:childTnLst>
                                  <p:par>
                                    <p:cTn id="36" presetID="53" presetClass="entr" presetSubtype="16"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fltVal val="0"/>
                                              </p:val>
                                            </p:tav>
                                            <p:tav tm="100000">
                                              <p:val>
                                                <p:strVal val="#ppt_w"/>
                                              </p:val>
                                            </p:tav>
                                          </p:tavLst>
                                        </p:anim>
                                        <p:anim calcmode="lin" valueType="num">
                                          <p:cBhvr>
                                            <p:cTn id="39" dur="500" fill="hold"/>
                                            <p:tgtEl>
                                              <p:spTgt spid="14"/>
                                            </p:tgtEl>
                                            <p:attrNameLst>
                                              <p:attrName>ppt_h</p:attrName>
                                            </p:attrNameLst>
                                          </p:cBhvr>
                                          <p:tavLst>
                                            <p:tav tm="0">
                                              <p:val>
                                                <p:fltVal val="0"/>
                                              </p:val>
                                            </p:tav>
                                            <p:tav tm="100000">
                                              <p:val>
                                                <p:strVal val="#ppt_h"/>
                                              </p:val>
                                            </p:tav>
                                          </p:tavLst>
                                        </p:anim>
                                        <p:animEffect transition="in" filter="fade">
                                          <p:cBhvr>
                                            <p:cTn id="40" dur="500"/>
                                            <p:tgtEl>
                                              <p:spTgt spid="14"/>
                                            </p:tgtEl>
                                          </p:cBhvr>
                                        </p:animEffect>
                                      </p:childTnLst>
                                    </p:cTn>
                                  </p:par>
                                </p:childTnLst>
                              </p:cTn>
                            </p:par>
                            <p:par>
                              <p:cTn id="41" fill="hold">
                                <p:stCondLst>
                                  <p:cond delay="3500"/>
                                </p:stCondLst>
                                <p:childTnLst>
                                  <p:par>
                                    <p:cTn id="42" presetID="22" presetClass="entr" presetSubtype="1"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up)">
                                          <p:cBhvr>
                                            <p:cTn id="44" dur="500"/>
                                            <p:tgtEl>
                                              <p:spTgt spid="10"/>
                                            </p:tgtEl>
                                          </p:cBhvr>
                                        </p:animEffect>
                                      </p:childTnLst>
                                    </p:cTn>
                                  </p:par>
                                </p:childTnLst>
                              </p:cTn>
                            </p:par>
                            <p:par>
                              <p:cTn id="45" fill="hold">
                                <p:stCondLst>
                                  <p:cond delay="4000"/>
                                </p:stCondLst>
                                <p:childTnLst>
                                  <p:par>
                                    <p:cTn id="46" presetID="22" presetClass="entr" presetSubtype="1"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up)">
                                          <p:cBhvr>
                                            <p:cTn id="4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 grpId="0" animBg="1"/>
          <p:bldP spid="10" grpId="0"/>
          <p:bldP spid="11" grpId="0"/>
          <p:bldP spid="12" grpId="0"/>
          <p:bldP spid="14" grpId="0"/>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162957" y="1276277"/>
            <a:ext cx="2011893" cy="2011893"/>
            <a:chOff x="304800" y="673100"/>
            <a:chExt cx="4000500" cy="4000500"/>
          </a:xfrm>
          <a:effectLst>
            <a:outerShdw blurRad="444500" dist="254000" dir="8100000" algn="tr" rotWithShape="0">
              <a:prstClr val="black">
                <a:alpha val="50000"/>
              </a:prstClr>
            </a:outerShdw>
          </a:effectLst>
        </p:grpSpPr>
        <p:sp>
          <p:nvSpPr>
            <p:cNvPr id="3" name="同心圆 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 name="椭圆 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2772690" y="1276277"/>
            <a:ext cx="2011893" cy="2011893"/>
            <a:chOff x="304800" y="673100"/>
            <a:chExt cx="4000500" cy="4000500"/>
          </a:xfrm>
          <a:effectLst>
            <a:outerShdw blurRad="444500" dist="254000" dir="8100000" algn="tr" rotWithShape="0">
              <a:prstClr val="black">
                <a:alpha val="50000"/>
              </a:prstClr>
            </a:outerShdw>
          </a:effectLst>
        </p:grpSpPr>
        <p:sp>
          <p:nvSpPr>
            <p:cNvPr id="6" name="同心圆 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椭圆 6"/>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4382423" y="1276277"/>
            <a:ext cx="2011893" cy="2011893"/>
            <a:chOff x="304800" y="673100"/>
            <a:chExt cx="4000500" cy="4000500"/>
          </a:xfrm>
          <a:effectLst>
            <a:outerShdw blurRad="444500" dist="254000" dir="8100000" algn="tr" rotWithShape="0">
              <a:prstClr val="black">
                <a:alpha val="50000"/>
              </a:prstClr>
            </a:outerShdw>
          </a:effectLst>
        </p:grpSpPr>
        <p:sp>
          <p:nvSpPr>
            <p:cNvPr id="9" name="同心圆 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椭圆 9"/>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p:nvGrpSpPr>
        <p:grpSpPr>
          <a:xfrm>
            <a:off x="5992157" y="1276277"/>
            <a:ext cx="2011893" cy="2011893"/>
            <a:chOff x="304800" y="673100"/>
            <a:chExt cx="4000500" cy="4000500"/>
          </a:xfrm>
          <a:effectLst>
            <a:outerShdw blurRad="444500" dist="254000" dir="8100000" algn="tr" rotWithShape="0">
              <a:prstClr val="black">
                <a:alpha val="50000"/>
              </a:prstClr>
            </a:outerShdw>
          </a:effectLst>
        </p:grpSpPr>
        <p:sp>
          <p:nvSpPr>
            <p:cNvPr id="12" name="同心圆 1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 name="椭圆 12"/>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TextBox 13"/>
          <p:cNvSpPr txBox="1"/>
          <p:nvPr/>
        </p:nvSpPr>
        <p:spPr>
          <a:xfrm>
            <a:off x="1691680" y="1923678"/>
            <a:ext cx="954107" cy="744050"/>
          </a:xfrm>
          <a:prstGeom prst="rect">
            <a:avLst/>
          </a:prstGeom>
          <a:noFill/>
        </p:spPr>
        <p:txBody>
          <a:bodyPr wrap="none" rtlCol="0">
            <a:spAutoFit/>
          </a:bodyPr>
          <a:lstStyle/>
          <a:p>
            <a:pPr>
              <a:lnSpc>
                <a:spcPct val="150000"/>
              </a:lnSpc>
            </a:pPr>
            <a:r>
              <a:rPr lang="zh-CN" altLang="en-US" sz="1500" b="1" dirty="0">
                <a:solidFill>
                  <a:srgbClr val="C00000"/>
                </a:solidFill>
                <a:latin typeface="微软雅黑" pitchFamily="34" charset="-122"/>
                <a:ea typeface="微软雅黑" pitchFamily="34" charset="-122"/>
              </a:rPr>
              <a:t>点击输入</a:t>
            </a:r>
            <a:endParaRPr lang="en-US" altLang="zh-CN" sz="1500" b="1" dirty="0">
              <a:solidFill>
                <a:srgbClr val="C00000"/>
              </a:solidFill>
              <a:latin typeface="微软雅黑" pitchFamily="34" charset="-122"/>
              <a:ea typeface="微软雅黑" pitchFamily="34" charset="-122"/>
            </a:endParaRPr>
          </a:p>
          <a:p>
            <a:pPr>
              <a:lnSpc>
                <a:spcPct val="150000"/>
              </a:lnSpc>
            </a:pPr>
            <a:r>
              <a:rPr lang="zh-CN" altLang="en-US" sz="1500" b="1" dirty="0">
                <a:solidFill>
                  <a:srgbClr val="C00000"/>
                </a:solidFill>
                <a:latin typeface="微软雅黑" pitchFamily="34" charset="-122"/>
                <a:ea typeface="微软雅黑" pitchFamily="34" charset="-122"/>
              </a:rPr>
              <a:t>标题文本</a:t>
            </a:r>
          </a:p>
        </p:txBody>
      </p:sp>
      <p:sp>
        <p:nvSpPr>
          <p:cNvPr id="15" name="TextBox 14"/>
          <p:cNvSpPr txBox="1"/>
          <p:nvPr/>
        </p:nvSpPr>
        <p:spPr>
          <a:xfrm>
            <a:off x="3247907" y="1923678"/>
            <a:ext cx="954107" cy="744050"/>
          </a:xfrm>
          <a:prstGeom prst="rect">
            <a:avLst/>
          </a:prstGeom>
          <a:noFill/>
        </p:spPr>
        <p:txBody>
          <a:bodyPr wrap="none" rtlCol="0">
            <a:spAutoFit/>
          </a:bodyPr>
          <a:lstStyle/>
          <a:p>
            <a:pPr>
              <a:lnSpc>
                <a:spcPct val="150000"/>
              </a:lnSpc>
            </a:pPr>
            <a:r>
              <a:rPr lang="zh-CN" altLang="en-US" sz="1500" b="1" dirty="0">
                <a:solidFill>
                  <a:srgbClr val="C00000"/>
                </a:solidFill>
                <a:latin typeface="微软雅黑" pitchFamily="34" charset="-122"/>
                <a:ea typeface="微软雅黑" pitchFamily="34" charset="-122"/>
              </a:rPr>
              <a:t>点击输入</a:t>
            </a:r>
            <a:endParaRPr lang="en-US" altLang="zh-CN" sz="1500" b="1" dirty="0">
              <a:solidFill>
                <a:srgbClr val="C00000"/>
              </a:solidFill>
              <a:latin typeface="微软雅黑" pitchFamily="34" charset="-122"/>
              <a:ea typeface="微软雅黑" pitchFamily="34" charset="-122"/>
            </a:endParaRPr>
          </a:p>
          <a:p>
            <a:pPr>
              <a:lnSpc>
                <a:spcPct val="150000"/>
              </a:lnSpc>
            </a:pPr>
            <a:r>
              <a:rPr lang="zh-CN" altLang="en-US" sz="1500" b="1" dirty="0">
                <a:solidFill>
                  <a:srgbClr val="C00000"/>
                </a:solidFill>
                <a:latin typeface="微软雅黑" pitchFamily="34" charset="-122"/>
                <a:ea typeface="微软雅黑" pitchFamily="34" charset="-122"/>
              </a:rPr>
              <a:t>标题文本</a:t>
            </a:r>
          </a:p>
        </p:txBody>
      </p:sp>
      <p:sp>
        <p:nvSpPr>
          <p:cNvPr id="16" name="TextBox 15"/>
          <p:cNvSpPr txBox="1"/>
          <p:nvPr/>
        </p:nvSpPr>
        <p:spPr>
          <a:xfrm>
            <a:off x="4893034" y="1923678"/>
            <a:ext cx="954107" cy="784830"/>
          </a:xfrm>
          <a:prstGeom prst="rect">
            <a:avLst/>
          </a:prstGeom>
          <a:noFill/>
        </p:spPr>
        <p:txBody>
          <a:bodyPr wrap="none" rtlCol="0">
            <a:spAutoFit/>
          </a:bodyPr>
          <a:lstStyle/>
          <a:p>
            <a:pPr>
              <a:lnSpc>
                <a:spcPct val="150000"/>
              </a:lnSpc>
            </a:pPr>
            <a:r>
              <a:rPr lang="zh-CN" altLang="en-US" sz="1500" b="1" dirty="0">
                <a:solidFill>
                  <a:srgbClr val="C00000"/>
                </a:solidFill>
                <a:latin typeface="微软雅黑" pitchFamily="34" charset="-122"/>
                <a:ea typeface="微软雅黑" pitchFamily="34" charset="-122"/>
              </a:rPr>
              <a:t>点击</a:t>
            </a:r>
            <a:r>
              <a:rPr lang="zh-CN" altLang="en-US" sz="1500" b="1" dirty="0" smtClean="0">
                <a:solidFill>
                  <a:srgbClr val="C00000"/>
                </a:solidFill>
                <a:latin typeface="微软雅黑" pitchFamily="34" charset="-122"/>
                <a:ea typeface="微软雅黑" pitchFamily="34" charset="-122"/>
              </a:rPr>
              <a:t>输入</a:t>
            </a:r>
            <a:endParaRPr lang="en-US" altLang="zh-CN" sz="1500" b="1" dirty="0">
              <a:solidFill>
                <a:srgbClr val="C00000"/>
              </a:solidFill>
              <a:latin typeface="微软雅黑" pitchFamily="34" charset="-122"/>
              <a:ea typeface="微软雅黑" pitchFamily="34" charset="-122"/>
            </a:endParaRPr>
          </a:p>
          <a:p>
            <a:pPr>
              <a:lnSpc>
                <a:spcPct val="150000"/>
              </a:lnSpc>
            </a:pPr>
            <a:r>
              <a:rPr lang="zh-CN" altLang="en-US" sz="1500" b="1" dirty="0">
                <a:solidFill>
                  <a:srgbClr val="C00000"/>
                </a:solidFill>
                <a:latin typeface="微软雅黑" pitchFamily="34" charset="-122"/>
                <a:ea typeface="微软雅黑" pitchFamily="34" charset="-122"/>
              </a:rPr>
              <a:t>标题文本</a:t>
            </a:r>
          </a:p>
        </p:txBody>
      </p:sp>
      <p:sp>
        <p:nvSpPr>
          <p:cNvPr id="17" name="TextBox 16"/>
          <p:cNvSpPr txBox="1"/>
          <p:nvPr/>
        </p:nvSpPr>
        <p:spPr>
          <a:xfrm>
            <a:off x="6500060" y="1923678"/>
            <a:ext cx="954107" cy="744050"/>
          </a:xfrm>
          <a:prstGeom prst="rect">
            <a:avLst/>
          </a:prstGeom>
          <a:noFill/>
        </p:spPr>
        <p:txBody>
          <a:bodyPr wrap="none" rtlCol="0">
            <a:spAutoFit/>
          </a:bodyPr>
          <a:lstStyle/>
          <a:p>
            <a:pPr>
              <a:lnSpc>
                <a:spcPct val="150000"/>
              </a:lnSpc>
            </a:pPr>
            <a:r>
              <a:rPr lang="zh-CN" altLang="en-US" sz="1500" b="1" dirty="0">
                <a:solidFill>
                  <a:srgbClr val="C00000"/>
                </a:solidFill>
                <a:latin typeface="微软雅黑" pitchFamily="34" charset="-122"/>
                <a:ea typeface="微软雅黑" pitchFamily="34" charset="-122"/>
              </a:rPr>
              <a:t>点击输入</a:t>
            </a:r>
            <a:endParaRPr lang="en-US" altLang="zh-CN" sz="1500" b="1" dirty="0">
              <a:solidFill>
                <a:srgbClr val="C00000"/>
              </a:solidFill>
              <a:latin typeface="微软雅黑" pitchFamily="34" charset="-122"/>
              <a:ea typeface="微软雅黑" pitchFamily="34" charset="-122"/>
            </a:endParaRPr>
          </a:p>
          <a:p>
            <a:pPr>
              <a:lnSpc>
                <a:spcPct val="150000"/>
              </a:lnSpc>
            </a:pPr>
            <a:r>
              <a:rPr lang="zh-CN" altLang="en-US" sz="1500" b="1" dirty="0">
                <a:solidFill>
                  <a:srgbClr val="C00000"/>
                </a:solidFill>
                <a:latin typeface="微软雅黑" pitchFamily="34" charset="-122"/>
                <a:ea typeface="微软雅黑" pitchFamily="34" charset="-122"/>
              </a:rPr>
              <a:t>标题文本</a:t>
            </a:r>
          </a:p>
        </p:txBody>
      </p:sp>
      <p:sp>
        <p:nvSpPr>
          <p:cNvPr id="18" name="椭圆 17"/>
          <p:cNvSpPr/>
          <p:nvPr/>
        </p:nvSpPr>
        <p:spPr>
          <a:xfrm>
            <a:off x="4575050" y="2928956"/>
            <a:ext cx="500908" cy="500908"/>
          </a:xfrm>
          <a:prstGeom prst="ellipse">
            <a:avLst/>
          </a:prstGeom>
          <a:solidFill>
            <a:schemeClr val="tx1"/>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5717380" y="3153267"/>
            <a:ext cx="274777" cy="274777"/>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2552263" y="3153626"/>
            <a:ext cx="274777" cy="274777"/>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2255929" y="3271965"/>
            <a:ext cx="137389" cy="137389"/>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6175518" y="3158286"/>
            <a:ext cx="274777" cy="274777"/>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3062244" y="3150781"/>
            <a:ext cx="137389" cy="137389"/>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6553278" y="3282188"/>
            <a:ext cx="137389" cy="137389"/>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3850333" y="3185392"/>
            <a:ext cx="250454" cy="250454"/>
          </a:xfrm>
          <a:prstGeom prst="ellipse">
            <a:avLst/>
          </a:prstGeom>
          <a:solidFill>
            <a:schemeClr val="tx1"/>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a:off x="6726981" y="3151985"/>
            <a:ext cx="274777" cy="274777"/>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4151556" y="3160040"/>
            <a:ext cx="274777" cy="274777"/>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7359742" y="3209176"/>
            <a:ext cx="137389" cy="137389"/>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a:off x="5900741" y="2969482"/>
            <a:ext cx="274777" cy="274777"/>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a:off x="2070359" y="3282472"/>
            <a:ext cx="137389" cy="137389"/>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4506355" y="3005579"/>
            <a:ext cx="137389" cy="137389"/>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p:nvSpPr>
        <p:spPr>
          <a:xfrm>
            <a:off x="3206031" y="3097426"/>
            <a:ext cx="322151" cy="322151"/>
          </a:xfrm>
          <a:prstGeom prst="ellipse">
            <a:avLst/>
          </a:prstGeom>
          <a:solidFill>
            <a:schemeClr val="tx1"/>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p:nvSpPr>
        <p:spPr>
          <a:xfrm>
            <a:off x="5075958" y="3150163"/>
            <a:ext cx="274777" cy="274777"/>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1206867" y="3153496"/>
            <a:ext cx="274777" cy="274777"/>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a:off x="921657" y="3284728"/>
            <a:ext cx="137389" cy="137389"/>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a:off x="2772349" y="2970225"/>
            <a:ext cx="274777" cy="274777"/>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a:off x="1690644" y="3206559"/>
            <a:ext cx="137389" cy="137389"/>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a:off x="6193490" y="3012774"/>
            <a:ext cx="137389" cy="137389"/>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a:off x="7730460" y="3144202"/>
            <a:ext cx="274777" cy="274777"/>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TextBox 39"/>
          <p:cNvSpPr txBox="1"/>
          <p:nvPr/>
        </p:nvSpPr>
        <p:spPr>
          <a:xfrm>
            <a:off x="2323584" y="3976774"/>
            <a:ext cx="4487644" cy="692497"/>
          </a:xfrm>
          <a:prstGeom prst="rect">
            <a:avLst/>
          </a:prstGeom>
          <a:noFill/>
        </p:spPr>
        <p:txBody>
          <a:bodyPr wrap="square" lIns="0" tIns="0" rIns="0" bIns="0" rtlCol="0">
            <a:spAutoFit/>
          </a:bodyPr>
          <a:lstStyle/>
          <a:p>
            <a:pPr algn="just">
              <a:lnSpc>
                <a:spcPct val="150000"/>
              </a:lnSpc>
            </a:pPr>
            <a:r>
              <a:rPr lang="zh-CN" altLang="en-US" sz="1000" dirty="0">
                <a:latin typeface="微软雅黑 Light" pitchFamily="34" charset="-122"/>
                <a:ea typeface="微软雅黑 Light" pitchFamily="34" charset="-122"/>
              </a:rPr>
              <a:t>点击输入简要文字内容，文字内容需概括精炼，不用多余的文字修饰，言简意赅的说明分项内容。点击输入简要文字内容，文字内容需概括精炼，不用多余的文字修饰，言简意赅的说明分项内容</a:t>
            </a:r>
            <a:r>
              <a:rPr lang="en-US" altLang="zh-CN" sz="1000" dirty="0" smtClean="0">
                <a:latin typeface="微软雅黑 Light" pitchFamily="34" charset="-122"/>
                <a:ea typeface="微软雅黑 Light" pitchFamily="34" charset="-122"/>
              </a:rPr>
              <a:t>……</a:t>
            </a:r>
            <a:endParaRPr lang="en-US" altLang="zh-CN" sz="1000" dirty="0">
              <a:latin typeface="微软雅黑 Light" pitchFamily="34" charset="-122"/>
              <a:ea typeface="微软雅黑 Light" pitchFamily="34" charset="-122"/>
            </a:endParaRPr>
          </a:p>
        </p:txBody>
      </p:sp>
      <p:sp>
        <p:nvSpPr>
          <p:cNvPr id="41" name="Freeform 5"/>
          <p:cNvSpPr>
            <a:spLocks/>
          </p:cNvSpPr>
          <p:nvPr/>
        </p:nvSpPr>
        <p:spPr bwMode="auto">
          <a:xfrm>
            <a:off x="2018016" y="3981409"/>
            <a:ext cx="177720" cy="729369"/>
          </a:xfrm>
          <a:custGeom>
            <a:avLst/>
            <a:gdLst/>
            <a:ahLst/>
            <a:cxnLst/>
            <a:rect l="l" t="t" r="r" b="b"/>
            <a:pathLst>
              <a:path w="931331" h="3822203">
                <a:moveTo>
                  <a:pt x="931331" y="0"/>
                </a:moveTo>
                <a:lnTo>
                  <a:pt x="931331" y="43438"/>
                </a:lnTo>
                <a:lnTo>
                  <a:pt x="929692" y="43241"/>
                </a:lnTo>
                <a:cubicBezTo>
                  <a:pt x="720560" y="43241"/>
                  <a:pt x="548753" y="233651"/>
                  <a:pt x="531759" y="477070"/>
                </a:cubicBezTo>
                <a:cubicBezTo>
                  <a:pt x="531001" y="481589"/>
                  <a:pt x="530505" y="486178"/>
                  <a:pt x="530592" y="490864"/>
                </a:cubicBezTo>
                <a:lnTo>
                  <a:pt x="527965" y="521911"/>
                </a:lnTo>
                <a:cubicBezTo>
                  <a:pt x="527965" y="524355"/>
                  <a:pt x="527981" y="526795"/>
                  <a:pt x="528584" y="529223"/>
                </a:cubicBezTo>
                <a:cubicBezTo>
                  <a:pt x="525896" y="549213"/>
                  <a:pt x="525319" y="570030"/>
                  <a:pt x="525319" y="591585"/>
                </a:cubicBezTo>
                <a:lnTo>
                  <a:pt x="525319" y="1420695"/>
                </a:lnTo>
                <a:cubicBezTo>
                  <a:pt x="525319" y="1644311"/>
                  <a:pt x="418363" y="1909396"/>
                  <a:pt x="152419" y="1909396"/>
                </a:cubicBezTo>
                <a:lnTo>
                  <a:pt x="152419" y="1917007"/>
                </a:lnTo>
                <a:cubicBezTo>
                  <a:pt x="411268" y="1917007"/>
                  <a:pt x="525319" y="2180779"/>
                  <a:pt x="525319" y="2401508"/>
                </a:cubicBezTo>
                <a:lnTo>
                  <a:pt x="525319" y="3229831"/>
                </a:lnTo>
                <a:lnTo>
                  <a:pt x="528395" y="3285086"/>
                </a:lnTo>
                <a:lnTo>
                  <a:pt x="527965" y="3290166"/>
                </a:lnTo>
                <a:cubicBezTo>
                  <a:pt x="527965" y="3298449"/>
                  <a:pt x="528142" y="3306682"/>
                  <a:pt x="530049" y="3314794"/>
                </a:cubicBezTo>
                <a:cubicBezTo>
                  <a:pt x="529872" y="3323297"/>
                  <a:pt x="530775" y="3331587"/>
                  <a:pt x="532157" y="3339708"/>
                </a:cubicBezTo>
                <a:cubicBezTo>
                  <a:pt x="550979" y="3580884"/>
                  <a:pt x="721914" y="3768836"/>
                  <a:pt x="929692" y="3768836"/>
                </a:cubicBezTo>
                <a:cubicBezTo>
                  <a:pt x="930239" y="3768836"/>
                  <a:pt x="930786" y="3768835"/>
                  <a:pt x="931331" y="3768639"/>
                </a:cubicBezTo>
                <a:lnTo>
                  <a:pt x="931331" y="3822203"/>
                </a:lnTo>
                <a:cubicBezTo>
                  <a:pt x="739757" y="3822203"/>
                  <a:pt x="598112" y="3773911"/>
                  <a:pt x="507975" y="3678638"/>
                </a:cubicBezTo>
                <a:cubicBezTo>
                  <a:pt x="417575" y="3582577"/>
                  <a:pt x="372901" y="3410141"/>
                  <a:pt x="372901" y="3162642"/>
                </a:cubicBezTo>
                <a:lnTo>
                  <a:pt x="372901" y="2435365"/>
                </a:lnTo>
                <a:cubicBezTo>
                  <a:pt x="372901" y="2299674"/>
                  <a:pt x="350301" y="2189965"/>
                  <a:pt x="304838" y="2105453"/>
                </a:cubicBezTo>
                <a:cubicBezTo>
                  <a:pt x="260163" y="2021204"/>
                  <a:pt x="158200" y="1972649"/>
                  <a:pt x="0" y="1961888"/>
                </a:cubicBezTo>
                <a:lnTo>
                  <a:pt x="0" y="1860316"/>
                </a:lnTo>
                <a:cubicBezTo>
                  <a:pt x="146638" y="1837744"/>
                  <a:pt x="245710" y="1792339"/>
                  <a:pt x="296166" y="1724624"/>
                </a:cubicBezTo>
                <a:cubicBezTo>
                  <a:pt x="347410" y="1657434"/>
                  <a:pt x="372901" y="1544052"/>
                  <a:pt x="372901" y="1386838"/>
                </a:cubicBezTo>
                <a:lnTo>
                  <a:pt x="372901" y="659562"/>
                </a:lnTo>
                <a:cubicBezTo>
                  <a:pt x="372901" y="411275"/>
                  <a:pt x="417575" y="239626"/>
                  <a:pt x="507975" y="143566"/>
                </a:cubicBezTo>
                <a:cubicBezTo>
                  <a:pt x="598112" y="47505"/>
                  <a:pt x="739757" y="0"/>
                  <a:pt x="931331"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dirty="0">
              <a:ea typeface="微软雅黑" pitchFamily="34" charset="-122"/>
            </a:endParaRPr>
          </a:p>
        </p:txBody>
      </p:sp>
      <p:sp>
        <p:nvSpPr>
          <p:cNvPr id="42" name="Freeform 5"/>
          <p:cNvSpPr>
            <a:spLocks/>
          </p:cNvSpPr>
          <p:nvPr/>
        </p:nvSpPr>
        <p:spPr bwMode="auto">
          <a:xfrm flipH="1">
            <a:off x="6957280" y="3939902"/>
            <a:ext cx="177720" cy="729369"/>
          </a:xfrm>
          <a:custGeom>
            <a:avLst/>
            <a:gdLst/>
            <a:ahLst/>
            <a:cxnLst/>
            <a:rect l="l" t="t" r="r" b="b"/>
            <a:pathLst>
              <a:path w="931331" h="3822203">
                <a:moveTo>
                  <a:pt x="931331" y="0"/>
                </a:moveTo>
                <a:lnTo>
                  <a:pt x="931331" y="43438"/>
                </a:lnTo>
                <a:lnTo>
                  <a:pt x="929692" y="43241"/>
                </a:lnTo>
                <a:cubicBezTo>
                  <a:pt x="720560" y="43241"/>
                  <a:pt x="548753" y="233651"/>
                  <a:pt x="531759" y="477070"/>
                </a:cubicBezTo>
                <a:cubicBezTo>
                  <a:pt x="531001" y="481589"/>
                  <a:pt x="530505" y="486178"/>
                  <a:pt x="530592" y="490864"/>
                </a:cubicBezTo>
                <a:lnTo>
                  <a:pt x="527965" y="521911"/>
                </a:lnTo>
                <a:cubicBezTo>
                  <a:pt x="527965" y="524355"/>
                  <a:pt x="527981" y="526795"/>
                  <a:pt x="528584" y="529223"/>
                </a:cubicBezTo>
                <a:cubicBezTo>
                  <a:pt x="525896" y="549213"/>
                  <a:pt x="525319" y="570030"/>
                  <a:pt x="525319" y="591585"/>
                </a:cubicBezTo>
                <a:lnTo>
                  <a:pt x="525319" y="1420695"/>
                </a:lnTo>
                <a:cubicBezTo>
                  <a:pt x="525319" y="1644311"/>
                  <a:pt x="418363" y="1909396"/>
                  <a:pt x="152419" y="1909396"/>
                </a:cubicBezTo>
                <a:lnTo>
                  <a:pt x="152419" y="1917007"/>
                </a:lnTo>
                <a:cubicBezTo>
                  <a:pt x="411268" y="1917007"/>
                  <a:pt x="525319" y="2180779"/>
                  <a:pt x="525319" y="2401508"/>
                </a:cubicBezTo>
                <a:lnTo>
                  <a:pt x="525319" y="3229831"/>
                </a:lnTo>
                <a:lnTo>
                  <a:pt x="528395" y="3285086"/>
                </a:lnTo>
                <a:lnTo>
                  <a:pt x="527965" y="3290166"/>
                </a:lnTo>
                <a:cubicBezTo>
                  <a:pt x="527965" y="3298449"/>
                  <a:pt x="528142" y="3306682"/>
                  <a:pt x="530049" y="3314794"/>
                </a:cubicBezTo>
                <a:cubicBezTo>
                  <a:pt x="529872" y="3323297"/>
                  <a:pt x="530775" y="3331587"/>
                  <a:pt x="532157" y="3339708"/>
                </a:cubicBezTo>
                <a:cubicBezTo>
                  <a:pt x="550979" y="3580884"/>
                  <a:pt x="721914" y="3768836"/>
                  <a:pt x="929692" y="3768836"/>
                </a:cubicBezTo>
                <a:cubicBezTo>
                  <a:pt x="930239" y="3768836"/>
                  <a:pt x="930786" y="3768835"/>
                  <a:pt x="931331" y="3768639"/>
                </a:cubicBezTo>
                <a:lnTo>
                  <a:pt x="931331" y="3822203"/>
                </a:lnTo>
                <a:cubicBezTo>
                  <a:pt x="739757" y="3822203"/>
                  <a:pt x="598112" y="3773911"/>
                  <a:pt x="507975" y="3678638"/>
                </a:cubicBezTo>
                <a:cubicBezTo>
                  <a:pt x="417575" y="3582577"/>
                  <a:pt x="372901" y="3410141"/>
                  <a:pt x="372901" y="3162642"/>
                </a:cubicBezTo>
                <a:lnTo>
                  <a:pt x="372901" y="2435365"/>
                </a:lnTo>
                <a:cubicBezTo>
                  <a:pt x="372901" y="2299674"/>
                  <a:pt x="350301" y="2189965"/>
                  <a:pt x="304838" y="2105453"/>
                </a:cubicBezTo>
                <a:cubicBezTo>
                  <a:pt x="260163" y="2021204"/>
                  <a:pt x="158200" y="1972649"/>
                  <a:pt x="0" y="1961888"/>
                </a:cubicBezTo>
                <a:lnTo>
                  <a:pt x="0" y="1860316"/>
                </a:lnTo>
                <a:cubicBezTo>
                  <a:pt x="146638" y="1837744"/>
                  <a:pt x="245710" y="1792339"/>
                  <a:pt x="296166" y="1724624"/>
                </a:cubicBezTo>
                <a:cubicBezTo>
                  <a:pt x="347410" y="1657434"/>
                  <a:pt x="372901" y="1544052"/>
                  <a:pt x="372901" y="1386838"/>
                </a:cubicBezTo>
                <a:lnTo>
                  <a:pt x="372901" y="659562"/>
                </a:lnTo>
                <a:cubicBezTo>
                  <a:pt x="372901" y="411275"/>
                  <a:pt x="417575" y="239626"/>
                  <a:pt x="507975" y="143566"/>
                </a:cubicBezTo>
                <a:cubicBezTo>
                  <a:pt x="598112" y="47505"/>
                  <a:pt x="739757" y="0"/>
                  <a:pt x="931331"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dirty="0">
              <a:ea typeface="微软雅黑" pitchFamily="34" charset="-122"/>
            </a:endParaRPr>
          </a:p>
        </p:txBody>
      </p:sp>
      <p:sp>
        <p:nvSpPr>
          <p:cNvPr id="43" name="TextBox 42"/>
          <p:cNvSpPr txBox="1"/>
          <p:nvPr/>
        </p:nvSpPr>
        <p:spPr>
          <a:xfrm>
            <a:off x="3563888" y="475567"/>
            <a:ext cx="2016224" cy="307777"/>
          </a:xfrm>
          <a:prstGeom prst="rect">
            <a:avLst/>
          </a:prstGeom>
          <a:noFill/>
        </p:spPr>
        <p:txBody>
          <a:bodyPr wrap="square" lIns="0" tIns="0" rIns="0" bIns="0" rtlCol="0">
            <a:spAutoFit/>
          </a:bodyPr>
          <a:lstStyle/>
          <a:p>
            <a:pPr algn="ctr"/>
            <a:r>
              <a:rPr lang="zh-CN" altLang="en-US" sz="2000" b="1" dirty="0" smtClean="0">
                <a:latin typeface="微软雅黑" pitchFamily="34" charset="-122"/>
                <a:ea typeface="微软雅黑" pitchFamily="34" charset="-122"/>
              </a:rPr>
              <a:t>融资计划</a:t>
            </a:r>
            <a:endParaRPr lang="zh-CN" altLang="en-US" sz="1000" dirty="0">
              <a:latin typeface="微软雅黑" pitchFamily="34" charset="-122"/>
              <a:ea typeface="微软雅黑" pitchFamily="34" charset="-122"/>
            </a:endParaRPr>
          </a:p>
        </p:txBody>
      </p:sp>
    </p:spTree>
    <p:extLst>
      <p:ext uri="{BB962C8B-B14F-4D97-AF65-F5344CB8AC3E}">
        <p14:creationId xmlns:p14="http://schemas.microsoft.com/office/powerpoint/2010/main" val="3640620341"/>
      </p:ext>
    </p:extLst>
  </p:cSld>
  <p:clrMapOvr>
    <a:masterClrMapping/>
  </p:clrMapOvr>
  <p:transition spd="slow" advTm="0">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4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40000">
                                          <p:cBhvr additive="base">
                                            <p:cTn id="7" dur="500" fill="hold"/>
                                            <p:tgtEl>
                                              <p:spTgt spid="2"/>
                                            </p:tgtEl>
                                            <p:attrNameLst>
                                              <p:attrName>ppt_x</p:attrName>
                                            </p:attrNameLst>
                                          </p:cBhvr>
                                          <p:tavLst>
                                            <p:tav tm="0">
                                              <p:val>
                                                <p:strVal val="1+#ppt_w/2"/>
                                              </p:val>
                                            </p:tav>
                                            <p:tav tm="100000">
                                              <p:val>
                                                <p:strVal val="#ppt_x"/>
                                              </p:val>
                                            </p:tav>
                                          </p:tavLst>
                                        </p:anim>
                                        <p:anim calcmode="lin" valueType="num" p14:bounceEnd="40000">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40000">
                                      <p:stCondLst>
                                        <p:cond delay="300"/>
                                      </p:stCondLst>
                                      <p:childTnLst>
                                        <p:set>
                                          <p:cBhvr>
                                            <p:cTn id="10" dur="1" fill="hold">
                                              <p:stCondLst>
                                                <p:cond delay="0"/>
                                              </p:stCondLst>
                                            </p:cTn>
                                            <p:tgtEl>
                                              <p:spTgt spid="5"/>
                                            </p:tgtEl>
                                            <p:attrNameLst>
                                              <p:attrName>style.visibility</p:attrName>
                                            </p:attrNameLst>
                                          </p:cBhvr>
                                          <p:to>
                                            <p:strVal val="visible"/>
                                          </p:to>
                                        </p:set>
                                        <p:anim calcmode="lin" valueType="num" p14:bounceEnd="40000">
                                          <p:cBhvr additive="base">
                                            <p:cTn id="11" dur="500" fill="hold"/>
                                            <p:tgtEl>
                                              <p:spTgt spid="5"/>
                                            </p:tgtEl>
                                            <p:attrNameLst>
                                              <p:attrName>ppt_x</p:attrName>
                                            </p:attrNameLst>
                                          </p:cBhvr>
                                          <p:tavLst>
                                            <p:tav tm="0">
                                              <p:val>
                                                <p:strVal val="1+#ppt_w/2"/>
                                              </p:val>
                                            </p:tav>
                                            <p:tav tm="100000">
                                              <p:val>
                                                <p:strVal val="#ppt_x"/>
                                              </p:val>
                                            </p:tav>
                                          </p:tavLst>
                                        </p:anim>
                                        <p:anim calcmode="lin" valueType="num" p14:bounceEnd="40000">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12" presetClass="entr" presetSubtype="8" fill="hold" grpId="0" nodeType="withEffect">
                                      <p:stCondLst>
                                        <p:cond delay="3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p:tgtEl>
                                              <p:spTgt spid="14"/>
                                            </p:tgtEl>
                                            <p:attrNameLst>
                                              <p:attrName>ppt_x</p:attrName>
                                            </p:attrNameLst>
                                          </p:cBhvr>
                                          <p:tavLst>
                                            <p:tav tm="0">
                                              <p:val>
                                                <p:strVal val="#ppt_x-#ppt_w*1.125000"/>
                                              </p:val>
                                            </p:tav>
                                            <p:tav tm="100000">
                                              <p:val>
                                                <p:strVal val="#ppt_x"/>
                                              </p:val>
                                            </p:tav>
                                          </p:tavLst>
                                        </p:anim>
                                        <p:animEffect transition="in" filter="wipe(right)">
                                          <p:cBhvr>
                                            <p:cTn id="16" dur="500"/>
                                            <p:tgtEl>
                                              <p:spTgt spid="14"/>
                                            </p:tgtEl>
                                          </p:cBhvr>
                                        </p:animEffect>
                                      </p:childTnLst>
                                    </p:cTn>
                                  </p:par>
                                  <p:par>
                                    <p:cTn id="17" presetID="2" presetClass="entr" presetSubtype="2" fill="hold" nodeType="withEffect" p14:presetBounceEnd="40000">
                                      <p:stCondLst>
                                        <p:cond delay="600"/>
                                      </p:stCondLst>
                                      <p:childTnLst>
                                        <p:set>
                                          <p:cBhvr>
                                            <p:cTn id="18" dur="1" fill="hold">
                                              <p:stCondLst>
                                                <p:cond delay="0"/>
                                              </p:stCondLst>
                                            </p:cTn>
                                            <p:tgtEl>
                                              <p:spTgt spid="8"/>
                                            </p:tgtEl>
                                            <p:attrNameLst>
                                              <p:attrName>style.visibility</p:attrName>
                                            </p:attrNameLst>
                                          </p:cBhvr>
                                          <p:to>
                                            <p:strVal val="visible"/>
                                          </p:to>
                                        </p:set>
                                        <p:anim calcmode="lin" valueType="num" p14:bounceEnd="40000">
                                          <p:cBhvr additive="base">
                                            <p:cTn id="19" dur="500" fill="hold"/>
                                            <p:tgtEl>
                                              <p:spTgt spid="8"/>
                                            </p:tgtEl>
                                            <p:attrNameLst>
                                              <p:attrName>ppt_x</p:attrName>
                                            </p:attrNameLst>
                                          </p:cBhvr>
                                          <p:tavLst>
                                            <p:tav tm="0">
                                              <p:val>
                                                <p:strVal val="1+#ppt_w/2"/>
                                              </p:val>
                                            </p:tav>
                                            <p:tav tm="100000">
                                              <p:val>
                                                <p:strVal val="#ppt_x"/>
                                              </p:val>
                                            </p:tav>
                                          </p:tavLst>
                                        </p:anim>
                                        <p:anim calcmode="lin" valueType="num" p14:bounceEnd="40000">
                                          <p:cBhvr additive="base">
                                            <p:cTn id="20" dur="500" fill="hold"/>
                                            <p:tgtEl>
                                              <p:spTgt spid="8"/>
                                            </p:tgtEl>
                                            <p:attrNameLst>
                                              <p:attrName>ppt_y</p:attrName>
                                            </p:attrNameLst>
                                          </p:cBhvr>
                                          <p:tavLst>
                                            <p:tav tm="0">
                                              <p:val>
                                                <p:strVal val="#ppt_y"/>
                                              </p:val>
                                            </p:tav>
                                            <p:tav tm="100000">
                                              <p:val>
                                                <p:strVal val="#ppt_y"/>
                                              </p:val>
                                            </p:tav>
                                          </p:tavLst>
                                        </p:anim>
                                      </p:childTnLst>
                                    </p:cTn>
                                  </p:par>
                                  <p:par>
                                    <p:cTn id="21" presetID="12" presetClass="entr" presetSubtype="8" fill="hold" grpId="0" nodeType="withEffect">
                                      <p:stCondLst>
                                        <p:cond delay="60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p:tgtEl>
                                              <p:spTgt spid="15"/>
                                            </p:tgtEl>
                                            <p:attrNameLst>
                                              <p:attrName>ppt_x</p:attrName>
                                            </p:attrNameLst>
                                          </p:cBhvr>
                                          <p:tavLst>
                                            <p:tav tm="0">
                                              <p:val>
                                                <p:strVal val="#ppt_x-#ppt_w*1.125000"/>
                                              </p:val>
                                            </p:tav>
                                            <p:tav tm="100000">
                                              <p:val>
                                                <p:strVal val="#ppt_x"/>
                                              </p:val>
                                            </p:tav>
                                          </p:tavLst>
                                        </p:anim>
                                        <p:animEffect transition="in" filter="wipe(right)">
                                          <p:cBhvr>
                                            <p:cTn id="24" dur="500"/>
                                            <p:tgtEl>
                                              <p:spTgt spid="15"/>
                                            </p:tgtEl>
                                          </p:cBhvr>
                                        </p:animEffect>
                                      </p:childTnLst>
                                    </p:cTn>
                                  </p:par>
                                  <p:par>
                                    <p:cTn id="25" presetID="2" presetClass="entr" presetSubtype="2" fill="hold" nodeType="withEffect" p14:presetBounceEnd="40000">
                                      <p:stCondLst>
                                        <p:cond delay="900"/>
                                      </p:stCondLst>
                                      <p:childTnLst>
                                        <p:set>
                                          <p:cBhvr>
                                            <p:cTn id="26" dur="1" fill="hold">
                                              <p:stCondLst>
                                                <p:cond delay="0"/>
                                              </p:stCondLst>
                                            </p:cTn>
                                            <p:tgtEl>
                                              <p:spTgt spid="11"/>
                                            </p:tgtEl>
                                            <p:attrNameLst>
                                              <p:attrName>style.visibility</p:attrName>
                                            </p:attrNameLst>
                                          </p:cBhvr>
                                          <p:to>
                                            <p:strVal val="visible"/>
                                          </p:to>
                                        </p:set>
                                        <p:anim calcmode="lin" valueType="num" p14:bounceEnd="40000">
                                          <p:cBhvr additive="base">
                                            <p:cTn id="27" dur="500" fill="hold"/>
                                            <p:tgtEl>
                                              <p:spTgt spid="11"/>
                                            </p:tgtEl>
                                            <p:attrNameLst>
                                              <p:attrName>ppt_x</p:attrName>
                                            </p:attrNameLst>
                                          </p:cBhvr>
                                          <p:tavLst>
                                            <p:tav tm="0">
                                              <p:val>
                                                <p:strVal val="1+#ppt_w/2"/>
                                              </p:val>
                                            </p:tav>
                                            <p:tav tm="100000">
                                              <p:val>
                                                <p:strVal val="#ppt_x"/>
                                              </p:val>
                                            </p:tav>
                                          </p:tavLst>
                                        </p:anim>
                                        <p:anim calcmode="lin" valueType="num" p14:bounceEnd="40000">
                                          <p:cBhvr additive="base">
                                            <p:cTn id="28" dur="500" fill="hold"/>
                                            <p:tgtEl>
                                              <p:spTgt spid="11"/>
                                            </p:tgtEl>
                                            <p:attrNameLst>
                                              <p:attrName>ppt_y</p:attrName>
                                            </p:attrNameLst>
                                          </p:cBhvr>
                                          <p:tavLst>
                                            <p:tav tm="0">
                                              <p:val>
                                                <p:strVal val="#ppt_y"/>
                                              </p:val>
                                            </p:tav>
                                            <p:tav tm="100000">
                                              <p:val>
                                                <p:strVal val="#ppt_y"/>
                                              </p:val>
                                            </p:tav>
                                          </p:tavLst>
                                        </p:anim>
                                      </p:childTnLst>
                                    </p:cTn>
                                  </p:par>
                                  <p:par>
                                    <p:cTn id="29" presetID="12" presetClass="entr" presetSubtype="8" fill="hold" grpId="0" nodeType="withEffect">
                                      <p:stCondLst>
                                        <p:cond delay="90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p:tgtEl>
                                              <p:spTgt spid="16"/>
                                            </p:tgtEl>
                                            <p:attrNameLst>
                                              <p:attrName>ppt_x</p:attrName>
                                            </p:attrNameLst>
                                          </p:cBhvr>
                                          <p:tavLst>
                                            <p:tav tm="0">
                                              <p:val>
                                                <p:strVal val="#ppt_x-#ppt_w*1.125000"/>
                                              </p:val>
                                            </p:tav>
                                            <p:tav tm="100000">
                                              <p:val>
                                                <p:strVal val="#ppt_x"/>
                                              </p:val>
                                            </p:tav>
                                          </p:tavLst>
                                        </p:anim>
                                        <p:animEffect transition="in" filter="wipe(right)">
                                          <p:cBhvr>
                                            <p:cTn id="32" dur="500"/>
                                            <p:tgtEl>
                                              <p:spTgt spid="16"/>
                                            </p:tgtEl>
                                          </p:cBhvr>
                                        </p:animEffect>
                                      </p:childTnLst>
                                    </p:cTn>
                                  </p:par>
                                  <p:par>
                                    <p:cTn id="33" presetID="12" presetClass="entr" presetSubtype="8" fill="hold" grpId="0" nodeType="withEffect">
                                      <p:stCondLst>
                                        <p:cond delay="120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p:tgtEl>
                                              <p:spTgt spid="17"/>
                                            </p:tgtEl>
                                            <p:attrNameLst>
                                              <p:attrName>ppt_x</p:attrName>
                                            </p:attrNameLst>
                                          </p:cBhvr>
                                          <p:tavLst>
                                            <p:tav tm="0">
                                              <p:val>
                                                <p:strVal val="#ppt_x-#ppt_w*1.125000"/>
                                              </p:val>
                                            </p:tav>
                                            <p:tav tm="100000">
                                              <p:val>
                                                <p:strVal val="#ppt_x"/>
                                              </p:val>
                                            </p:tav>
                                          </p:tavLst>
                                        </p:anim>
                                        <p:animEffect transition="in" filter="wipe(right)">
                                          <p:cBhvr>
                                            <p:cTn id="36" dur="500"/>
                                            <p:tgtEl>
                                              <p:spTgt spid="17"/>
                                            </p:tgtEl>
                                          </p:cBhvr>
                                        </p:animEffect>
                                      </p:childTnLst>
                                    </p:cTn>
                                  </p:par>
                                </p:childTnLst>
                              </p:cTn>
                            </p:par>
                            <p:par>
                              <p:cTn id="37" fill="hold">
                                <p:stCondLst>
                                  <p:cond delay="1700"/>
                                </p:stCondLst>
                                <p:childTnLst>
                                  <p:par>
                                    <p:cTn id="38" presetID="53" presetClass="entr" presetSubtype="16"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animEffect transition="in" filter="fade">
                                          <p:cBhvr>
                                            <p:cTn id="42" dur="500"/>
                                            <p:tgtEl>
                                              <p:spTgt spid="18"/>
                                            </p:tgtEl>
                                          </p:cBhvr>
                                        </p:animEffect>
                                      </p:childTnLst>
                                    </p:cTn>
                                  </p:par>
                                  <p:par>
                                    <p:cTn id="43" presetID="53" presetClass="entr" presetSubtype="16" fill="hold" grpId="0" nodeType="withEffect">
                                      <p:stCondLst>
                                        <p:cond delay="40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fltVal val="0"/>
                                              </p:val>
                                            </p:tav>
                                            <p:tav tm="100000">
                                              <p:val>
                                                <p:strVal val="#ppt_h"/>
                                              </p:val>
                                            </p:tav>
                                          </p:tavLst>
                                        </p:anim>
                                        <p:animEffect transition="in" filter="fade">
                                          <p:cBhvr>
                                            <p:cTn id="47" dur="500"/>
                                            <p:tgtEl>
                                              <p:spTgt spid="19"/>
                                            </p:tgtEl>
                                          </p:cBhvr>
                                        </p:animEffect>
                                      </p:childTnLst>
                                    </p:cTn>
                                  </p:par>
                                  <p:par>
                                    <p:cTn id="48" presetID="53" presetClass="entr" presetSubtype="16" fill="hold" grpId="0" nodeType="withEffect">
                                      <p:stCondLst>
                                        <p:cond delay="200"/>
                                      </p:stCondLst>
                                      <p:childTnLst>
                                        <p:set>
                                          <p:cBhvr>
                                            <p:cTn id="49" dur="1" fill="hold">
                                              <p:stCondLst>
                                                <p:cond delay="0"/>
                                              </p:stCondLst>
                                            </p:cTn>
                                            <p:tgtEl>
                                              <p:spTgt spid="20"/>
                                            </p:tgtEl>
                                            <p:attrNameLst>
                                              <p:attrName>style.visibility</p:attrName>
                                            </p:attrNameLst>
                                          </p:cBhvr>
                                          <p:to>
                                            <p:strVal val="visible"/>
                                          </p:to>
                                        </p:set>
                                        <p:anim calcmode="lin" valueType="num">
                                          <p:cBhvr>
                                            <p:cTn id="50" dur="500" fill="hold"/>
                                            <p:tgtEl>
                                              <p:spTgt spid="20"/>
                                            </p:tgtEl>
                                            <p:attrNameLst>
                                              <p:attrName>ppt_w</p:attrName>
                                            </p:attrNameLst>
                                          </p:cBhvr>
                                          <p:tavLst>
                                            <p:tav tm="0">
                                              <p:val>
                                                <p:fltVal val="0"/>
                                              </p:val>
                                            </p:tav>
                                            <p:tav tm="100000">
                                              <p:val>
                                                <p:strVal val="#ppt_w"/>
                                              </p:val>
                                            </p:tav>
                                          </p:tavLst>
                                        </p:anim>
                                        <p:anim calcmode="lin" valueType="num">
                                          <p:cBhvr>
                                            <p:cTn id="51" dur="500" fill="hold"/>
                                            <p:tgtEl>
                                              <p:spTgt spid="20"/>
                                            </p:tgtEl>
                                            <p:attrNameLst>
                                              <p:attrName>ppt_h</p:attrName>
                                            </p:attrNameLst>
                                          </p:cBhvr>
                                          <p:tavLst>
                                            <p:tav tm="0">
                                              <p:val>
                                                <p:fltVal val="0"/>
                                              </p:val>
                                            </p:tav>
                                            <p:tav tm="100000">
                                              <p:val>
                                                <p:strVal val="#ppt_h"/>
                                              </p:val>
                                            </p:tav>
                                          </p:tavLst>
                                        </p:anim>
                                        <p:animEffect transition="in" filter="fade">
                                          <p:cBhvr>
                                            <p:cTn id="52" dur="500"/>
                                            <p:tgtEl>
                                              <p:spTgt spid="20"/>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p:cTn id="55" dur="500" fill="hold"/>
                                            <p:tgtEl>
                                              <p:spTgt spid="21"/>
                                            </p:tgtEl>
                                            <p:attrNameLst>
                                              <p:attrName>ppt_w</p:attrName>
                                            </p:attrNameLst>
                                          </p:cBhvr>
                                          <p:tavLst>
                                            <p:tav tm="0">
                                              <p:val>
                                                <p:fltVal val="0"/>
                                              </p:val>
                                            </p:tav>
                                            <p:tav tm="100000">
                                              <p:val>
                                                <p:strVal val="#ppt_w"/>
                                              </p:val>
                                            </p:tav>
                                          </p:tavLst>
                                        </p:anim>
                                        <p:anim calcmode="lin" valueType="num">
                                          <p:cBhvr>
                                            <p:cTn id="56" dur="500" fill="hold"/>
                                            <p:tgtEl>
                                              <p:spTgt spid="21"/>
                                            </p:tgtEl>
                                            <p:attrNameLst>
                                              <p:attrName>ppt_h</p:attrName>
                                            </p:attrNameLst>
                                          </p:cBhvr>
                                          <p:tavLst>
                                            <p:tav tm="0">
                                              <p:val>
                                                <p:fltVal val="0"/>
                                              </p:val>
                                            </p:tav>
                                            <p:tav tm="100000">
                                              <p:val>
                                                <p:strVal val="#ppt_h"/>
                                              </p:val>
                                            </p:tav>
                                          </p:tavLst>
                                        </p:anim>
                                        <p:animEffect transition="in" filter="fade">
                                          <p:cBhvr>
                                            <p:cTn id="57" dur="500"/>
                                            <p:tgtEl>
                                              <p:spTgt spid="21"/>
                                            </p:tgtEl>
                                          </p:cBhvr>
                                        </p:animEffect>
                                      </p:childTnLst>
                                    </p:cTn>
                                  </p:par>
                                  <p:par>
                                    <p:cTn id="58" presetID="53" presetClass="entr" presetSubtype="16" fill="hold" grpId="0" nodeType="withEffect">
                                      <p:stCondLst>
                                        <p:cond delay="400"/>
                                      </p:stCondLst>
                                      <p:childTnLst>
                                        <p:set>
                                          <p:cBhvr>
                                            <p:cTn id="59" dur="1" fill="hold">
                                              <p:stCondLst>
                                                <p:cond delay="0"/>
                                              </p:stCondLst>
                                            </p:cTn>
                                            <p:tgtEl>
                                              <p:spTgt spid="22"/>
                                            </p:tgtEl>
                                            <p:attrNameLst>
                                              <p:attrName>style.visibility</p:attrName>
                                            </p:attrNameLst>
                                          </p:cBhvr>
                                          <p:to>
                                            <p:strVal val="visible"/>
                                          </p:to>
                                        </p:set>
                                        <p:anim calcmode="lin" valueType="num">
                                          <p:cBhvr>
                                            <p:cTn id="60" dur="500" fill="hold"/>
                                            <p:tgtEl>
                                              <p:spTgt spid="22"/>
                                            </p:tgtEl>
                                            <p:attrNameLst>
                                              <p:attrName>ppt_w</p:attrName>
                                            </p:attrNameLst>
                                          </p:cBhvr>
                                          <p:tavLst>
                                            <p:tav tm="0">
                                              <p:val>
                                                <p:fltVal val="0"/>
                                              </p:val>
                                            </p:tav>
                                            <p:tav tm="100000">
                                              <p:val>
                                                <p:strVal val="#ppt_w"/>
                                              </p:val>
                                            </p:tav>
                                          </p:tavLst>
                                        </p:anim>
                                        <p:anim calcmode="lin" valueType="num">
                                          <p:cBhvr>
                                            <p:cTn id="61" dur="500" fill="hold"/>
                                            <p:tgtEl>
                                              <p:spTgt spid="22"/>
                                            </p:tgtEl>
                                            <p:attrNameLst>
                                              <p:attrName>ppt_h</p:attrName>
                                            </p:attrNameLst>
                                          </p:cBhvr>
                                          <p:tavLst>
                                            <p:tav tm="0">
                                              <p:val>
                                                <p:fltVal val="0"/>
                                              </p:val>
                                            </p:tav>
                                            <p:tav tm="100000">
                                              <p:val>
                                                <p:strVal val="#ppt_h"/>
                                              </p:val>
                                            </p:tav>
                                          </p:tavLst>
                                        </p:anim>
                                        <p:animEffect transition="in" filter="fade">
                                          <p:cBhvr>
                                            <p:cTn id="62" dur="500"/>
                                            <p:tgtEl>
                                              <p:spTgt spid="22"/>
                                            </p:tgtEl>
                                          </p:cBhvr>
                                        </p:animEffect>
                                      </p:childTnLst>
                                    </p:cTn>
                                  </p:par>
                                  <p:par>
                                    <p:cTn id="63" presetID="53" presetClass="entr" presetSubtype="16" fill="hold" grpId="0" nodeType="withEffect">
                                      <p:stCondLst>
                                        <p:cond delay="200"/>
                                      </p:stCondLst>
                                      <p:childTnLst>
                                        <p:set>
                                          <p:cBhvr>
                                            <p:cTn id="64" dur="1" fill="hold">
                                              <p:stCondLst>
                                                <p:cond delay="0"/>
                                              </p:stCondLst>
                                            </p:cTn>
                                            <p:tgtEl>
                                              <p:spTgt spid="23"/>
                                            </p:tgtEl>
                                            <p:attrNameLst>
                                              <p:attrName>style.visibility</p:attrName>
                                            </p:attrNameLst>
                                          </p:cBhvr>
                                          <p:to>
                                            <p:strVal val="visible"/>
                                          </p:to>
                                        </p:set>
                                        <p:anim calcmode="lin" valueType="num">
                                          <p:cBhvr>
                                            <p:cTn id="65" dur="500" fill="hold"/>
                                            <p:tgtEl>
                                              <p:spTgt spid="23"/>
                                            </p:tgtEl>
                                            <p:attrNameLst>
                                              <p:attrName>ppt_w</p:attrName>
                                            </p:attrNameLst>
                                          </p:cBhvr>
                                          <p:tavLst>
                                            <p:tav tm="0">
                                              <p:val>
                                                <p:fltVal val="0"/>
                                              </p:val>
                                            </p:tav>
                                            <p:tav tm="100000">
                                              <p:val>
                                                <p:strVal val="#ppt_w"/>
                                              </p:val>
                                            </p:tav>
                                          </p:tavLst>
                                        </p:anim>
                                        <p:anim calcmode="lin" valueType="num">
                                          <p:cBhvr>
                                            <p:cTn id="66" dur="500" fill="hold"/>
                                            <p:tgtEl>
                                              <p:spTgt spid="23"/>
                                            </p:tgtEl>
                                            <p:attrNameLst>
                                              <p:attrName>ppt_h</p:attrName>
                                            </p:attrNameLst>
                                          </p:cBhvr>
                                          <p:tavLst>
                                            <p:tav tm="0">
                                              <p:val>
                                                <p:fltVal val="0"/>
                                              </p:val>
                                            </p:tav>
                                            <p:tav tm="100000">
                                              <p:val>
                                                <p:strVal val="#ppt_h"/>
                                              </p:val>
                                            </p:tav>
                                          </p:tavLst>
                                        </p:anim>
                                        <p:animEffect transition="in" filter="fade">
                                          <p:cBhvr>
                                            <p:cTn id="67" dur="500"/>
                                            <p:tgtEl>
                                              <p:spTgt spid="23"/>
                                            </p:tgtEl>
                                          </p:cBhvr>
                                        </p:animEffect>
                                      </p:childTnLst>
                                    </p:cTn>
                                  </p:par>
                                  <p:par>
                                    <p:cTn id="68" presetID="53" presetClass="entr" presetSubtype="16" fill="hold" grpId="0" nodeType="withEffect">
                                      <p:stCondLst>
                                        <p:cond delay="200"/>
                                      </p:stCondLst>
                                      <p:childTnLst>
                                        <p:set>
                                          <p:cBhvr>
                                            <p:cTn id="69" dur="1" fill="hold">
                                              <p:stCondLst>
                                                <p:cond delay="0"/>
                                              </p:stCondLst>
                                            </p:cTn>
                                            <p:tgtEl>
                                              <p:spTgt spid="24"/>
                                            </p:tgtEl>
                                            <p:attrNameLst>
                                              <p:attrName>style.visibility</p:attrName>
                                            </p:attrNameLst>
                                          </p:cBhvr>
                                          <p:to>
                                            <p:strVal val="visible"/>
                                          </p:to>
                                        </p:set>
                                        <p:anim calcmode="lin" valueType="num">
                                          <p:cBhvr>
                                            <p:cTn id="70" dur="500" fill="hold"/>
                                            <p:tgtEl>
                                              <p:spTgt spid="24"/>
                                            </p:tgtEl>
                                            <p:attrNameLst>
                                              <p:attrName>ppt_w</p:attrName>
                                            </p:attrNameLst>
                                          </p:cBhvr>
                                          <p:tavLst>
                                            <p:tav tm="0">
                                              <p:val>
                                                <p:fltVal val="0"/>
                                              </p:val>
                                            </p:tav>
                                            <p:tav tm="100000">
                                              <p:val>
                                                <p:strVal val="#ppt_w"/>
                                              </p:val>
                                            </p:tav>
                                          </p:tavLst>
                                        </p:anim>
                                        <p:anim calcmode="lin" valueType="num">
                                          <p:cBhvr>
                                            <p:cTn id="71" dur="500" fill="hold"/>
                                            <p:tgtEl>
                                              <p:spTgt spid="24"/>
                                            </p:tgtEl>
                                            <p:attrNameLst>
                                              <p:attrName>ppt_h</p:attrName>
                                            </p:attrNameLst>
                                          </p:cBhvr>
                                          <p:tavLst>
                                            <p:tav tm="0">
                                              <p:val>
                                                <p:fltVal val="0"/>
                                              </p:val>
                                            </p:tav>
                                            <p:tav tm="100000">
                                              <p:val>
                                                <p:strVal val="#ppt_h"/>
                                              </p:val>
                                            </p:tav>
                                          </p:tavLst>
                                        </p:anim>
                                        <p:animEffect transition="in" filter="fade">
                                          <p:cBhvr>
                                            <p:cTn id="72" dur="500"/>
                                            <p:tgtEl>
                                              <p:spTgt spid="24"/>
                                            </p:tgtEl>
                                          </p:cBhvr>
                                        </p:animEffect>
                                      </p:childTnLst>
                                    </p:cTn>
                                  </p:par>
                                  <p:par>
                                    <p:cTn id="73" presetID="53" presetClass="entr" presetSubtype="16" fill="hold" grpId="0" nodeType="withEffect">
                                      <p:stCondLst>
                                        <p:cond delay="0"/>
                                      </p:stCondLst>
                                      <p:childTnLst>
                                        <p:set>
                                          <p:cBhvr>
                                            <p:cTn id="74" dur="1" fill="hold">
                                              <p:stCondLst>
                                                <p:cond delay="0"/>
                                              </p:stCondLst>
                                            </p:cTn>
                                            <p:tgtEl>
                                              <p:spTgt spid="25"/>
                                            </p:tgtEl>
                                            <p:attrNameLst>
                                              <p:attrName>style.visibility</p:attrName>
                                            </p:attrNameLst>
                                          </p:cBhvr>
                                          <p:to>
                                            <p:strVal val="visible"/>
                                          </p:to>
                                        </p:set>
                                        <p:anim calcmode="lin" valueType="num">
                                          <p:cBhvr>
                                            <p:cTn id="75" dur="500" fill="hold"/>
                                            <p:tgtEl>
                                              <p:spTgt spid="25"/>
                                            </p:tgtEl>
                                            <p:attrNameLst>
                                              <p:attrName>ppt_w</p:attrName>
                                            </p:attrNameLst>
                                          </p:cBhvr>
                                          <p:tavLst>
                                            <p:tav tm="0">
                                              <p:val>
                                                <p:fltVal val="0"/>
                                              </p:val>
                                            </p:tav>
                                            <p:tav tm="100000">
                                              <p:val>
                                                <p:strVal val="#ppt_w"/>
                                              </p:val>
                                            </p:tav>
                                          </p:tavLst>
                                        </p:anim>
                                        <p:anim calcmode="lin" valueType="num">
                                          <p:cBhvr>
                                            <p:cTn id="76" dur="500" fill="hold"/>
                                            <p:tgtEl>
                                              <p:spTgt spid="25"/>
                                            </p:tgtEl>
                                            <p:attrNameLst>
                                              <p:attrName>ppt_h</p:attrName>
                                            </p:attrNameLst>
                                          </p:cBhvr>
                                          <p:tavLst>
                                            <p:tav tm="0">
                                              <p:val>
                                                <p:fltVal val="0"/>
                                              </p:val>
                                            </p:tav>
                                            <p:tav tm="100000">
                                              <p:val>
                                                <p:strVal val="#ppt_h"/>
                                              </p:val>
                                            </p:tav>
                                          </p:tavLst>
                                        </p:anim>
                                        <p:animEffect transition="in" filter="fade">
                                          <p:cBhvr>
                                            <p:cTn id="77" dur="500"/>
                                            <p:tgtEl>
                                              <p:spTgt spid="25"/>
                                            </p:tgtEl>
                                          </p:cBhvr>
                                        </p:animEffect>
                                      </p:childTnLst>
                                    </p:cTn>
                                  </p:par>
                                  <p:par>
                                    <p:cTn id="78" presetID="53" presetClass="entr" presetSubtype="16" fill="hold" grpId="0" nodeType="withEffect">
                                      <p:stCondLst>
                                        <p:cond delay="400"/>
                                      </p:stCondLst>
                                      <p:childTnLst>
                                        <p:set>
                                          <p:cBhvr>
                                            <p:cTn id="79" dur="1" fill="hold">
                                              <p:stCondLst>
                                                <p:cond delay="0"/>
                                              </p:stCondLst>
                                            </p:cTn>
                                            <p:tgtEl>
                                              <p:spTgt spid="26"/>
                                            </p:tgtEl>
                                            <p:attrNameLst>
                                              <p:attrName>style.visibility</p:attrName>
                                            </p:attrNameLst>
                                          </p:cBhvr>
                                          <p:to>
                                            <p:strVal val="visible"/>
                                          </p:to>
                                        </p:set>
                                        <p:anim calcmode="lin" valueType="num">
                                          <p:cBhvr>
                                            <p:cTn id="80" dur="500" fill="hold"/>
                                            <p:tgtEl>
                                              <p:spTgt spid="26"/>
                                            </p:tgtEl>
                                            <p:attrNameLst>
                                              <p:attrName>ppt_w</p:attrName>
                                            </p:attrNameLst>
                                          </p:cBhvr>
                                          <p:tavLst>
                                            <p:tav tm="0">
                                              <p:val>
                                                <p:fltVal val="0"/>
                                              </p:val>
                                            </p:tav>
                                            <p:tav tm="100000">
                                              <p:val>
                                                <p:strVal val="#ppt_w"/>
                                              </p:val>
                                            </p:tav>
                                          </p:tavLst>
                                        </p:anim>
                                        <p:anim calcmode="lin" valueType="num">
                                          <p:cBhvr>
                                            <p:cTn id="81" dur="500" fill="hold"/>
                                            <p:tgtEl>
                                              <p:spTgt spid="26"/>
                                            </p:tgtEl>
                                            <p:attrNameLst>
                                              <p:attrName>ppt_h</p:attrName>
                                            </p:attrNameLst>
                                          </p:cBhvr>
                                          <p:tavLst>
                                            <p:tav tm="0">
                                              <p:val>
                                                <p:fltVal val="0"/>
                                              </p:val>
                                            </p:tav>
                                            <p:tav tm="100000">
                                              <p:val>
                                                <p:strVal val="#ppt_h"/>
                                              </p:val>
                                            </p:tav>
                                          </p:tavLst>
                                        </p:anim>
                                        <p:animEffect transition="in" filter="fade">
                                          <p:cBhvr>
                                            <p:cTn id="82" dur="500"/>
                                            <p:tgtEl>
                                              <p:spTgt spid="26"/>
                                            </p:tgtEl>
                                          </p:cBhvr>
                                        </p:animEffect>
                                      </p:childTnLst>
                                    </p:cTn>
                                  </p:par>
                                  <p:par>
                                    <p:cTn id="83" presetID="53" presetClass="entr" presetSubtype="16" fill="hold" grpId="0" nodeType="withEffect">
                                      <p:stCondLst>
                                        <p:cond delay="200"/>
                                      </p:stCondLst>
                                      <p:childTnLst>
                                        <p:set>
                                          <p:cBhvr>
                                            <p:cTn id="84" dur="1" fill="hold">
                                              <p:stCondLst>
                                                <p:cond delay="0"/>
                                              </p:stCondLst>
                                            </p:cTn>
                                            <p:tgtEl>
                                              <p:spTgt spid="27"/>
                                            </p:tgtEl>
                                            <p:attrNameLst>
                                              <p:attrName>style.visibility</p:attrName>
                                            </p:attrNameLst>
                                          </p:cBhvr>
                                          <p:to>
                                            <p:strVal val="visible"/>
                                          </p:to>
                                        </p:set>
                                        <p:anim calcmode="lin" valueType="num">
                                          <p:cBhvr>
                                            <p:cTn id="85" dur="500" fill="hold"/>
                                            <p:tgtEl>
                                              <p:spTgt spid="27"/>
                                            </p:tgtEl>
                                            <p:attrNameLst>
                                              <p:attrName>ppt_w</p:attrName>
                                            </p:attrNameLst>
                                          </p:cBhvr>
                                          <p:tavLst>
                                            <p:tav tm="0">
                                              <p:val>
                                                <p:fltVal val="0"/>
                                              </p:val>
                                            </p:tav>
                                            <p:tav tm="100000">
                                              <p:val>
                                                <p:strVal val="#ppt_w"/>
                                              </p:val>
                                            </p:tav>
                                          </p:tavLst>
                                        </p:anim>
                                        <p:anim calcmode="lin" valueType="num">
                                          <p:cBhvr>
                                            <p:cTn id="86" dur="500" fill="hold"/>
                                            <p:tgtEl>
                                              <p:spTgt spid="27"/>
                                            </p:tgtEl>
                                            <p:attrNameLst>
                                              <p:attrName>ppt_h</p:attrName>
                                            </p:attrNameLst>
                                          </p:cBhvr>
                                          <p:tavLst>
                                            <p:tav tm="0">
                                              <p:val>
                                                <p:fltVal val="0"/>
                                              </p:val>
                                            </p:tav>
                                            <p:tav tm="100000">
                                              <p:val>
                                                <p:strVal val="#ppt_h"/>
                                              </p:val>
                                            </p:tav>
                                          </p:tavLst>
                                        </p:anim>
                                        <p:animEffect transition="in" filter="fade">
                                          <p:cBhvr>
                                            <p:cTn id="87" dur="500"/>
                                            <p:tgtEl>
                                              <p:spTgt spid="27"/>
                                            </p:tgtEl>
                                          </p:cBhvr>
                                        </p:animEffect>
                                      </p:childTnLst>
                                    </p:cTn>
                                  </p:par>
                                  <p:par>
                                    <p:cTn id="88" presetID="53" presetClass="entr" presetSubtype="16" fill="hold" grpId="0" nodeType="withEffect">
                                      <p:stCondLst>
                                        <p:cond delay="0"/>
                                      </p:stCondLst>
                                      <p:childTnLst>
                                        <p:set>
                                          <p:cBhvr>
                                            <p:cTn id="89" dur="1" fill="hold">
                                              <p:stCondLst>
                                                <p:cond delay="0"/>
                                              </p:stCondLst>
                                            </p:cTn>
                                            <p:tgtEl>
                                              <p:spTgt spid="28"/>
                                            </p:tgtEl>
                                            <p:attrNameLst>
                                              <p:attrName>style.visibility</p:attrName>
                                            </p:attrNameLst>
                                          </p:cBhvr>
                                          <p:to>
                                            <p:strVal val="visible"/>
                                          </p:to>
                                        </p:set>
                                        <p:anim calcmode="lin" valueType="num">
                                          <p:cBhvr>
                                            <p:cTn id="90" dur="500" fill="hold"/>
                                            <p:tgtEl>
                                              <p:spTgt spid="28"/>
                                            </p:tgtEl>
                                            <p:attrNameLst>
                                              <p:attrName>ppt_w</p:attrName>
                                            </p:attrNameLst>
                                          </p:cBhvr>
                                          <p:tavLst>
                                            <p:tav tm="0">
                                              <p:val>
                                                <p:fltVal val="0"/>
                                              </p:val>
                                            </p:tav>
                                            <p:tav tm="100000">
                                              <p:val>
                                                <p:strVal val="#ppt_w"/>
                                              </p:val>
                                            </p:tav>
                                          </p:tavLst>
                                        </p:anim>
                                        <p:anim calcmode="lin" valueType="num">
                                          <p:cBhvr>
                                            <p:cTn id="91" dur="500" fill="hold"/>
                                            <p:tgtEl>
                                              <p:spTgt spid="28"/>
                                            </p:tgtEl>
                                            <p:attrNameLst>
                                              <p:attrName>ppt_h</p:attrName>
                                            </p:attrNameLst>
                                          </p:cBhvr>
                                          <p:tavLst>
                                            <p:tav tm="0">
                                              <p:val>
                                                <p:fltVal val="0"/>
                                              </p:val>
                                            </p:tav>
                                            <p:tav tm="100000">
                                              <p:val>
                                                <p:strVal val="#ppt_h"/>
                                              </p:val>
                                            </p:tav>
                                          </p:tavLst>
                                        </p:anim>
                                        <p:animEffect transition="in" filter="fade">
                                          <p:cBhvr>
                                            <p:cTn id="92" dur="500"/>
                                            <p:tgtEl>
                                              <p:spTgt spid="28"/>
                                            </p:tgtEl>
                                          </p:cBhvr>
                                        </p:animEffect>
                                      </p:childTnLst>
                                    </p:cTn>
                                  </p:par>
                                  <p:par>
                                    <p:cTn id="93" presetID="53" presetClass="entr" presetSubtype="16" fill="hold" grpId="0" nodeType="withEffect">
                                      <p:stCondLst>
                                        <p:cond delay="400"/>
                                      </p:stCondLst>
                                      <p:childTnLst>
                                        <p:set>
                                          <p:cBhvr>
                                            <p:cTn id="94" dur="1" fill="hold">
                                              <p:stCondLst>
                                                <p:cond delay="0"/>
                                              </p:stCondLst>
                                            </p:cTn>
                                            <p:tgtEl>
                                              <p:spTgt spid="29"/>
                                            </p:tgtEl>
                                            <p:attrNameLst>
                                              <p:attrName>style.visibility</p:attrName>
                                            </p:attrNameLst>
                                          </p:cBhvr>
                                          <p:to>
                                            <p:strVal val="visible"/>
                                          </p:to>
                                        </p:set>
                                        <p:anim calcmode="lin" valueType="num">
                                          <p:cBhvr>
                                            <p:cTn id="95" dur="500" fill="hold"/>
                                            <p:tgtEl>
                                              <p:spTgt spid="29"/>
                                            </p:tgtEl>
                                            <p:attrNameLst>
                                              <p:attrName>ppt_w</p:attrName>
                                            </p:attrNameLst>
                                          </p:cBhvr>
                                          <p:tavLst>
                                            <p:tav tm="0">
                                              <p:val>
                                                <p:fltVal val="0"/>
                                              </p:val>
                                            </p:tav>
                                            <p:tav tm="100000">
                                              <p:val>
                                                <p:strVal val="#ppt_w"/>
                                              </p:val>
                                            </p:tav>
                                          </p:tavLst>
                                        </p:anim>
                                        <p:anim calcmode="lin" valueType="num">
                                          <p:cBhvr>
                                            <p:cTn id="96" dur="500" fill="hold"/>
                                            <p:tgtEl>
                                              <p:spTgt spid="29"/>
                                            </p:tgtEl>
                                            <p:attrNameLst>
                                              <p:attrName>ppt_h</p:attrName>
                                            </p:attrNameLst>
                                          </p:cBhvr>
                                          <p:tavLst>
                                            <p:tav tm="0">
                                              <p:val>
                                                <p:fltVal val="0"/>
                                              </p:val>
                                            </p:tav>
                                            <p:tav tm="100000">
                                              <p:val>
                                                <p:strVal val="#ppt_h"/>
                                              </p:val>
                                            </p:tav>
                                          </p:tavLst>
                                        </p:anim>
                                        <p:animEffect transition="in" filter="fade">
                                          <p:cBhvr>
                                            <p:cTn id="97" dur="500"/>
                                            <p:tgtEl>
                                              <p:spTgt spid="29"/>
                                            </p:tgtEl>
                                          </p:cBhvr>
                                        </p:animEffect>
                                      </p:childTnLst>
                                    </p:cTn>
                                  </p:par>
                                  <p:par>
                                    <p:cTn id="98" presetID="53" presetClass="entr" presetSubtype="16" fill="hold" grpId="0" nodeType="withEffect">
                                      <p:stCondLst>
                                        <p:cond delay="200"/>
                                      </p:stCondLst>
                                      <p:childTnLst>
                                        <p:set>
                                          <p:cBhvr>
                                            <p:cTn id="99" dur="1" fill="hold">
                                              <p:stCondLst>
                                                <p:cond delay="0"/>
                                              </p:stCondLst>
                                            </p:cTn>
                                            <p:tgtEl>
                                              <p:spTgt spid="30"/>
                                            </p:tgtEl>
                                            <p:attrNameLst>
                                              <p:attrName>style.visibility</p:attrName>
                                            </p:attrNameLst>
                                          </p:cBhvr>
                                          <p:to>
                                            <p:strVal val="visible"/>
                                          </p:to>
                                        </p:set>
                                        <p:anim calcmode="lin" valueType="num">
                                          <p:cBhvr>
                                            <p:cTn id="100" dur="500" fill="hold"/>
                                            <p:tgtEl>
                                              <p:spTgt spid="30"/>
                                            </p:tgtEl>
                                            <p:attrNameLst>
                                              <p:attrName>ppt_w</p:attrName>
                                            </p:attrNameLst>
                                          </p:cBhvr>
                                          <p:tavLst>
                                            <p:tav tm="0">
                                              <p:val>
                                                <p:fltVal val="0"/>
                                              </p:val>
                                            </p:tav>
                                            <p:tav tm="100000">
                                              <p:val>
                                                <p:strVal val="#ppt_w"/>
                                              </p:val>
                                            </p:tav>
                                          </p:tavLst>
                                        </p:anim>
                                        <p:anim calcmode="lin" valueType="num">
                                          <p:cBhvr>
                                            <p:cTn id="101" dur="500" fill="hold"/>
                                            <p:tgtEl>
                                              <p:spTgt spid="30"/>
                                            </p:tgtEl>
                                            <p:attrNameLst>
                                              <p:attrName>ppt_h</p:attrName>
                                            </p:attrNameLst>
                                          </p:cBhvr>
                                          <p:tavLst>
                                            <p:tav tm="0">
                                              <p:val>
                                                <p:fltVal val="0"/>
                                              </p:val>
                                            </p:tav>
                                            <p:tav tm="100000">
                                              <p:val>
                                                <p:strVal val="#ppt_h"/>
                                              </p:val>
                                            </p:tav>
                                          </p:tavLst>
                                        </p:anim>
                                        <p:animEffect transition="in" filter="fade">
                                          <p:cBhvr>
                                            <p:cTn id="102" dur="500"/>
                                            <p:tgtEl>
                                              <p:spTgt spid="30"/>
                                            </p:tgtEl>
                                          </p:cBhvr>
                                        </p:animEffect>
                                      </p:childTnLst>
                                    </p:cTn>
                                  </p:par>
                                  <p:par>
                                    <p:cTn id="103" presetID="53" presetClass="entr" presetSubtype="16" fill="hold" grpId="0" nodeType="withEffect">
                                      <p:stCondLst>
                                        <p:cond delay="200"/>
                                      </p:stCondLst>
                                      <p:childTnLst>
                                        <p:set>
                                          <p:cBhvr>
                                            <p:cTn id="104" dur="1" fill="hold">
                                              <p:stCondLst>
                                                <p:cond delay="0"/>
                                              </p:stCondLst>
                                            </p:cTn>
                                            <p:tgtEl>
                                              <p:spTgt spid="31"/>
                                            </p:tgtEl>
                                            <p:attrNameLst>
                                              <p:attrName>style.visibility</p:attrName>
                                            </p:attrNameLst>
                                          </p:cBhvr>
                                          <p:to>
                                            <p:strVal val="visible"/>
                                          </p:to>
                                        </p:set>
                                        <p:anim calcmode="lin" valueType="num">
                                          <p:cBhvr>
                                            <p:cTn id="105" dur="500" fill="hold"/>
                                            <p:tgtEl>
                                              <p:spTgt spid="31"/>
                                            </p:tgtEl>
                                            <p:attrNameLst>
                                              <p:attrName>ppt_w</p:attrName>
                                            </p:attrNameLst>
                                          </p:cBhvr>
                                          <p:tavLst>
                                            <p:tav tm="0">
                                              <p:val>
                                                <p:fltVal val="0"/>
                                              </p:val>
                                            </p:tav>
                                            <p:tav tm="100000">
                                              <p:val>
                                                <p:strVal val="#ppt_w"/>
                                              </p:val>
                                            </p:tav>
                                          </p:tavLst>
                                        </p:anim>
                                        <p:anim calcmode="lin" valueType="num">
                                          <p:cBhvr>
                                            <p:cTn id="106" dur="500" fill="hold"/>
                                            <p:tgtEl>
                                              <p:spTgt spid="31"/>
                                            </p:tgtEl>
                                            <p:attrNameLst>
                                              <p:attrName>ppt_h</p:attrName>
                                            </p:attrNameLst>
                                          </p:cBhvr>
                                          <p:tavLst>
                                            <p:tav tm="0">
                                              <p:val>
                                                <p:fltVal val="0"/>
                                              </p:val>
                                            </p:tav>
                                            <p:tav tm="100000">
                                              <p:val>
                                                <p:strVal val="#ppt_h"/>
                                              </p:val>
                                            </p:tav>
                                          </p:tavLst>
                                        </p:anim>
                                        <p:animEffect transition="in" filter="fade">
                                          <p:cBhvr>
                                            <p:cTn id="107" dur="500"/>
                                            <p:tgtEl>
                                              <p:spTgt spid="31"/>
                                            </p:tgtEl>
                                          </p:cBhvr>
                                        </p:animEffect>
                                      </p:childTnLst>
                                    </p:cTn>
                                  </p:par>
                                  <p:par>
                                    <p:cTn id="108" presetID="53" presetClass="entr" presetSubtype="16" fill="hold" grpId="0" nodeType="withEffect">
                                      <p:stCondLst>
                                        <p:cond delay="0"/>
                                      </p:stCondLst>
                                      <p:childTnLst>
                                        <p:set>
                                          <p:cBhvr>
                                            <p:cTn id="109" dur="1" fill="hold">
                                              <p:stCondLst>
                                                <p:cond delay="0"/>
                                              </p:stCondLst>
                                            </p:cTn>
                                            <p:tgtEl>
                                              <p:spTgt spid="32"/>
                                            </p:tgtEl>
                                            <p:attrNameLst>
                                              <p:attrName>style.visibility</p:attrName>
                                            </p:attrNameLst>
                                          </p:cBhvr>
                                          <p:to>
                                            <p:strVal val="visible"/>
                                          </p:to>
                                        </p:set>
                                        <p:anim calcmode="lin" valueType="num">
                                          <p:cBhvr>
                                            <p:cTn id="110" dur="500" fill="hold"/>
                                            <p:tgtEl>
                                              <p:spTgt spid="32"/>
                                            </p:tgtEl>
                                            <p:attrNameLst>
                                              <p:attrName>ppt_w</p:attrName>
                                            </p:attrNameLst>
                                          </p:cBhvr>
                                          <p:tavLst>
                                            <p:tav tm="0">
                                              <p:val>
                                                <p:fltVal val="0"/>
                                              </p:val>
                                            </p:tav>
                                            <p:tav tm="100000">
                                              <p:val>
                                                <p:strVal val="#ppt_w"/>
                                              </p:val>
                                            </p:tav>
                                          </p:tavLst>
                                        </p:anim>
                                        <p:anim calcmode="lin" valueType="num">
                                          <p:cBhvr>
                                            <p:cTn id="111" dur="500" fill="hold"/>
                                            <p:tgtEl>
                                              <p:spTgt spid="32"/>
                                            </p:tgtEl>
                                            <p:attrNameLst>
                                              <p:attrName>ppt_h</p:attrName>
                                            </p:attrNameLst>
                                          </p:cBhvr>
                                          <p:tavLst>
                                            <p:tav tm="0">
                                              <p:val>
                                                <p:fltVal val="0"/>
                                              </p:val>
                                            </p:tav>
                                            <p:tav tm="100000">
                                              <p:val>
                                                <p:strVal val="#ppt_h"/>
                                              </p:val>
                                            </p:tav>
                                          </p:tavLst>
                                        </p:anim>
                                        <p:animEffect transition="in" filter="fade">
                                          <p:cBhvr>
                                            <p:cTn id="112" dur="500"/>
                                            <p:tgtEl>
                                              <p:spTgt spid="32"/>
                                            </p:tgtEl>
                                          </p:cBhvr>
                                        </p:animEffect>
                                      </p:childTnLst>
                                    </p:cTn>
                                  </p:par>
                                  <p:par>
                                    <p:cTn id="113" presetID="53" presetClass="entr" presetSubtype="16" fill="hold" grpId="0" nodeType="withEffect">
                                      <p:stCondLst>
                                        <p:cond delay="400"/>
                                      </p:stCondLst>
                                      <p:childTnLst>
                                        <p:set>
                                          <p:cBhvr>
                                            <p:cTn id="114" dur="1" fill="hold">
                                              <p:stCondLst>
                                                <p:cond delay="0"/>
                                              </p:stCondLst>
                                            </p:cTn>
                                            <p:tgtEl>
                                              <p:spTgt spid="33"/>
                                            </p:tgtEl>
                                            <p:attrNameLst>
                                              <p:attrName>style.visibility</p:attrName>
                                            </p:attrNameLst>
                                          </p:cBhvr>
                                          <p:to>
                                            <p:strVal val="visible"/>
                                          </p:to>
                                        </p:set>
                                        <p:anim calcmode="lin" valueType="num">
                                          <p:cBhvr>
                                            <p:cTn id="115" dur="500" fill="hold"/>
                                            <p:tgtEl>
                                              <p:spTgt spid="33"/>
                                            </p:tgtEl>
                                            <p:attrNameLst>
                                              <p:attrName>ppt_w</p:attrName>
                                            </p:attrNameLst>
                                          </p:cBhvr>
                                          <p:tavLst>
                                            <p:tav tm="0">
                                              <p:val>
                                                <p:fltVal val="0"/>
                                              </p:val>
                                            </p:tav>
                                            <p:tav tm="100000">
                                              <p:val>
                                                <p:strVal val="#ppt_w"/>
                                              </p:val>
                                            </p:tav>
                                          </p:tavLst>
                                        </p:anim>
                                        <p:anim calcmode="lin" valueType="num">
                                          <p:cBhvr>
                                            <p:cTn id="116" dur="500" fill="hold"/>
                                            <p:tgtEl>
                                              <p:spTgt spid="33"/>
                                            </p:tgtEl>
                                            <p:attrNameLst>
                                              <p:attrName>ppt_h</p:attrName>
                                            </p:attrNameLst>
                                          </p:cBhvr>
                                          <p:tavLst>
                                            <p:tav tm="0">
                                              <p:val>
                                                <p:fltVal val="0"/>
                                              </p:val>
                                            </p:tav>
                                            <p:tav tm="100000">
                                              <p:val>
                                                <p:strVal val="#ppt_h"/>
                                              </p:val>
                                            </p:tav>
                                          </p:tavLst>
                                        </p:anim>
                                        <p:animEffect transition="in" filter="fade">
                                          <p:cBhvr>
                                            <p:cTn id="117" dur="500"/>
                                            <p:tgtEl>
                                              <p:spTgt spid="33"/>
                                            </p:tgtEl>
                                          </p:cBhvr>
                                        </p:animEffect>
                                      </p:childTnLst>
                                    </p:cTn>
                                  </p:par>
                                  <p:par>
                                    <p:cTn id="118" presetID="53" presetClass="entr" presetSubtype="16" fill="hold" grpId="0" nodeType="withEffect">
                                      <p:stCondLst>
                                        <p:cond delay="200"/>
                                      </p:stCondLst>
                                      <p:childTnLst>
                                        <p:set>
                                          <p:cBhvr>
                                            <p:cTn id="119" dur="1" fill="hold">
                                              <p:stCondLst>
                                                <p:cond delay="0"/>
                                              </p:stCondLst>
                                            </p:cTn>
                                            <p:tgtEl>
                                              <p:spTgt spid="34"/>
                                            </p:tgtEl>
                                            <p:attrNameLst>
                                              <p:attrName>style.visibility</p:attrName>
                                            </p:attrNameLst>
                                          </p:cBhvr>
                                          <p:to>
                                            <p:strVal val="visible"/>
                                          </p:to>
                                        </p:set>
                                        <p:anim calcmode="lin" valueType="num">
                                          <p:cBhvr>
                                            <p:cTn id="120" dur="500" fill="hold"/>
                                            <p:tgtEl>
                                              <p:spTgt spid="34"/>
                                            </p:tgtEl>
                                            <p:attrNameLst>
                                              <p:attrName>ppt_w</p:attrName>
                                            </p:attrNameLst>
                                          </p:cBhvr>
                                          <p:tavLst>
                                            <p:tav tm="0">
                                              <p:val>
                                                <p:fltVal val="0"/>
                                              </p:val>
                                            </p:tav>
                                            <p:tav tm="100000">
                                              <p:val>
                                                <p:strVal val="#ppt_w"/>
                                              </p:val>
                                            </p:tav>
                                          </p:tavLst>
                                        </p:anim>
                                        <p:anim calcmode="lin" valueType="num">
                                          <p:cBhvr>
                                            <p:cTn id="121" dur="500" fill="hold"/>
                                            <p:tgtEl>
                                              <p:spTgt spid="34"/>
                                            </p:tgtEl>
                                            <p:attrNameLst>
                                              <p:attrName>ppt_h</p:attrName>
                                            </p:attrNameLst>
                                          </p:cBhvr>
                                          <p:tavLst>
                                            <p:tav tm="0">
                                              <p:val>
                                                <p:fltVal val="0"/>
                                              </p:val>
                                            </p:tav>
                                            <p:tav tm="100000">
                                              <p:val>
                                                <p:strVal val="#ppt_h"/>
                                              </p:val>
                                            </p:tav>
                                          </p:tavLst>
                                        </p:anim>
                                        <p:animEffect transition="in" filter="fade">
                                          <p:cBhvr>
                                            <p:cTn id="122" dur="500"/>
                                            <p:tgtEl>
                                              <p:spTgt spid="34"/>
                                            </p:tgtEl>
                                          </p:cBhvr>
                                        </p:animEffect>
                                      </p:childTnLst>
                                    </p:cTn>
                                  </p:par>
                                  <p:par>
                                    <p:cTn id="123" presetID="53" presetClass="entr" presetSubtype="16" fill="hold" grpId="0" nodeType="withEffect">
                                      <p:stCondLst>
                                        <p:cond delay="0"/>
                                      </p:stCondLst>
                                      <p:childTnLst>
                                        <p:set>
                                          <p:cBhvr>
                                            <p:cTn id="124" dur="1" fill="hold">
                                              <p:stCondLst>
                                                <p:cond delay="0"/>
                                              </p:stCondLst>
                                            </p:cTn>
                                            <p:tgtEl>
                                              <p:spTgt spid="35"/>
                                            </p:tgtEl>
                                            <p:attrNameLst>
                                              <p:attrName>style.visibility</p:attrName>
                                            </p:attrNameLst>
                                          </p:cBhvr>
                                          <p:to>
                                            <p:strVal val="visible"/>
                                          </p:to>
                                        </p:set>
                                        <p:anim calcmode="lin" valueType="num">
                                          <p:cBhvr>
                                            <p:cTn id="125" dur="500" fill="hold"/>
                                            <p:tgtEl>
                                              <p:spTgt spid="35"/>
                                            </p:tgtEl>
                                            <p:attrNameLst>
                                              <p:attrName>ppt_w</p:attrName>
                                            </p:attrNameLst>
                                          </p:cBhvr>
                                          <p:tavLst>
                                            <p:tav tm="0">
                                              <p:val>
                                                <p:fltVal val="0"/>
                                              </p:val>
                                            </p:tav>
                                            <p:tav tm="100000">
                                              <p:val>
                                                <p:strVal val="#ppt_w"/>
                                              </p:val>
                                            </p:tav>
                                          </p:tavLst>
                                        </p:anim>
                                        <p:anim calcmode="lin" valueType="num">
                                          <p:cBhvr>
                                            <p:cTn id="126" dur="500" fill="hold"/>
                                            <p:tgtEl>
                                              <p:spTgt spid="35"/>
                                            </p:tgtEl>
                                            <p:attrNameLst>
                                              <p:attrName>ppt_h</p:attrName>
                                            </p:attrNameLst>
                                          </p:cBhvr>
                                          <p:tavLst>
                                            <p:tav tm="0">
                                              <p:val>
                                                <p:fltVal val="0"/>
                                              </p:val>
                                            </p:tav>
                                            <p:tav tm="100000">
                                              <p:val>
                                                <p:strVal val="#ppt_h"/>
                                              </p:val>
                                            </p:tav>
                                          </p:tavLst>
                                        </p:anim>
                                        <p:animEffect transition="in" filter="fade">
                                          <p:cBhvr>
                                            <p:cTn id="127" dur="500"/>
                                            <p:tgtEl>
                                              <p:spTgt spid="35"/>
                                            </p:tgtEl>
                                          </p:cBhvr>
                                        </p:animEffect>
                                      </p:childTnLst>
                                    </p:cTn>
                                  </p:par>
                                  <p:par>
                                    <p:cTn id="128" presetID="53" presetClass="entr" presetSubtype="16" fill="hold" grpId="0" nodeType="withEffect">
                                      <p:stCondLst>
                                        <p:cond delay="400"/>
                                      </p:stCondLst>
                                      <p:childTnLst>
                                        <p:set>
                                          <p:cBhvr>
                                            <p:cTn id="129" dur="1" fill="hold">
                                              <p:stCondLst>
                                                <p:cond delay="0"/>
                                              </p:stCondLst>
                                            </p:cTn>
                                            <p:tgtEl>
                                              <p:spTgt spid="36"/>
                                            </p:tgtEl>
                                            <p:attrNameLst>
                                              <p:attrName>style.visibility</p:attrName>
                                            </p:attrNameLst>
                                          </p:cBhvr>
                                          <p:to>
                                            <p:strVal val="visible"/>
                                          </p:to>
                                        </p:set>
                                        <p:anim calcmode="lin" valueType="num">
                                          <p:cBhvr>
                                            <p:cTn id="130" dur="500" fill="hold"/>
                                            <p:tgtEl>
                                              <p:spTgt spid="36"/>
                                            </p:tgtEl>
                                            <p:attrNameLst>
                                              <p:attrName>ppt_w</p:attrName>
                                            </p:attrNameLst>
                                          </p:cBhvr>
                                          <p:tavLst>
                                            <p:tav tm="0">
                                              <p:val>
                                                <p:fltVal val="0"/>
                                              </p:val>
                                            </p:tav>
                                            <p:tav tm="100000">
                                              <p:val>
                                                <p:strVal val="#ppt_w"/>
                                              </p:val>
                                            </p:tav>
                                          </p:tavLst>
                                        </p:anim>
                                        <p:anim calcmode="lin" valueType="num">
                                          <p:cBhvr>
                                            <p:cTn id="131" dur="500" fill="hold"/>
                                            <p:tgtEl>
                                              <p:spTgt spid="36"/>
                                            </p:tgtEl>
                                            <p:attrNameLst>
                                              <p:attrName>ppt_h</p:attrName>
                                            </p:attrNameLst>
                                          </p:cBhvr>
                                          <p:tavLst>
                                            <p:tav tm="0">
                                              <p:val>
                                                <p:fltVal val="0"/>
                                              </p:val>
                                            </p:tav>
                                            <p:tav tm="100000">
                                              <p:val>
                                                <p:strVal val="#ppt_h"/>
                                              </p:val>
                                            </p:tav>
                                          </p:tavLst>
                                        </p:anim>
                                        <p:animEffect transition="in" filter="fade">
                                          <p:cBhvr>
                                            <p:cTn id="132" dur="500"/>
                                            <p:tgtEl>
                                              <p:spTgt spid="36"/>
                                            </p:tgtEl>
                                          </p:cBhvr>
                                        </p:animEffect>
                                      </p:childTnLst>
                                    </p:cTn>
                                  </p:par>
                                  <p:par>
                                    <p:cTn id="133" presetID="53" presetClass="entr" presetSubtype="16" fill="hold" grpId="0" nodeType="withEffect">
                                      <p:stCondLst>
                                        <p:cond delay="200"/>
                                      </p:stCondLst>
                                      <p:childTnLst>
                                        <p:set>
                                          <p:cBhvr>
                                            <p:cTn id="134" dur="1" fill="hold">
                                              <p:stCondLst>
                                                <p:cond delay="0"/>
                                              </p:stCondLst>
                                            </p:cTn>
                                            <p:tgtEl>
                                              <p:spTgt spid="37"/>
                                            </p:tgtEl>
                                            <p:attrNameLst>
                                              <p:attrName>style.visibility</p:attrName>
                                            </p:attrNameLst>
                                          </p:cBhvr>
                                          <p:to>
                                            <p:strVal val="visible"/>
                                          </p:to>
                                        </p:set>
                                        <p:anim calcmode="lin" valueType="num">
                                          <p:cBhvr>
                                            <p:cTn id="135" dur="500" fill="hold"/>
                                            <p:tgtEl>
                                              <p:spTgt spid="37"/>
                                            </p:tgtEl>
                                            <p:attrNameLst>
                                              <p:attrName>ppt_w</p:attrName>
                                            </p:attrNameLst>
                                          </p:cBhvr>
                                          <p:tavLst>
                                            <p:tav tm="0">
                                              <p:val>
                                                <p:fltVal val="0"/>
                                              </p:val>
                                            </p:tav>
                                            <p:tav tm="100000">
                                              <p:val>
                                                <p:strVal val="#ppt_w"/>
                                              </p:val>
                                            </p:tav>
                                          </p:tavLst>
                                        </p:anim>
                                        <p:anim calcmode="lin" valueType="num">
                                          <p:cBhvr>
                                            <p:cTn id="136" dur="500" fill="hold"/>
                                            <p:tgtEl>
                                              <p:spTgt spid="37"/>
                                            </p:tgtEl>
                                            <p:attrNameLst>
                                              <p:attrName>ppt_h</p:attrName>
                                            </p:attrNameLst>
                                          </p:cBhvr>
                                          <p:tavLst>
                                            <p:tav tm="0">
                                              <p:val>
                                                <p:fltVal val="0"/>
                                              </p:val>
                                            </p:tav>
                                            <p:tav tm="100000">
                                              <p:val>
                                                <p:strVal val="#ppt_h"/>
                                              </p:val>
                                            </p:tav>
                                          </p:tavLst>
                                        </p:anim>
                                        <p:animEffect transition="in" filter="fade">
                                          <p:cBhvr>
                                            <p:cTn id="137" dur="500"/>
                                            <p:tgtEl>
                                              <p:spTgt spid="37"/>
                                            </p:tgtEl>
                                          </p:cBhvr>
                                        </p:animEffect>
                                      </p:childTnLst>
                                    </p:cTn>
                                  </p:par>
                                  <p:par>
                                    <p:cTn id="138" presetID="53" presetClass="entr" presetSubtype="16" fill="hold" grpId="0" nodeType="withEffect">
                                      <p:stCondLst>
                                        <p:cond delay="200"/>
                                      </p:stCondLst>
                                      <p:childTnLst>
                                        <p:set>
                                          <p:cBhvr>
                                            <p:cTn id="139" dur="1" fill="hold">
                                              <p:stCondLst>
                                                <p:cond delay="0"/>
                                              </p:stCondLst>
                                            </p:cTn>
                                            <p:tgtEl>
                                              <p:spTgt spid="38"/>
                                            </p:tgtEl>
                                            <p:attrNameLst>
                                              <p:attrName>style.visibility</p:attrName>
                                            </p:attrNameLst>
                                          </p:cBhvr>
                                          <p:to>
                                            <p:strVal val="visible"/>
                                          </p:to>
                                        </p:set>
                                        <p:anim calcmode="lin" valueType="num">
                                          <p:cBhvr>
                                            <p:cTn id="140" dur="500" fill="hold"/>
                                            <p:tgtEl>
                                              <p:spTgt spid="38"/>
                                            </p:tgtEl>
                                            <p:attrNameLst>
                                              <p:attrName>ppt_w</p:attrName>
                                            </p:attrNameLst>
                                          </p:cBhvr>
                                          <p:tavLst>
                                            <p:tav tm="0">
                                              <p:val>
                                                <p:fltVal val="0"/>
                                              </p:val>
                                            </p:tav>
                                            <p:tav tm="100000">
                                              <p:val>
                                                <p:strVal val="#ppt_w"/>
                                              </p:val>
                                            </p:tav>
                                          </p:tavLst>
                                        </p:anim>
                                        <p:anim calcmode="lin" valueType="num">
                                          <p:cBhvr>
                                            <p:cTn id="141" dur="500" fill="hold"/>
                                            <p:tgtEl>
                                              <p:spTgt spid="38"/>
                                            </p:tgtEl>
                                            <p:attrNameLst>
                                              <p:attrName>ppt_h</p:attrName>
                                            </p:attrNameLst>
                                          </p:cBhvr>
                                          <p:tavLst>
                                            <p:tav tm="0">
                                              <p:val>
                                                <p:fltVal val="0"/>
                                              </p:val>
                                            </p:tav>
                                            <p:tav tm="100000">
                                              <p:val>
                                                <p:strVal val="#ppt_h"/>
                                              </p:val>
                                            </p:tav>
                                          </p:tavLst>
                                        </p:anim>
                                        <p:animEffect transition="in" filter="fade">
                                          <p:cBhvr>
                                            <p:cTn id="142" dur="500"/>
                                            <p:tgtEl>
                                              <p:spTgt spid="38"/>
                                            </p:tgtEl>
                                          </p:cBhvr>
                                        </p:animEffect>
                                      </p:childTnLst>
                                    </p:cTn>
                                  </p:par>
                                  <p:par>
                                    <p:cTn id="143" presetID="53" presetClass="entr" presetSubtype="16" fill="hold" grpId="0" nodeType="withEffect">
                                      <p:stCondLst>
                                        <p:cond delay="200"/>
                                      </p:stCondLst>
                                      <p:childTnLst>
                                        <p:set>
                                          <p:cBhvr>
                                            <p:cTn id="144" dur="1" fill="hold">
                                              <p:stCondLst>
                                                <p:cond delay="0"/>
                                              </p:stCondLst>
                                            </p:cTn>
                                            <p:tgtEl>
                                              <p:spTgt spid="39"/>
                                            </p:tgtEl>
                                            <p:attrNameLst>
                                              <p:attrName>style.visibility</p:attrName>
                                            </p:attrNameLst>
                                          </p:cBhvr>
                                          <p:to>
                                            <p:strVal val="visible"/>
                                          </p:to>
                                        </p:set>
                                        <p:anim calcmode="lin" valueType="num">
                                          <p:cBhvr>
                                            <p:cTn id="145" dur="500" fill="hold"/>
                                            <p:tgtEl>
                                              <p:spTgt spid="39"/>
                                            </p:tgtEl>
                                            <p:attrNameLst>
                                              <p:attrName>ppt_w</p:attrName>
                                            </p:attrNameLst>
                                          </p:cBhvr>
                                          <p:tavLst>
                                            <p:tav tm="0">
                                              <p:val>
                                                <p:fltVal val="0"/>
                                              </p:val>
                                            </p:tav>
                                            <p:tav tm="100000">
                                              <p:val>
                                                <p:strVal val="#ppt_w"/>
                                              </p:val>
                                            </p:tav>
                                          </p:tavLst>
                                        </p:anim>
                                        <p:anim calcmode="lin" valueType="num">
                                          <p:cBhvr>
                                            <p:cTn id="146" dur="500" fill="hold"/>
                                            <p:tgtEl>
                                              <p:spTgt spid="39"/>
                                            </p:tgtEl>
                                            <p:attrNameLst>
                                              <p:attrName>ppt_h</p:attrName>
                                            </p:attrNameLst>
                                          </p:cBhvr>
                                          <p:tavLst>
                                            <p:tav tm="0">
                                              <p:val>
                                                <p:fltVal val="0"/>
                                              </p:val>
                                            </p:tav>
                                            <p:tav tm="100000">
                                              <p:val>
                                                <p:strVal val="#ppt_h"/>
                                              </p:val>
                                            </p:tav>
                                          </p:tavLst>
                                        </p:anim>
                                        <p:animEffect transition="in" filter="fade">
                                          <p:cBhvr>
                                            <p:cTn id="147" dur="500"/>
                                            <p:tgtEl>
                                              <p:spTgt spid="39"/>
                                            </p:tgtEl>
                                          </p:cBhvr>
                                        </p:animEffect>
                                      </p:childTnLst>
                                    </p:cTn>
                                  </p:par>
                                </p:childTnLst>
                              </p:cTn>
                            </p:par>
                            <p:par>
                              <p:cTn id="148" fill="hold">
                                <p:stCondLst>
                                  <p:cond delay="2600"/>
                                </p:stCondLst>
                                <p:childTnLst>
                                  <p:par>
                                    <p:cTn id="149" presetID="16" presetClass="entr" presetSubtype="26" fill="hold" grpId="0" nodeType="afterEffect">
                                      <p:stCondLst>
                                        <p:cond delay="0"/>
                                      </p:stCondLst>
                                      <p:childTnLst>
                                        <p:set>
                                          <p:cBhvr>
                                            <p:cTn id="150" dur="1" fill="hold">
                                              <p:stCondLst>
                                                <p:cond delay="0"/>
                                              </p:stCondLst>
                                            </p:cTn>
                                            <p:tgtEl>
                                              <p:spTgt spid="41"/>
                                            </p:tgtEl>
                                            <p:attrNameLst>
                                              <p:attrName>style.visibility</p:attrName>
                                            </p:attrNameLst>
                                          </p:cBhvr>
                                          <p:to>
                                            <p:strVal val="visible"/>
                                          </p:to>
                                        </p:set>
                                        <p:animEffect transition="in" filter="barn(inHorizontal)">
                                          <p:cBhvr>
                                            <p:cTn id="151" dur="500"/>
                                            <p:tgtEl>
                                              <p:spTgt spid="41"/>
                                            </p:tgtEl>
                                          </p:cBhvr>
                                        </p:animEffect>
                                      </p:childTnLst>
                                    </p:cTn>
                                  </p:par>
                                  <p:par>
                                    <p:cTn id="152" presetID="16" presetClass="entr" presetSubtype="26" fill="hold" grpId="0" nodeType="withEffect">
                                      <p:stCondLst>
                                        <p:cond delay="0"/>
                                      </p:stCondLst>
                                      <p:childTnLst>
                                        <p:set>
                                          <p:cBhvr>
                                            <p:cTn id="153" dur="1" fill="hold">
                                              <p:stCondLst>
                                                <p:cond delay="0"/>
                                              </p:stCondLst>
                                            </p:cTn>
                                            <p:tgtEl>
                                              <p:spTgt spid="42"/>
                                            </p:tgtEl>
                                            <p:attrNameLst>
                                              <p:attrName>style.visibility</p:attrName>
                                            </p:attrNameLst>
                                          </p:cBhvr>
                                          <p:to>
                                            <p:strVal val="visible"/>
                                          </p:to>
                                        </p:set>
                                        <p:animEffect transition="in" filter="barn(inHorizontal)">
                                          <p:cBhvr>
                                            <p:cTn id="154" dur="500"/>
                                            <p:tgtEl>
                                              <p:spTgt spid="42"/>
                                            </p:tgtEl>
                                          </p:cBhvr>
                                        </p:animEffect>
                                      </p:childTnLst>
                                    </p:cTn>
                                  </p:par>
                                </p:childTnLst>
                              </p:cTn>
                            </p:par>
                            <p:par>
                              <p:cTn id="155" fill="hold">
                                <p:stCondLst>
                                  <p:cond delay="3100"/>
                                </p:stCondLst>
                                <p:childTnLst>
                                  <p:par>
                                    <p:cTn id="156" presetID="16" presetClass="entr" presetSubtype="21" fill="hold" grpId="0" nodeType="afterEffect">
                                      <p:stCondLst>
                                        <p:cond delay="0"/>
                                      </p:stCondLst>
                                      <p:childTnLst>
                                        <p:set>
                                          <p:cBhvr>
                                            <p:cTn id="157" dur="1" fill="hold">
                                              <p:stCondLst>
                                                <p:cond delay="0"/>
                                              </p:stCondLst>
                                            </p:cTn>
                                            <p:tgtEl>
                                              <p:spTgt spid="40"/>
                                            </p:tgtEl>
                                            <p:attrNameLst>
                                              <p:attrName>style.visibility</p:attrName>
                                            </p:attrNameLst>
                                          </p:cBhvr>
                                          <p:to>
                                            <p:strVal val="visible"/>
                                          </p:to>
                                        </p:set>
                                        <p:animEffect transition="in" filter="barn(inVertical)">
                                          <p:cBhvr>
                                            <p:cTn id="15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p:bldP spid="41" grpId="0" animBg="1"/>
          <p:bldP spid="4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3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12" presetClass="entr" presetSubtype="8" fill="hold" grpId="0" nodeType="withEffect">
                                      <p:stCondLst>
                                        <p:cond delay="3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p:tgtEl>
                                              <p:spTgt spid="14"/>
                                            </p:tgtEl>
                                            <p:attrNameLst>
                                              <p:attrName>ppt_x</p:attrName>
                                            </p:attrNameLst>
                                          </p:cBhvr>
                                          <p:tavLst>
                                            <p:tav tm="0">
                                              <p:val>
                                                <p:strVal val="#ppt_x-#ppt_w*1.125000"/>
                                              </p:val>
                                            </p:tav>
                                            <p:tav tm="100000">
                                              <p:val>
                                                <p:strVal val="#ppt_x"/>
                                              </p:val>
                                            </p:tav>
                                          </p:tavLst>
                                        </p:anim>
                                        <p:animEffect transition="in" filter="wipe(right)">
                                          <p:cBhvr>
                                            <p:cTn id="16" dur="500"/>
                                            <p:tgtEl>
                                              <p:spTgt spid="14"/>
                                            </p:tgtEl>
                                          </p:cBhvr>
                                        </p:animEffect>
                                      </p:childTnLst>
                                    </p:cTn>
                                  </p:par>
                                  <p:par>
                                    <p:cTn id="17" presetID="2" presetClass="entr" presetSubtype="2" fill="hold" nodeType="withEffect">
                                      <p:stCondLst>
                                        <p:cond delay="60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par>
                                    <p:cTn id="21" presetID="12" presetClass="entr" presetSubtype="8" fill="hold" grpId="0" nodeType="withEffect">
                                      <p:stCondLst>
                                        <p:cond delay="60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p:tgtEl>
                                              <p:spTgt spid="15"/>
                                            </p:tgtEl>
                                            <p:attrNameLst>
                                              <p:attrName>ppt_x</p:attrName>
                                            </p:attrNameLst>
                                          </p:cBhvr>
                                          <p:tavLst>
                                            <p:tav tm="0">
                                              <p:val>
                                                <p:strVal val="#ppt_x-#ppt_w*1.125000"/>
                                              </p:val>
                                            </p:tav>
                                            <p:tav tm="100000">
                                              <p:val>
                                                <p:strVal val="#ppt_x"/>
                                              </p:val>
                                            </p:tav>
                                          </p:tavLst>
                                        </p:anim>
                                        <p:animEffect transition="in" filter="wipe(right)">
                                          <p:cBhvr>
                                            <p:cTn id="24" dur="500"/>
                                            <p:tgtEl>
                                              <p:spTgt spid="15"/>
                                            </p:tgtEl>
                                          </p:cBhvr>
                                        </p:animEffect>
                                      </p:childTnLst>
                                    </p:cTn>
                                  </p:par>
                                  <p:par>
                                    <p:cTn id="25" presetID="2" presetClass="entr" presetSubtype="2" fill="hold" nodeType="withEffect">
                                      <p:stCondLst>
                                        <p:cond delay="90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1+#ppt_w/2"/>
                                              </p:val>
                                            </p:tav>
                                            <p:tav tm="100000">
                                              <p:val>
                                                <p:strVal val="#ppt_x"/>
                                              </p:val>
                                            </p:tav>
                                          </p:tavLst>
                                        </p:anim>
                                        <p:anim calcmode="lin" valueType="num">
                                          <p:cBhvr additive="base">
                                            <p:cTn id="28" dur="500" fill="hold"/>
                                            <p:tgtEl>
                                              <p:spTgt spid="11"/>
                                            </p:tgtEl>
                                            <p:attrNameLst>
                                              <p:attrName>ppt_y</p:attrName>
                                            </p:attrNameLst>
                                          </p:cBhvr>
                                          <p:tavLst>
                                            <p:tav tm="0">
                                              <p:val>
                                                <p:strVal val="#ppt_y"/>
                                              </p:val>
                                            </p:tav>
                                            <p:tav tm="100000">
                                              <p:val>
                                                <p:strVal val="#ppt_y"/>
                                              </p:val>
                                            </p:tav>
                                          </p:tavLst>
                                        </p:anim>
                                      </p:childTnLst>
                                    </p:cTn>
                                  </p:par>
                                  <p:par>
                                    <p:cTn id="29" presetID="12" presetClass="entr" presetSubtype="8" fill="hold" grpId="0" nodeType="withEffect">
                                      <p:stCondLst>
                                        <p:cond delay="90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p:tgtEl>
                                              <p:spTgt spid="16"/>
                                            </p:tgtEl>
                                            <p:attrNameLst>
                                              <p:attrName>ppt_x</p:attrName>
                                            </p:attrNameLst>
                                          </p:cBhvr>
                                          <p:tavLst>
                                            <p:tav tm="0">
                                              <p:val>
                                                <p:strVal val="#ppt_x-#ppt_w*1.125000"/>
                                              </p:val>
                                            </p:tav>
                                            <p:tav tm="100000">
                                              <p:val>
                                                <p:strVal val="#ppt_x"/>
                                              </p:val>
                                            </p:tav>
                                          </p:tavLst>
                                        </p:anim>
                                        <p:animEffect transition="in" filter="wipe(right)">
                                          <p:cBhvr>
                                            <p:cTn id="32" dur="500"/>
                                            <p:tgtEl>
                                              <p:spTgt spid="16"/>
                                            </p:tgtEl>
                                          </p:cBhvr>
                                        </p:animEffect>
                                      </p:childTnLst>
                                    </p:cTn>
                                  </p:par>
                                  <p:par>
                                    <p:cTn id="33" presetID="12" presetClass="entr" presetSubtype="8" fill="hold" grpId="0" nodeType="withEffect">
                                      <p:stCondLst>
                                        <p:cond delay="120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p:tgtEl>
                                              <p:spTgt spid="17"/>
                                            </p:tgtEl>
                                            <p:attrNameLst>
                                              <p:attrName>ppt_x</p:attrName>
                                            </p:attrNameLst>
                                          </p:cBhvr>
                                          <p:tavLst>
                                            <p:tav tm="0">
                                              <p:val>
                                                <p:strVal val="#ppt_x-#ppt_w*1.125000"/>
                                              </p:val>
                                            </p:tav>
                                            <p:tav tm="100000">
                                              <p:val>
                                                <p:strVal val="#ppt_x"/>
                                              </p:val>
                                            </p:tav>
                                          </p:tavLst>
                                        </p:anim>
                                        <p:animEffect transition="in" filter="wipe(right)">
                                          <p:cBhvr>
                                            <p:cTn id="36" dur="500"/>
                                            <p:tgtEl>
                                              <p:spTgt spid="17"/>
                                            </p:tgtEl>
                                          </p:cBhvr>
                                        </p:animEffect>
                                      </p:childTnLst>
                                    </p:cTn>
                                  </p:par>
                                </p:childTnLst>
                              </p:cTn>
                            </p:par>
                            <p:par>
                              <p:cTn id="37" fill="hold">
                                <p:stCondLst>
                                  <p:cond delay="1700"/>
                                </p:stCondLst>
                                <p:childTnLst>
                                  <p:par>
                                    <p:cTn id="38" presetID="53" presetClass="entr" presetSubtype="16"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animEffect transition="in" filter="fade">
                                          <p:cBhvr>
                                            <p:cTn id="42" dur="500"/>
                                            <p:tgtEl>
                                              <p:spTgt spid="18"/>
                                            </p:tgtEl>
                                          </p:cBhvr>
                                        </p:animEffect>
                                      </p:childTnLst>
                                    </p:cTn>
                                  </p:par>
                                  <p:par>
                                    <p:cTn id="43" presetID="53" presetClass="entr" presetSubtype="16" fill="hold" grpId="0" nodeType="withEffect">
                                      <p:stCondLst>
                                        <p:cond delay="40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fltVal val="0"/>
                                              </p:val>
                                            </p:tav>
                                            <p:tav tm="100000">
                                              <p:val>
                                                <p:strVal val="#ppt_h"/>
                                              </p:val>
                                            </p:tav>
                                          </p:tavLst>
                                        </p:anim>
                                        <p:animEffect transition="in" filter="fade">
                                          <p:cBhvr>
                                            <p:cTn id="47" dur="500"/>
                                            <p:tgtEl>
                                              <p:spTgt spid="19"/>
                                            </p:tgtEl>
                                          </p:cBhvr>
                                        </p:animEffect>
                                      </p:childTnLst>
                                    </p:cTn>
                                  </p:par>
                                  <p:par>
                                    <p:cTn id="48" presetID="53" presetClass="entr" presetSubtype="16" fill="hold" grpId="0" nodeType="withEffect">
                                      <p:stCondLst>
                                        <p:cond delay="200"/>
                                      </p:stCondLst>
                                      <p:childTnLst>
                                        <p:set>
                                          <p:cBhvr>
                                            <p:cTn id="49" dur="1" fill="hold">
                                              <p:stCondLst>
                                                <p:cond delay="0"/>
                                              </p:stCondLst>
                                            </p:cTn>
                                            <p:tgtEl>
                                              <p:spTgt spid="20"/>
                                            </p:tgtEl>
                                            <p:attrNameLst>
                                              <p:attrName>style.visibility</p:attrName>
                                            </p:attrNameLst>
                                          </p:cBhvr>
                                          <p:to>
                                            <p:strVal val="visible"/>
                                          </p:to>
                                        </p:set>
                                        <p:anim calcmode="lin" valueType="num">
                                          <p:cBhvr>
                                            <p:cTn id="50" dur="500" fill="hold"/>
                                            <p:tgtEl>
                                              <p:spTgt spid="20"/>
                                            </p:tgtEl>
                                            <p:attrNameLst>
                                              <p:attrName>ppt_w</p:attrName>
                                            </p:attrNameLst>
                                          </p:cBhvr>
                                          <p:tavLst>
                                            <p:tav tm="0">
                                              <p:val>
                                                <p:fltVal val="0"/>
                                              </p:val>
                                            </p:tav>
                                            <p:tav tm="100000">
                                              <p:val>
                                                <p:strVal val="#ppt_w"/>
                                              </p:val>
                                            </p:tav>
                                          </p:tavLst>
                                        </p:anim>
                                        <p:anim calcmode="lin" valueType="num">
                                          <p:cBhvr>
                                            <p:cTn id="51" dur="500" fill="hold"/>
                                            <p:tgtEl>
                                              <p:spTgt spid="20"/>
                                            </p:tgtEl>
                                            <p:attrNameLst>
                                              <p:attrName>ppt_h</p:attrName>
                                            </p:attrNameLst>
                                          </p:cBhvr>
                                          <p:tavLst>
                                            <p:tav tm="0">
                                              <p:val>
                                                <p:fltVal val="0"/>
                                              </p:val>
                                            </p:tav>
                                            <p:tav tm="100000">
                                              <p:val>
                                                <p:strVal val="#ppt_h"/>
                                              </p:val>
                                            </p:tav>
                                          </p:tavLst>
                                        </p:anim>
                                        <p:animEffect transition="in" filter="fade">
                                          <p:cBhvr>
                                            <p:cTn id="52" dur="500"/>
                                            <p:tgtEl>
                                              <p:spTgt spid="20"/>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p:cTn id="55" dur="500" fill="hold"/>
                                            <p:tgtEl>
                                              <p:spTgt spid="21"/>
                                            </p:tgtEl>
                                            <p:attrNameLst>
                                              <p:attrName>ppt_w</p:attrName>
                                            </p:attrNameLst>
                                          </p:cBhvr>
                                          <p:tavLst>
                                            <p:tav tm="0">
                                              <p:val>
                                                <p:fltVal val="0"/>
                                              </p:val>
                                            </p:tav>
                                            <p:tav tm="100000">
                                              <p:val>
                                                <p:strVal val="#ppt_w"/>
                                              </p:val>
                                            </p:tav>
                                          </p:tavLst>
                                        </p:anim>
                                        <p:anim calcmode="lin" valueType="num">
                                          <p:cBhvr>
                                            <p:cTn id="56" dur="500" fill="hold"/>
                                            <p:tgtEl>
                                              <p:spTgt spid="21"/>
                                            </p:tgtEl>
                                            <p:attrNameLst>
                                              <p:attrName>ppt_h</p:attrName>
                                            </p:attrNameLst>
                                          </p:cBhvr>
                                          <p:tavLst>
                                            <p:tav tm="0">
                                              <p:val>
                                                <p:fltVal val="0"/>
                                              </p:val>
                                            </p:tav>
                                            <p:tav tm="100000">
                                              <p:val>
                                                <p:strVal val="#ppt_h"/>
                                              </p:val>
                                            </p:tav>
                                          </p:tavLst>
                                        </p:anim>
                                        <p:animEffect transition="in" filter="fade">
                                          <p:cBhvr>
                                            <p:cTn id="57" dur="500"/>
                                            <p:tgtEl>
                                              <p:spTgt spid="21"/>
                                            </p:tgtEl>
                                          </p:cBhvr>
                                        </p:animEffect>
                                      </p:childTnLst>
                                    </p:cTn>
                                  </p:par>
                                  <p:par>
                                    <p:cTn id="58" presetID="53" presetClass="entr" presetSubtype="16" fill="hold" grpId="0" nodeType="withEffect">
                                      <p:stCondLst>
                                        <p:cond delay="400"/>
                                      </p:stCondLst>
                                      <p:childTnLst>
                                        <p:set>
                                          <p:cBhvr>
                                            <p:cTn id="59" dur="1" fill="hold">
                                              <p:stCondLst>
                                                <p:cond delay="0"/>
                                              </p:stCondLst>
                                            </p:cTn>
                                            <p:tgtEl>
                                              <p:spTgt spid="22"/>
                                            </p:tgtEl>
                                            <p:attrNameLst>
                                              <p:attrName>style.visibility</p:attrName>
                                            </p:attrNameLst>
                                          </p:cBhvr>
                                          <p:to>
                                            <p:strVal val="visible"/>
                                          </p:to>
                                        </p:set>
                                        <p:anim calcmode="lin" valueType="num">
                                          <p:cBhvr>
                                            <p:cTn id="60" dur="500" fill="hold"/>
                                            <p:tgtEl>
                                              <p:spTgt spid="22"/>
                                            </p:tgtEl>
                                            <p:attrNameLst>
                                              <p:attrName>ppt_w</p:attrName>
                                            </p:attrNameLst>
                                          </p:cBhvr>
                                          <p:tavLst>
                                            <p:tav tm="0">
                                              <p:val>
                                                <p:fltVal val="0"/>
                                              </p:val>
                                            </p:tav>
                                            <p:tav tm="100000">
                                              <p:val>
                                                <p:strVal val="#ppt_w"/>
                                              </p:val>
                                            </p:tav>
                                          </p:tavLst>
                                        </p:anim>
                                        <p:anim calcmode="lin" valueType="num">
                                          <p:cBhvr>
                                            <p:cTn id="61" dur="500" fill="hold"/>
                                            <p:tgtEl>
                                              <p:spTgt spid="22"/>
                                            </p:tgtEl>
                                            <p:attrNameLst>
                                              <p:attrName>ppt_h</p:attrName>
                                            </p:attrNameLst>
                                          </p:cBhvr>
                                          <p:tavLst>
                                            <p:tav tm="0">
                                              <p:val>
                                                <p:fltVal val="0"/>
                                              </p:val>
                                            </p:tav>
                                            <p:tav tm="100000">
                                              <p:val>
                                                <p:strVal val="#ppt_h"/>
                                              </p:val>
                                            </p:tav>
                                          </p:tavLst>
                                        </p:anim>
                                        <p:animEffect transition="in" filter="fade">
                                          <p:cBhvr>
                                            <p:cTn id="62" dur="500"/>
                                            <p:tgtEl>
                                              <p:spTgt spid="22"/>
                                            </p:tgtEl>
                                          </p:cBhvr>
                                        </p:animEffect>
                                      </p:childTnLst>
                                    </p:cTn>
                                  </p:par>
                                  <p:par>
                                    <p:cTn id="63" presetID="53" presetClass="entr" presetSubtype="16" fill="hold" grpId="0" nodeType="withEffect">
                                      <p:stCondLst>
                                        <p:cond delay="200"/>
                                      </p:stCondLst>
                                      <p:childTnLst>
                                        <p:set>
                                          <p:cBhvr>
                                            <p:cTn id="64" dur="1" fill="hold">
                                              <p:stCondLst>
                                                <p:cond delay="0"/>
                                              </p:stCondLst>
                                            </p:cTn>
                                            <p:tgtEl>
                                              <p:spTgt spid="23"/>
                                            </p:tgtEl>
                                            <p:attrNameLst>
                                              <p:attrName>style.visibility</p:attrName>
                                            </p:attrNameLst>
                                          </p:cBhvr>
                                          <p:to>
                                            <p:strVal val="visible"/>
                                          </p:to>
                                        </p:set>
                                        <p:anim calcmode="lin" valueType="num">
                                          <p:cBhvr>
                                            <p:cTn id="65" dur="500" fill="hold"/>
                                            <p:tgtEl>
                                              <p:spTgt spid="23"/>
                                            </p:tgtEl>
                                            <p:attrNameLst>
                                              <p:attrName>ppt_w</p:attrName>
                                            </p:attrNameLst>
                                          </p:cBhvr>
                                          <p:tavLst>
                                            <p:tav tm="0">
                                              <p:val>
                                                <p:fltVal val="0"/>
                                              </p:val>
                                            </p:tav>
                                            <p:tav tm="100000">
                                              <p:val>
                                                <p:strVal val="#ppt_w"/>
                                              </p:val>
                                            </p:tav>
                                          </p:tavLst>
                                        </p:anim>
                                        <p:anim calcmode="lin" valueType="num">
                                          <p:cBhvr>
                                            <p:cTn id="66" dur="500" fill="hold"/>
                                            <p:tgtEl>
                                              <p:spTgt spid="23"/>
                                            </p:tgtEl>
                                            <p:attrNameLst>
                                              <p:attrName>ppt_h</p:attrName>
                                            </p:attrNameLst>
                                          </p:cBhvr>
                                          <p:tavLst>
                                            <p:tav tm="0">
                                              <p:val>
                                                <p:fltVal val="0"/>
                                              </p:val>
                                            </p:tav>
                                            <p:tav tm="100000">
                                              <p:val>
                                                <p:strVal val="#ppt_h"/>
                                              </p:val>
                                            </p:tav>
                                          </p:tavLst>
                                        </p:anim>
                                        <p:animEffect transition="in" filter="fade">
                                          <p:cBhvr>
                                            <p:cTn id="67" dur="500"/>
                                            <p:tgtEl>
                                              <p:spTgt spid="23"/>
                                            </p:tgtEl>
                                          </p:cBhvr>
                                        </p:animEffect>
                                      </p:childTnLst>
                                    </p:cTn>
                                  </p:par>
                                  <p:par>
                                    <p:cTn id="68" presetID="53" presetClass="entr" presetSubtype="16" fill="hold" grpId="0" nodeType="withEffect">
                                      <p:stCondLst>
                                        <p:cond delay="200"/>
                                      </p:stCondLst>
                                      <p:childTnLst>
                                        <p:set>
                                          <p:cBhvr>
                                            <p:cTn id="69" dur="1" fill="hold">
                                              <p:stCondLst>
                                                <p:cond delay="0"/>
                                              </p:stCondLst>
                                            </p:cTn>
                                            <p:tgtEl>
                                              <p:spTgt spid="24"/>
                                            </p:tgtEl>
                                            <p:attrNameLst>
                                              <p:attrName>style.visibility</p:attrName>
                                            </p:attrNameLst>
                                          </p:cBhvr>
                                          <p:to>
                                            <p:strVal val="visible"/>
                                          </p:to>
                                        </p:set>
                                        <p:anim calcmode="lin" valueType="num">
                                          <p:cBhvr>
                                            <p:cTn id="70" dur="500" fill="hold"/>
                                            <p:tgtEl>
                                              <p:spTgt spid="24"/>
                                            </p:tgtEl>
                                            <p:attrNameLst>
                                              <p:attrName>ppt_w</p:attrName>
                                            </p:attrNameLst>
                                          </p:cBhvr>
                                          <p:tavLst>
                                            <p:tav tm="0">
                                              <p:val>
                                                <p:fltVal val="0"/>
                                              </p:val>
                                            </p:tav>
                                            <p:tav tm="100000">
                                              <p:val>
                                                <p:strVal val="#ppt_w"/>
                                              </p:val>
                                            </p:tav>
                                          </p:tavLst>
                                        </p:anim>
                                        <p:anim calcmode="lin" valueType="num">
                                          <p:cBhvr>
                                            <p:cTn id="71" dur="500" fill="hold"/>
                                            <p:tgtEl>
                                              <p:spTgt spid="24"/>
                                            </p:tgtEl>
                                            <p:attrNameLst>
                                              <p:attrName>ppt_h</p:attrName>
                                            </p:attrNameLst>
                                          </p:cBhvr>
                                          <p:tavLst>
                                            <p:tav tm="0">
                                              <p:val>
                                                <p:fltVal val="0"/>
                                              </p:val>
                                            </p:tav>
                                            <p:tav tm="100000">
                                              <p:val>
                                                <p:strVal val="#ppt_h"/>
                                              </p:val>
                                            </p:tav>
                                          </p:tavLst>
                                        </p:anim>
                                        <p:animEffect transition="in" filter="fade">
                                          <p:cBhvr>
                                            <p:cTn id="72" dur="500"/>
                                            <p:tgtEl>
                                              <p:spTgt spid="24"/>
                                            </p:tgtEl>
                                          </p:cBhvr>
                                        </p:animEffect>
                                      </p:childTnLst>
                                    </p:cTn>
                                  </p:par>
                                  <p:par>
                                    <p:cTn id="73" presetID="53" presetClass="entr" presetSubtype="16" fill="hold" grpId="0" nodeType="withEffect">
                                      <p:stCondLst>
                                        <p:cond delay="0"/>
                                      </p:stCondLst>
                                      <p:childTnLst>
                                        <p:set>
                                          <p:cBhvr>
                                            <p:cTn id="74" dur="1" fill="hold">
                                              <p:stCondLst>
                                                <p:cond delay="0"/>
                                              </p:stCondLst>
                                            </p:cTn>
                                            <p:tgtEl>
                                              <p:spTgt spid="25"/>
                                            </p:tgtEl>
                                            <p:attrNameLst>
                                              <p:attrName>style.visibility</p:attrName>
                                            </p:attrNameLst>
                                          </p:cBhvr>
                                          <p:to>
                                            <p:strVal val="visible"/>
                                          </p:to>
                                        </p:set>
                                        <p:anim calcmode="lin" valueType="num">
                                          <p:cBhvr>
                                            <p:cTn id="75" dur="500" fill="hold"/>
                                            <p:tgtEl>
                                              <p:spTgt spid="25"/>
                                            </p:tgtEl>
                                            <p:attrNameLst>
                                              <p:attrName>ppt_w</p:attrName>
                                            </p:attrNameLst>
                                          </p:cBhvr>
                                          <p:tavLst>
                                            <p:tav tm="0">
                                              <p:val>
                                                <p:fltVal val="0"/>
                                              </p:val>
                                            </p:tav>
                                            <p:tav tm="100000">
                                              <p:val>
                                                <p:strVal val="#ppt_w"/>
                                              </p:val>
                                            </p:tav>
                                          </p:tavLst>
                                        </p:anim>
                                        <p:anim calcmode="lin" valueType="num">
                                          <p:cBhvr>
                                            <p:cTn id="76" dur="500" fill="hold"/>
                                            <p:tgtEl>
                                              <p:spTgt spid="25"/>
                                            </p:tgtEl>
                                            <p:attrNameLst>
                                              <p:attrName>ppt_h</p:attrName>
                                            </p:attrNameLst>
                                          </p:cBhvr>
                                          <p:tavLst>
                                            <p:tav tm="0">
                                              <p:val>
                                                <p:fltVal val="0"/>
                                              </p:val>
                                            </p:tav>
                                            <p:tav tm="100000">
                                              <p:val>
                                                <p:strVal val="#ppt_h"/>
                                              </p:val>
                                            </p:tav>
                                          </p:tavLst>
                                        </p:anim>
                                        <p:animEffect transition="in" filter="fade">
                                          <p:cBhvr>
                                            <p:cTn id="77" dur="500"/>
                                            <p:tgtEl>
                                              <p:spTgt spid="25"/>
                                            </p:tgtEl>
                                          </p:cBhvr>
                                        </p:animEffect>
                                      </p:childTnLst>
                                    </p:cTn>
                                  </p:par>
                                  <p:par>
                                    <p:cTn id="78" presetID="53" presetClass="entr" presetSubtype="16" fill="hold" grpId="0" nodeType="withEffect">
                                      <p:stCondLst>
                                        <p:cond delay="400"/>
                                      </p:stCondLst>
                                      <p:childTnLst>
                                        <p:set>
                                          <p:cBhvr>
                                            <p:cTn id="79" dur="1" fill="hold">
                                              <p:stCondLst>
                                                <p:cond delay="0"/>
                                              </p:stCondLst>
                                            </p:cTn>
                                            <p:tgtEl>
                                              <p:spTgt spid="26"/>
                                            </p:tgtEl>
                                            <p:attrNameLst>
                                              <p:attrName>style.visibility</p:attrName>
                                            </p:attrNameLst>
                                          </p:cBhvr>
                                          <p:to>
                                            <p:strVal val="visible"/>
                                          </p:to>
                                        </p:set>
                                        <p:anim calcmode="lin" valueType="num">
                                          <p:cBhvr>
                                            <p:cTn id="80" dur="500" fill="hold"/>
                                            <p:tgtEl>
                                              <p:spTgt spid="26"/>
                                            </p:tgtEl>
                                            <p:attrNameLst>
                                              <p:attrName>ppt_w</p:attrName>
                                            </p:attrNameLst>
                                          </p:cBhvr>
                                          <p:tavLst>
                                            <p:tav tm="0">
                                              <p:val>
                                                <p:fltVal val="0"/>
                                              </p:val>
                                            </p:tav>
                                            <p:tav tm="100000">
                                              <p:val>
                                                <p:strVal val="#ppt_w"/>
                                              </p:val>
                                            </p:tav>
                                          </p:tavLst>
                                        </p:anim>
                                        <p:anim calcmode="lin" valueType="num">
                                          <p:cBhvr>
                                            <p:cTn id="81" dur="500" fill="hold"/>
                                            <p:tgtEl>
                                              <p:spTgt spid="26"/>
                                            </p:tgtEl>
                                            <p:attrNameLst>
                                              <p:attrName>ppt_h</p:attrName>
                                            </p:attrNameLst>
                                          </p:cBhvr>
                                          <p:tavLst>
                                            <p:tav tm="0">
                                              <p:val>
                                                <p:fltVal val="0"/>
                                              </p:val>
                                            </p:tav>
                                            <p:tav tm="100000">
                                              <p:val>
                                                <p:strVal val="#ppt_h"/>
                                              </p:val>
                                            </p:tav>
                                          </p:tavLst>
                                        </p:anim>
                                        <p:animEffect transition="in" filter="fade">
                                          <p:cBhvr>
                                            <p:cTn id="82" dur="500"/>
                                            <p:tgtEl>
                                              <p:spTgt spid="26"/>
                                            </p:tgtEl>
                                          </p:cBhvr>
                                        </p:animEffect>
                                      </p:childTnLst>
                                    </p:cTn>
                                  </p:par>
                                  <p:par>
                                    <p:cTn id="83" presetID="53" presetClass="entr" presetSubtype="16" fill="hold" grpId="0" nodeType="withEffect">
                                      <p:stCondLst>
                                        <p:cond delay="200"/>
                                      </p:stCondLst>
                                      <p:childTnLst>
                                        <p:set>
                                          <p:cBhvr>
                                            <p:cTn id="84" dur="1" fill="hold">
                                              <p:stCondLst>
                                                <p:cond delay="0"/>
                                              </p:stCondLst>
                                            </p:cTn>
                                            <p:tgtEl>
                                              <p:spTgt spid="27"/>
                                            </p:tgtEl>
                                            <p:attrNameLst>
                                              <p:attrName>style.visibility</p:attrName>
                                            </p:attrNameLst>
                                          </p:cBhvr>
                                          <p:to>
                                            <p:strVal val="visible"/>
                                          </p:to>
                                        </p:set>
                                        <p:anim calcmode="lin" valueType="num">
                                          <p:cBhvr>
                                            <p:cTn id="85" dur="500" fill="hold"/>
                                            <p:tgtEl>
                                              <p:spTgt spid="27"/>
                                            </p:tgtEl>
                                            <p:attrNameLst>
                                              <p:attrName>ppt_w</p:attrName>
                                            </p:attrNameLst>
                                          </p:cBhvr>
                                          <p:tavLst>
                                            <p:tav tm="0">
                                              <p:val>
                                                <p:fltVal val="0"/>
                                              </p:val>
                                            </p:tav>
                                            <p:tav tm="100000">
                                              <p:val>
                                                <p:strVal val="#ppt_w"/>
                                              </p:val>
                                            </p:tav>
                                          </p:tavLst>
                                        </p:anim>
                                        <p:anim calcmode="lin" valueType="num">
                                          <p:cBhvr>
                                            <p:cTn id="86" dur="500" fill="hold"/>
                                            <p:tgtEl>
                                              <p:spTgt spid="27"/>
                                            </p:tgtEl>
                                            <p:attrNameLst>
                                              <p:attrName>ppt_h</p:attrName>
                                            </p:attrNameLst>
                                          </p:cBhvr>
                                          <p:tavLst>
                                            <p:tav tm="0">
                                              <p:val>
                                                <p:fltVal val="0"/>
                                              </p:val>
                                            </p:tav>
                                            <p:tav tm="100000">
                                              <p:val>
                                                <p:strVal val="#ppt_h"/>
                                              </p:val>
                                            </p:tav>
                                          </p:tavLst>
                                        </p:anim>
                                        <p:animEffect transition="in" filter="fade">
                                          <p:cBhvr>
                                            <p:cTn id="87" dur="500"/>
                                            <p:tgtEl>
                                              <p:spTgt spid="27"/>
                                            </p:tgtEl>
                                          </p:cBhvr>
                                        </p:animEffect>
                                      </p:childTnLst>
                                    </p:cTn>
                                  </p:par>
                                  <p:par>
                                    <p:cTn id="88" presetID="53" presetClass="entr" presetSubtype="16" fill="hold" grpId="0" nodeType="withEffect">
                                      <p:stCondLst>
                                        <p:cond delay="0"/>
                                      </p:stCondLst>
                                      <p:childTnLst>
                                        <p:set>
                                          <p:cBhvr>
                                            <p:cTn id="89" dur="1" fill="hold">
                                              <p:stCondLst>
                                                <p:cond delay="0"/>
                                              </p:stCondLst>
                                            </p:cTn>
                                            <p:tgtEl>
                                              <p:spTgt spid="28"/>
                                            </p:tgtEl>
                                            <p:attrNameLst>
                                              <p:attrName>style.visibility</p:attrName>
                                            </p:attrNameLst>
                                          </p:cBhvr>
                                          <p:to>
                                            <p:strVal val="visible"/>
                                          </p:to>
                                        </p:set>
                                        <p:anim calcmode="lin" valueType="num">
                                          <p:cBhvr>
                                            <p:cTn id="90" dur="500" fill="hold"/>
                                            <p:tgtEl>
                                              <p:spTgt spid="28"/>
                                            </p:tgtEl>
                                            <p:attrNameLst>
                                              <p:attrName>ppt_w</p:attrName>
                                            </p:attrNameLst>
                                          </p:cBhvr>
                                          <p:tavLst>
                                            <p:tav tm="0">
                                              <p:val>
                                                <p:fltVal val="0"/>
                                              </p:val>
                                            </p:tav>
                                            <p:tav tm="100000">
                                              <p:val>
                                                <p:strVal val="#ppt_w"/>
                                              </p:val>
                                            </p:tav>
                                          </p:tavLst>
                                        </p:anim>
                                        <p:anim calcmode="lin" valueType="num">
                                          <p:cBhvr>
                                            <p:cTn id="91" dur="500" fill="hold"/>
                                            <p:tgtEl>
                                              <p:spTgt spid="28"/>
                                            </p:tgtEl>
                                            <p:attrNameLst>
                                              <p:attrName>ppt_h</p:attrName>
                                            </p:attrNameLst>
                                          </p:cBhvr>
                                          <p:tavLst>
                                            <p:tav tm="0">
                                              <p:val>
                                                <p:fltVal val="0"/>
                                              </p:val>
                                            </p:tav>
                                            <p:tav tm="100000">
                                              <p:val>
                                                <p:strVal val="#ppt_h"/>
                                              </p:val>
                                            </p:tav>
                                          </p:tavLst>
                                        </p:anim>
                                        <p:animEffect transition="in" filter="fade">
                                          <p:cBhvr>
                                            <p:cTn id="92" dur="500"/>
                                            <p:tgtEl>
                                              <p:spTgt spid="28"/>
                                            </p:tgtEl>
                                          </p:cBhvr>
                                        </p:animEffect>
                                      </p:childTnLst>
                                    </p:cTn>
                                  </p:par>
                                  <p:par>
                                    <p:cTn id="93" presetID="53" presetClass="entr" presetSubtype="16" fill="hold" grpId="0" nodeType="withEffect">
                                      <p:stCondLst>
                                        <p:cond delay="400"/>
                                      </p:stCondLst>
                                      <p:childTnLst>
                                        <p:set>
                                          <p:cBhvr>
                                            <p:cTn id="94" dur="1" fill="hold">
                                              <p:stCondLst>
                                                <p:cond delay="0"/>
                                              </p:stCondLst>
                                            </p:cTn>
                                            <p:tgtEl>
                                              <p:spTgt spid="29"/>
                                            </p:tgtEl>
                                            <p:attrNameLst>
                                              <p:attrName>style.visibility</p:attrName>
                                            </p:attrNameLst>
                                          </p:cBhvr>
                                          <p:to>
                                            <p:strVal val="visible"/>
                                          </p:to>
                                        </p:set>
                                        <p:anim calcmode="lin" valueType="num">
                                          <p:cBhvr>
                                            <p:cTn id="95" dur="500" fill="hold"/>
                                            <p:tgtEl>
                                              <p:spTgt spid="29"/>
                                            </p:tgtEl>
                                            <p:attrNameLst>
                                              <p:attrName>ppt_w</p:attrName>
                                            </p:attrNameLst>
                                          </p:cBhvr>
                                          <p:tavLst>
                                            <p:tav tm="0">
                                              <p:val>
                                                <p:fltVal val="0"/>
                                              </p:val>
                                            </p:tav>
                                            <p:tav tm="100000">
                                              <p:val>
                                                <p:strVal val="#ppt_w"/>
                                              </p:val>
                                            </p:tav>
                                          </p:tavLst>
                                        </p:anim>
                                        <p:anim calcmode="lin" valueType="num">
                                          <p:cBhvr>
                                            <p:cTn id="96" dur="500" fill="hold"/>
                                            <p:tgtEl>
                                              <p:spTgt spid="29"/>
                                            </p:tgtEl>
                                            <p:attrNameLst>
                                              <p:attrName>ppt_h</p:attrName>
                                            </p:attrNameLst>
                                          </p:cBhvr>
                                          <p:tavLst>
                                            <p:tav tm="0">
                                              <p:val>
                                                <p:fltVal val="0"/>
                                              </p:val>
                                            </p:tav>
                                            <p:tav tm="100000">
                                              <p:val>
                                                <p:strVal val="#ppt_h"/>
                                              </p:val>
                                            </p:tav>
                                          </p:tavLst>
                                        </p:anim>
                                        <p:animEffect transition="in" filter="fade">
                                          <p:cBhvr>
                                            <p:cTn id="97" dur="500"/>
                                            <p:tgtEl>
                                              <p:spTgt spid="29"/>
                                            </p:tgtEl>
                                          </p:cBhvr>
                                        </p:animEffect>
                                      </p:childTnLst>
                                    </p:cTn>
                                  </p:par>
                                  <p:par>
                                    <p:cTn id="98" presetID="53" presetClass="entr" presetSubtype="16" fill="hold" grpId="0" nodeType="withEffect">
                                      <p:stCondLst>
                                        <p:cond delay="200"/>
                                      </p:stCondLst>
                                      <p:childTnLst>
                                        <p:set>
                                          <p:cBhvr>
                                            <p:cTn id="99" dur="1" fill="hold">
                                              <p:stCondLst>
                                                <p:cond delay="0"/>
                                              </p:stCondLst>
                                            </p:cTn>
                                            <p:tgtEl>
                                              <p:spTgt spid="30"/>
                                            </p:tgtEl>
                                            <p:attrNameLst>
                                              <p:attrName>style.visibility</p:attrName>
                                            </p:attrNameLst>
                                          </p:cBhvr>
                                          <p:to>
                                            <p:strVal val="visible"/>
                                          </p:to>
                                        </p:set>
                                        <p:anim calcmode="lin" valueType="num">
                                          <p:cBhvr>
                                            <p:cTn id="100" dur="500" fill="hold"/>
                                            <p:tgtEl>
                                              <p:spTgt spid="30"/>
                                            </p:tgtEl>
                                            <p:attrNameLst>
                                              <p:attrName>ppt_w</p:attrName>
                                            </p:attrNameLst>
                                          </p:cBhvr>
                                          <p:tavLst>
                                            <p:tav tm="0">
                                              <p:val>
                                                <p:fltVal val="0"/>
                                              </p:val>
                                            </p:tav>
                                            <p:tav tm="100000">
                                              <p:val>
                                                <p:strVal val="#ppt_w"/>
                                              </p:val>
                                            </p:tav>
                                          </p:tavLst>
                                        </p:anim>
                                        <p:anim calcmode="lin" valueType="num">
                                          <p:cBhvr>
                                            <p:cTn id="101" dur="500" fill="hold"/>
                                            <p:tgtEl>
                                              <p:spTgt spid="30"/>
                                            </p:tgtEl>
                                            <p:attrNameLst>
                                              <p:attrName>ppt_h</p:attrName>
                                            </p:attrNameLst>
                                          </p:cBhvr>
                                          <p:tavLst>
                                            <p:tav tm="0">
                                              <p:val>
                                                <p:fltVal val="0"/>
                                              </p:val>
                                            </p:tav>
                                            <p:tav tm="100000">
                                              <p:val>
                                                <p:strVal val="#ppt_h"/>
                                              </p:val>
                                            </p:tav>
                                          </p:tavLst>
                                        </p:anim>
                                        <p:animEffect transition="in" filter="fade">
                                          <p:cBhvr>
                                            <p:cTn id="102" dur="500"/>
                                            <p:tgtEl>
                                              <p:spTgt spid="30"/>
                                            </p:tgtEl>
                                          </p:cBhvr>
                                        </p:animEffect>
                                      </p:childTnLst>
                                    </p:cTn>
                                  </p:par>
                                  <p:par>
                                    <p:cTn id="103" presetID="53" presetClass="entr" presetSubtype="16" fill="hold" grpId="0" nodeType="withEffect">
                                      <p:stCondLst>
                                        <p:cond delay="200"/>
                                      </p:stCondLst>
                                      <p:childTnLst>
                                        <p:set>
                                          <p:cBhvr>
                                            <p:cTn id="104" dur="1" fill="hold">
                                              <p:stCondLst>
                                                <p:cond delay="0"/>
                                              </p:stCondLst>
                                            </p:cTn>
                                            <p:tgtEl>
                                              <p:spTgt spid="31"/>
                                            </p:tgtEl>
                                            <p:attrNameLst>
                                              <p:attrName>style.visibility</p:attrName>
                                            </p:attrNameLst>
                                          </p:cBhvr>
                                          <p:to>
                                            <p:strVal val="visible"/>
                                          </p:to>
                                        </p:set>
                                        <p:anim calcmode="lin" valueType="num">
                                          <p:cBhvr>
                                            <p:cTn id="105" dur="500" fill="hold"/>
                                            <p:tgtEl>
                                              <p:spTgt spid="31"/>
                                            </p:tgtEl>
                                            <p:attrNameLst>
                                              <p:attrName>ppt_w</p:attrName>
                                            </p:attrNameLst>
                                          </p:cBhvr>
                                          <p:tavLst>
                                            <p:tav tm="0">
                                              <p:val>
                                                <p:fltVal val="0"/>
                                              </p:val>
                                            </p:tav>
                                            <p:tav tm="100000">
                                              <p:val>
                                                <p:strVal val="#ppt_w"/>
                                              </p:val>
                                            </p:tav>
                                          </p:tavLst>
                                        </p:anim>
                                        <p:anim calcmode="lin" valueType="num">
                                          <p:cBhvr>
                                            <p:cTn id="106" dur="500" fill="hold"/>
                                            <p:tgtEl>
                                              <p:spTgt spid="31"/>
                                            </p:tgtEl>
                                            <p:attrNameLst>
                                              <p:attrName>ppt_h</p:attrName>
                                            </p:attrNameLst>
                                          </p:cBhvr>
                                          <p:tavLst>
                                            <p:tav tm="0">
                                              <p:val>
                                                <p:fltVal val="0"/>
                                              </p:val>
                                            </p:tav>
                                            <p:tav tm="100000">
                                              <p:val>
                                                <p:strVal val="#ppt_h"/>
                                              </p:val>
                                            </p:tav>
                                          </p:tavLst>
                                        </p:anim>
                                        <p:animEffect transition="in" filter="fade">
                                          <p:cBhvr>
                                            <p:cTn id="107" dur="500"/>
                                            <p:tgtEl>
                                              <p:spTgt spid="31"/>
                                            </p:tgtEl>
                                          </p:cBhvr>
                                        </p:animEffect>
                                      </p:childTnLst>
                                    </p:cTn>
                                  </p:par>
                                  <p:par>
                                    <p:cTn id="108" presetID="53" presetClass="entr" presetSubtype="16" fill="hold" grpId="0" nodeType="withEffect">
                                      <p:stCondLst>
                                        <p:cond delay="0"/>
                                      </p:stCondLst>
                                      <p:childTnLst>
                                        <p:set>
                                          <p:cBhvr>
                                            <p:cTn id="109" dur="1" fill="hold">
                                              <p:stCondLst>
                                                <p:cond delay="0"/>
                                              </p:stCondLst>
                                            </p:cTn>
                                            <p:tgtEl>
                                              <p:spTgt spid="32"/>
                                            </p:tgtEl>
                                            <p:attrNameLst>
                                              <p:attrName>style.visibility</p:attrName>
                                            </p:attrNameLst>
                                          </p:cBhvr>
                                          <p:to>
                                            <p:strVal val="visible"/>
                                          </p:to>
                                        </p:set>
                                        <p:anim calcmode="lin" valueType="num">
                                          <p:cBhvr>
                                            <p:cTn id="110" dur="500" fill="hold"/>
                                            <p:tgtEl>
                                              <p:spTgt spid="32"/>
                                            </p:tgtEl>
                                            <p:attrNameLst>
                                              <p:attrName>ppt_w</p:attrName>
                                            </p:attrNameLst>
                                          </p:cBhvr>
                                          <p:tavLst>
                                            <p:tav tm="0">
                                              <p:val>
                                                <p:fltVal val="0"/>
                                              </p:val>
                                            </p:tav>
                                            <p:tav tm="100000">
                                              <p:val>
                                                <p:strVal val="#ppt_w"/>
                                              </p:val>
                                            </p:tav>
                                          </p:tavLst>
                                        </p:anim>
                                        <p:anim calcmode="lin" valueType="num">
                                          <p:cBhvr>
                                            <p:cTn id="111" dur="500" fill="hold"/>
                                            <p:tgtEl>
                                              <p:spTgt spid="32"/>
                                            </p:tgtEl>
                                            <p:attrNameLst>
                                              <p:attrName>ppt_h</p:attrName>
                                            </p:attrNameLst>
                                          </p:cBhvr>
                                          <p:tavLst>
                                            <p:tav tm="0">
                                              <p:val>
                                                <p:fltVal val="0"/>
                                              </p:val>
                                            </p:tav>
                                            <p:tav tm="100000">
                                              <p:val>
                                                <p:strVal val="#ppt_h"/>
                                              </p:val>
                                            </p:tav>
                                          </p:tavLst>
                                        </p:anim>
                                        <p:animEffect transition="in" filter="fade">
                                          <p:cBhvr>
                                            <p:cTn id="112" dur="500"/>
                                            <p:tgtEl>
                                              <p:spTgt spid="32"/>
                                            </p:tgtEl>
                                          </p:cBhvr>
                                        </p:animEffect>
                                      </p:childTnLst>
                                    </p:cTn>
                                  </p:par>
                                  <p:par>
                                    <p:cTn id="113" presetID="53" presetClass="entr" presetSubtype="16" fill="hold" grpId="0" nodeType="withEffect">
                                      <p:stCondLst>
                                        <p:cond delay="400"/>
                                      </p:stCondLst>
                                      <p:childTnLst>
                                        <p:set>
                                          <p:cBhvr>
                                            <p:cTn id="114" dur="1" fill="hold">
                                              <p:stCondLst>
                                                <p:cond delay="0"/>
                                              </p:stCondLst>
                                            </p:cTn>
                                            <p:tgtEl>
                                              <p:spTgt spid="33"/>
                                            </p:tgtEl>
                                            <p:attrNameLst>
                                              <p:attrName>style.visibility</p:attrName>
                                            </p:attrNameLst>
                                          </p:cBhvr>
                                          <p:to>
                                            <p:strVal val="visible"/>
                                          </p:to>
                                        </p:set>
                                        <p:anim calcmode="lin" valueType="num">
                                          <p:cBhvr>
                                            <p:cTn id="115" dur="500" fill="hold"/>
                                            <p:tgtEl>
                                              <p:spTgt spid="33"/>
                                            </p:tgtEl>
                                            <p:attrNameLst>
                                              <p:attrName>ppt_w</p:attrName>
                                            </p:attrNameLst>
                                          </p:cBhvr>
                                          <p:tavLst>
                                            <p:tav tm="0">
                                              <p:val>
                                                <p:fltVal val="0"/>
                                              </p:val>
                                            </p:tav>
                                            <p:tav tm="100000">
                                              <p:val>
                                                <p:strVal val="#ppt_w"/>
                                              </p:val>
                                            </p:tav>
                                          </p:tavLst>
                                        </p:anim>
                                        <p:anim calcmode="lin" valueType="num">
                                          <p:cBhvr>
                                            <p:cTn id="116" dur="500" fill="hold"/>
                                            <p:tgtEl>
                                              <p:spTgt spid="33"/>
                                            </p:tgtEl>
                                            <p:attrNameLst>
                                              <p:attrName>ppt_h</p:attrName>
                                            </p:attrNameLst>
                                          </p:cBhvr>
                                          <p:tavLst>
                                            <p:tav tm="0">
                                              <p:val>
                                                <p:fltVal val="0"/>
                                              </p:val>
                                            </p:tav>
                                            <p:tav tm="100000">
                                              <p:val>
                                                <p:strVal val="#ppt_h"/>
                                              </p:val>
                                            </p:tav>
                                          </p:tavLst>
                                        </p:anim>
                                        <p:animEffect transition="in" filter="fade">
                                          <p:cBhvr>
                                            <p:cTn id="117" dur="500"/>
                                            <p:tgtEl>
                                              <p:spTgt spid="33"/>
                                            </p:tgtEl>
                                          </p:cBhvr>
                                        </p:animEffect>
                                      </p:childTnLst>
                                    </p:cTn>
                                  </p:par>
                                  <p:par>
                                    <p:cTn id="118" presetID="53" presetClass="entr" presetSubtype="16" fill="hold" grpId="0" nodeType="withEffect">
                                      <p:stCondLst>
                                        <p:cond delay="200"/>
                                      </p:stCondLst>
                                      <p:childTnLst>
                                        <p:set>
                                          <p:cBhvr>
                                            <p:cTn id="119" dur="1" fill="hold">
                                              <p:stCondLst>
                                                <p:cond delay="0"/>
                                              </p:stCondLst>
                                            </p:cTn>
                                            <p:tgtEl>
                                              <p:spTgt spid="34"/>
                                            </p:tgtEl>
                                            <p:attrNameLst>
                                              <p:attrName>style.visibility</p:attrName>
                                            </p:attrNameLst>
                                          </p:cBhvr>
                                          <p:to>
                                            <p:strVal val="visible"/>
                                          </p:to>
                                        </p:set>
                                        <p:anim calcmode="lin" valueType="num">
                                          <p:cBhvr>
                                            <p:cTn id="120" dur="500" fill="hold"/>
                                            <p:tgtEl>
                                              <p:spTgt spid="34"/>
                                            </p:tgtEl>
                                            <p:attrNameLst>
                                              <p:attrName>ppt_w</p:attrName>
                                            </p:attrNameLst>
                                          </p:cBhvr>
                                          <p:tavLst>
                                            <p:tav tm="0">
                                              <p:val>
                                                <p:fltVal val="0"/>
                                              </p:val>
                                            </p:tav>
                                            <p:tav tm="100000">
                                              <p:val>
                                                <p:strVal val="#ppt_w"/>
                                              </p:val>
                                            </p:tav>
                                          </p:tavLst>
                                        </p:anim>
                                        <p:anim calcmode="lin" valueType="num">
                                          <p:cBhvr>
                                            <p:cTn id="121" dur="500" fill="hold"/>
                                            <p:tgtEl>
                                              <p:spTgt spid="34"/>
                                            </p:tgtEl>
                                            <p:attrNameLst>
                                              <p:attrName>ppt_h</p:attrName>
                                            </p:attrNameLst>
                                          </p:cBhvr>
                                          <p:tavLst>
                                            <p:tav tm="0">
                                              <p:val>
                                                <p:fltVal val="0"/>
                                              </p:val>
                                            </p:tav>
                                            <p:tav tm="100000">
                                              <p:val>
                                                <p:strVal val="#ppt_h"/>
                                              </p:val>
                                            </p:tav>
                                          </p:tavLst>
                                        </p:anim>
                                        <p:animEffect transition="in" filter="fade">
                                          <p:cBhvr>
                                            <p:cTn id="122" dur="500"/>
                                            <p:tgtEl>
                                              <p:spTgt spid="34"/>
                                            </p:tgtEl>
                                          </p:cBhvr>
                                        </p:animEffect>
                                      </p:childTnLst>
                                    </p:cTn>
                                  </p:par>
                                  <p:par>
                                    <p:cTn id="123" presetID="53" presetClass="entr" presetSubtype="16" fill="hold" grpId="0" nodeType="withEffect">
                                      <p:stCondLst>
                                        <p:cond delay="0"/>
                                      </p:stCondLst>
                                      <p:childTnLst>
                                        <p:set>
                                          <p:cBhvr>
                                            <p:cTn id="124" dur="1" fill="hold">
                                              <p:stCondLst>
                                                <p:cond delay="0"/>
                                              </p:stCondLst>
                                            </p:cTn>
                                            <p:tgtEl>
                                              <p:spTgt spid="35"/>
                                            </p:tgtEl>
                                            <p:attrNameLst>
                                              <p:attrName>style.visibility</p:attrName>
                                            </p:attrNameLst>
                                          </p:cBhvr>
                                          <p:to>
                                            <p:strVal val="visible"/>
                                          </p:to>
                                        </p:set>
                                        <p:anim calcmode="lin" valueType="num">
                                          <p:cBhvr>
                                            <p:cTn id="125" dur="500" fill="hold"/>
                                            <p:tgtEl>
                                              <p:spTgt spid="35"/>
                                            </p:tgtEl>
                                            <p:attrNameLst>
                                              <p:attrName>ppt_w</p:attrName>
                                            </p:attrNameLst>
                                          </p:cBhvr>
                                          <p:tavLst>
                                            <p:tav tm="0">
                                              <p:val>
                                                <p:fltVal val="0"/>
                                              </p:val>
                                            </p:tav>
                                            <p:tav tm="100000">
                                              <p:val>
                                                <p:strVal val="#ppt_w"/>
                                              </p:val>
                                            </p:tav>
                                          </p:tavLst>
                                        </p:anim>
                                        <p:anim calcmode="lin" valueType="num">
                                          <p:cBhvr>
                                            <p:cTn id="126" dur="500" fill="hold"/>
                                            <p:tgtEl>
                                              <p:spTgt spid="35"/>
                                            </p:tgtEl>
                                            <p:attrNameLst>
                                              <p:attrName>ppt_h</p:attrName>
                                            </p:attrNameLst>
                                          </p:cBhvr>
                                          <p:tavLst>
                                            <p:tav tm="0">
                                              <p:val>
                                                <p:fltVal val="0"/>
                                              </p:val>
                                            </p:tav>
                                            <p:tav tm="100000">
                                              <p:val>
                                                <p:strVal val="#ppt_h"/>
                                              </p:val>
                                            </p:tav>
                                          </p:tavLst>
                                        </p:anim>
                                        <p:animEffect transition="in" filter="fade">
                                          <p:cBhvr>
                                            <p:cTn id="127" dur="500"/>
                                            <p:tgtEl>
                                              <p:spTgt spid="35"/>
                                            </p:tgtEl>
                                          </p:cBhvr>
                                        </p:animEffect>
                                      </p:childTnLst>
                                    </p:cTn>
                                  </p:par>
                                  <p:par>
                                    <p:cTn id="128" presetID="53" presetClass="entr" presetSubtype="16" fill="hold" grpId="0" nodeType="withEffect">
                                      <p:stCondLst>
                                        <p:cond delay="400"/>
                                      </p:stCondLst>
                                      <p:childTnLst>
                                        <p:set>
                                          <p:cBhvr>
                                            <p:cTn id="129" dur="1" fill="hold">
                                              <p:stCondLst>
                                                <p:cond delay="0"/>
                                              </p:stCondLst>
                                            </p:cTn>
                                            <p:tgtEl>
                                              <p:spTgt spid="36"/>
                                            </p:tgtEl>
                                            <p:attrNameLst>
                                              <p:attrName>style.visibility</p:attrName>
                                            </p:attrNameLst>
                                          </p:cBhvr>
                                          <p:to>
                                            <p:strVal val="visible"/>
                                          </p:to>
                                        </p:set>
                                        <p:anim calcmode="lin" valueType="num">
                                          <p:cBhvr>
                                            <p:cTn id="130" dur="500" fill="hold"/>
                                            <p:tgtEl>
                                              <p:spTgt spid="36"/>
                                            </p:tgtEl>
                                            <p:attrNameLst>
                                              <p:attrName>ppt_w</p:attrName>
                                            </p:attrNameLst>
                                          </p:cBhvr>
                                          <p:tavLst>
                                            <p:tav tm="0">
                                              <p:val>
                                                <p:fltVal val="0"/>
                                              </p:val>
                                            </p:tav>
                                            <p:tav tm="100000">
                                              <p:val>
                                                <p:strVal val="#ppt_w"/>
                                              </p:val>
                                            </p:tav>
                                          </p:tavLst>
                                        </p:anim>
                                        <p:anim calcmode="lin" valueType="num">
                                          <p:cBhvr>
                                            <p:cTn id="131" dur="500" fill="hold"/>
                                            <p:tgtEl>
                                              <p:spTgt spid="36"/>
                                            </p:tgtEl>
                                            <p:attrNameLst>
                                              <p:attrName>ppt_h</p:attrName>
                                            </p:attrNameLst>
                                          </p:cBhvr>
                                          <p:tavLst>
                                            <p:tav tm="0">
                                              <p:val>
                                                <p:fltVal val="0"/>
                                              </p:val>
                                            </p:tav>
                                            <p:tav tm="100000">
                                              <p:val>
                                                <p:strVal val="#ppt_h"/>
                                              </p:val>
                                            </p:tav>
                                          </p:tavLst>
                                        </p:anim>
                                        <p:animEffect transition="in" filter="fade">
                                          <p:cBhvr>
                                            <p:cTn id="132" dur="500"/>
                                            <p:tgtEl>
                                              <p:spTgt spid="36"/>
                                            </p:tgtEl>
                                          </p:cBhvr>
                                        </p:animEffect>
                                      </p:childTnLst>
                                    </p:cTn>
                                  </p:par>
                                  <p:par>
                                    <p:cTn id="133" presetID="53" presetClass="entr" presetSubtype="16" fill="hold" grpId="0" nodeType="withEffect">
                                      <p:stCondLst>
                                        <p:cond delay="200"/>
                                      </p:stCondLst>
                                      <p:childTnLst>
                                        <p:set>
                                          <p:cBhvr>
                                            <p:cTn id="134" dur="1" fill="hold">
                                              <p:stCondLst>
                                                <p:cond delay="0"/>
                                              </p:stCondLst>
                                            </p:cTn>
                                            <p:tgtEl>
                                              <p:spTgt spid="37"/>
                                            </p:tgtEl>
                                            <p:attrNameLst>
                                              <p:attrName>style.visibility</p:attrName>
                                            </p:attrNameLst>
                                          </p:cBhvr>
                                          <p:to>
                                            <p:strVal val="visible"/>
                                          </p:to>
                                        </p:set>
                                        <p:anim calcmode="lin" valueType="num">
                                          <p:cBhvr>
                                            <p:cTn id="135" dur="500" fill="hold"/>
                                            <p:tgtEl>
                                              <p:spTgt spid="37"/>
                                            </p:tgtEl>
                                            <p:attrNameLst>
                                              <p:attrName>ppt_w</p:attrName>
                                            </p:attrNameLst>
                                          </p:cBhvr>
                                          <p:tavLst>
                                            <p:tav tm="0">
                                              <p:val>
                                                <p:fltVal val="0"/>
                                              </p:val>
                                            </p:tav>
                                            <p:tav tm="100000">
                                              <p:val>
                                                <p:strVal val="#ppt_w"/>
                                              </p:val>
                                            </p:tav>
                                          </p:tavLst>
                                        </p:anim>
                                        <p:anim calcmode="lin" valueType="num">
                                          <p:cBhvr>
                                            <p:cTn id="136" dur="500" fill="hold"/>
                                            <p:tgtEl>
                                              <p:spTgt spid="37"/>
                                            </p:tgtEl>
                                            <p:attrNameLst>
                                              <p:attrName>ppt_h</p:attrName>
                                            </p:attrNameLst>
                                          </p:cBhvr>
                                          <p:tavLst>
                                            <p:tav tm="0">
                                              <p:val>
                                                <p:fltVal val="0"/>
                                              </p:val>
                                            </p:tav>
                                            <p:tav tm="100000">
                                              <p:val>
                                                <p:strVal val="#ppt_h"/>
                                              </p:val>
                                            </p:tav>
                                          </p:tavLst>
                                        </p:anim>
                                        <p:animEffect transition="in" filter="fade">
                                          <p:cBhvr>
                                            <p:cTn id="137" dur="500"/>
                                            <p:tgtEl>
                                              <p:spTgt spid="37"/>
                                            </p:tgtEl>
                                          </p:cBhvr>
                                        </p:animEffect>
                                      </p:childTnLst>
                                    </p:cTn>
                                  </p:par>
                                  <p:par>
                                    <p:cTn id="138" presetID="53" presetClass="entr" presetSubtype="16" fill="hold" grpId="0" nodeType="withEffect">
                                      <p:stCondLst>
                                        <p:cond delay="200"/>
                                      </p:stCondLst>
                                      <p:childTnLst>
                                        <p:set>
                                          <p:cBhvr>
                                            <p:cTn id="139" dur="1" fill="hold">
                                              <p:stCondLst>
                                                <p:cond delay="0"/>
                                              </p:stCondLst>
                                            </p:cTn>
                                            <p:tgtEl>
                                              <p:spTgt spid="38"/>
                                            </p:tgtEl>
                                            <p:attrNameLst>
                                              <p:attrName>style.visibility</p:attrName>
                                            </p:attrNameLst>
                                          </p:cBhvr>
                                          <p:to>
                                            <p:strVal val="visible"/>
                                          </p:to>
                                        </p:set>
                                        <p:anim calcmode="lin" valueType="num">
                                          <p:cBhvr>
                                            <p:cTn id="140" dur="500" fill="hold"/>
                                            <p:tgtEl>
                                              <p:spTgt spid="38"/>
                                            </p:tgtEl>
                                            <p:attrNameLst>
                                              <p:attrName>ppt_w</p:attrName>
                                            </p:attrNameLst>
                                          </p:cBhvr>
                                          <p:tavLst>
                                            <p:tav tm="0">
                                              <p:val>
                                                <p:fltVal val="0"/>
                                              </p:val>
                                            </p:tav>
                                            <p:tav tm="100000">
                                              <p:val>
                                                <p:strVal val="#ppt_w"/>
                                              </p:val>
                                            </p:tav>
                                          </p:tavLst>
                                        </p:anim>
                                        <p:anim calcmode="lin" valueType="num">
                                          <p:cBhvr>
                                            <p:cTn id="141" dur="500" fill="hold"/>
                                            <p:tgtEl>
                                              <p:spTgt spid="38"/>
                                            </p:tgtEl>
                                            <p:attrNameLst>
                                              <p:attrName>ppt_h</p:attrName>
                                            </p:attrNameLst>
                                          </p:cBhvr>
                                          <p:tavLst>
                                            <p:tav tm="0">
                                              <p:val>
                                                <p:fltVal val="0"/>
                                              </p:val>
                                            </p:tav>
                                            <p:tav tm="100000">
                                              <p:val>
                                                <p:strVal val="#ppt_h"/>
                                              </p:val>
                                            </p:tav>
                                          </p:tavLst>
                                        </p:anim>
                                        <p:animEffect transition="in" filter="fade">
                                          <p:cBhvr>
                                            <p:cTn id="142" dur="500"/>
                                            <p:tgtEl>
                                              <p:spTgt spid="38"/>
                                            </p:tgtEl>
                                          </p:cBhvr>
                                        </p:animEffect>
                                      </p:childTnLst>
                                    </p:cTn>
                                  </p:par>
                                  <p:par>
                                    <p:cTn id="143" presetID="53" presetClass="entr" presetSubtype="16" fill="hold" grpId="0" nodeType="withEffect">
                                      <p:stCondLst>
                                        <p:cond delay="200"/>
                                      </p:stCondLst>
                                      <p:childTnLst>
                                        <p:set>
                                          <p:cBhvr>
                                            <p:cTn id="144" dur="1" fill="hold">
                                              <p:stCondLst>
                                                <p:cond delay="0"/>
                                              </p:stCondLst>
                                            </p:cTn>
                                            <p:tgtEl>
                                              <p:spTgt spid="39"/>
                                            </p:tgtEl>
                                            <p:attrNameLst>
                                              <p:attrName>style.visibility</p:attrName>
                                            </p:attrNameLst>
                                          </p:cBhvr>
                                          <p:to>
                                            <p:strVal val="visible"/>
                                          </p:to>
                                        </p:set>
                                        <p:anim calcmode="lin" valueType="num">
                                          <p:cBhvr>
                                            <p:cTn id="145" dur="500" fill="hold"/>
                                            <p:tgtEl>
                                              <p:spTgt spid="39"/>
                                            </p:tgtEl>
                                            <p:attrNameLst>
                                              <p:attrName>ppt_w</p:attrName>
                                            </p:attrNameLst>
                                          </p:cBhvr>
                                          <p:tavLst>
                                            <p:tav tm="0">
                                              <p:val>
                                                <p:fltVal val="0"/>
                                              </p:val>
                                            </p:tav>
                                            <p:tav tm="100000">
                                              <p:val>
                                                <p:strVal val="#ppt_w"/>
                                              </p:val>
                                            </p:tav>
                                          </p:tavLst>
                                        </p:anim>
                                        <p:anim calcmode="lin" valueType="num">
                                          <p:cBhvr>
                                            <p:cTn id="146" dur="500" fill="hold"/>
                                            <p:tgtEl>
                                              <p:spTgt spid="39"/>
                                            </p:tgtEl>
                                            <p:attrNameLst>
                                              <p:attrName>ppt_h</p:attrName>
                                            </p:attrNameLst>
                                          </p:cBhvr>
                                          <p:tavLst>
                                            <p:tav tm="0">
                                              <p:val>
                                                <p:fltVal val="0"/>
                                              </p:val>
                                            </p:tav>
                                            <p:tav tm="100000">
                                              <p:val>
                                                <p:strVal val="#ppt_h"/>
                                              </p:val>
                                            </p:tav>
                                          </p:tavLst>
                                        </p:anim>
                                        <p:animEffect transition="in" filter="fade">
                                          <p:cBhvr>
                                            <p:cTn id="147" dur="500"/>
                                            <p:tgtEl>
                                              <p:spTgt spid="39"/>
                                            </p:tgtEl>
                                          </p:cBhvr>
                                        </p:animEffect>
                                      </p:childTnLst>
                                    </p:cTn>
                                  </p:par>
                                </p:childTnLst>
                              </p:cTn>
                            </p:par>
                            <p:par>
                              <p:cTn id="148" fill="hold">
                                <p:stCondLst>
                                  <p:cond delay="2600"/>
                                </p:stCondLst>
                                <p:childTnLst>
                                  <p:par>
                                    <p:cTn id="149" presetID="16" presetClass="entr" presetSubtype="26" fill="hold" grpId="0" nodeType="afterEffect">
                                      <p:stCondLst>
                                        <p:cond delay="0"/>
                                      </p:stCondLst>
                                      <p:childTnLst>
                                        <p:set>
                                          <p:cBhvr>
                                            <p:cTn id="150" dur="1" fill="hold">
                                              <p:stCondLst>
                                                <p:cond delay="0"/>
                                              </p:stCondLst>
                                            </p:cTn>
                                            <p:tgtEl>
                                              <p:spTgt spid="41"/>
                                            </p:tgtEl>
                                            <p:attrNameLst>
                                              <p:attrName>style.visibility</p:attrName>
                                            </p:attrNameLst>
                                          </p:cBhvr>
                                          <p:to>
                                            <p:strVal val="visible"/>
                                          </p:to>
                                        </p:set>
                                        <p:animEffect transition="in" filter="barn(inHorizontal)">
                                          <p:cBhvr>
                                            <p:cTn id="151" dur="500"/>
                                            <p:tgtEl>
                                              <p:spTgt spid="41"/>
                                            </p:tgtEl>
                                          </p:cBhvr>
                                        </p:animEffect>
                                      </p:childTnLst>
                                    </p:cTn>
                                  </p:par>
                                  <p:par>
                                    <p:cTn id="152" presetID="16" presetClass="entr" presetSubtype="26" fill="hold" grpId="0" nodeType="withEffect">
                                      <p:stCondLst>
                                        <p:cond delay="0"/>
                                      </p:stCondLst>
                                      <p:childTnLst>
                                        <p:set>
                                          <p:cBhvr>
                                            <p:cTn id="153" dur="1" fill="hold">
                                              <p:stCondLst>
                                                <p:cond delay="0"/>
                                              </p:stCondLst>
                                            </p:cTn>
                                            <p:tgtEl>
                                              <p:spTgt spid="42"/>
                                            </p:tgtEl>
                                            <p:attrNameLst>
                                              <p:attrName>style.visibility</p:attrName>
                                            </p:attrNameLst>
                                          </p:cBhvr>
                                          <p:to>
                                            <p:strVal val="visible"/>
                                          </p:to>
                                        </p:set>
                                        <p:animEffect transition="in" filter="barn(inHorizontal)">
                                          <p:cBhvr>
                                            <p:cTn id="154" dur="500"/>
                                            <p:tgtEl>
                                              <p:spTgt spid="42"/>
                                            </p:tgtEl>
                                          </p:cBhvr>
                                        </p:animEffect>
                                      </p:childTnLst>
                                    </p:cTn>
                                  </p:par>
                                </p:childTnLst>
                              </p:cTn>
                            </p:par>
                            <p:par>
                              <p:cTn id="155" fill="hold">
                                <p:stCondLst>
                                  <p:cond delay="3100"/>
                                </p:stCondLst>
                                <p:childTnLst>
                                  <p:par>
                                    <p:cTn id="156" presetID="16" presetClass="entr" presetSubtype="21" fill="hold" grpId="0" nodeType="afterEffect">
                                      <p:stCondLst>
                                        <p:cond delay="0"/>
                                      </p:stCondLst>
                                      <p:childTnLst>
                                        <p:set>
                                          <p:cBhvr>
                                            <p:cTn id="157" dur="1" fill="hold">
                                              <p:stCondLst>
                                                <p:cond delay="0"/>
                                              </p:stCondLst>
                                            </p:cTn>
                                            <p:tgtEl>
                                              <p:spTgt spid="40"/>
                                            </p:tgtEl>
                                            <p:attrNameLst>
                                              <p:attrName>style.visibility</p:attrName>
                                            </p:attrNameLst>
                                          </p:cBhvr>
                                          <p:to>
                                            <p:strVal val="visible"/>
                                          </p:to>
                                        </p:set>
                                        <p:animEffect transition="in" filter="barn(inVertical)">
                                          <p:cBhvr>
                                            <p:cTn id="15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p:bldP spid="41" grpId="0" animBg="1"/>
          <p:bldP spid="42" grpId="0" animBg="1"/>
        </p:bld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椭圆 54"/>
          <p:cNvSpPr/>
          <p:nvPr/>
        </p:nvSpPr>
        <p:spPr>
          <a:xfrm>
            <a:off x="2836047" y="2012284"/>
            <a:ext cx="3477652" cy="1802173"/>
          </a:xfrm>
          <a:custGeom>
            <a:avLst/>
            <a:gdLst>
              <a:gd name="connsiteX0" fmla="*/ 0 w 3439659"/>
              <a:gd name="connsiteY0" fmla="*/ 1719830 h 3439659"/>
              <a:gd name="connsiteX1" fmla="*/ 1719830 w 3439659"/>
              <a:gd name="connsiteY1" fmla="*/ 0 h 3439659"/>
              <a:gd name="connsiteX2" fmla="*/ 3439660 w 3439659"/>
              <a:gd name="connsiteY2" fmla="*/ 1719830 h 3439659"/>
              <a:gd name="connsiteX3" fmla="*/ 1719830 w 3439659"/>
              <a:gd name="connsiteY3" fmla="*/ 3439660 h 3439659"/>
              <a:gd name="connsiteX4" fmla="*/ 0 w 3439659"/>
              <a:gd name="connsiteY4" fmla="*/ 1719830 h 3439659"/>
              <a:gd name="connsiteX0" fmla="*/ 0 w 3487467"/>
              <a:gd name="connsiteY0" fmla="*/ 0 h 1719830"/>
              <a:gd name="connsiteX1" fmla="*/ 3439660 w 3487467"/>
              <a:gd name="connsiteY1" fmla="*/ 0 h 1719830"/>
              <a:gd name="connsiteX2" fmla="*/ 1719830 w 3487467"/>
              <a:gd name="connsiteY2" fmla="*/ 1719830 h 1719830"/>
              <a:gd name="connsiteX3" fmla="*/ 0 w 3487467"/>
              <a:gd name="connsiteY3" fmla="*/ 0 h 1719830"/>
              <a:gd name="connsiteX0" fmla="*/ 6132 w 3493599"/>
              <a:gd name="connsiteY0" fmla="*/ 130018 h 1849848"/>
              <a:gd name="connsiteX1" fmla="*/ 3445792 w 3493599"/>
              <a:gd name="connsiteY1" fmla="*/ 130018 h 1849848"/>
              <a:gd name="connsiteX2" fmla="*/ 1725962 w 3493599"/>
              <a:gd name="connsiteY2" fmla="*/ 1849848 h 1849848"/>
              <a:gd name="connsiteX3" fmla="*/ 6132 w 3493599"/>
              <a:gd name="connsiteY3" fmla="*/ 130018 h 1849848"/>
              <a:gd name="connsiteX0" fmla="*/ 6132 w 3493599"/>
              <a:gd name="connsiteY0" fmla="*/ 35412 h 1755242"/>
              <a:gd name="connsiteX1" fmla="*/ 3445792 w 3493599"/>
              <a:gd name="connsiteY1" fmla="*/ 35412 h 1755242"/>
              <a:gd name="connsiteX2" fmla="*/ 1725962 w 3493599"/>
              <a:gd name="connsiteY2" fmla="*/ 1755242 h 1755242"/>
              <a:gd name="connsiteX3" fmla="*/ 6132 w 3493599"/>
              <a:gd name="connsiteY3" fmla="*/ 35412 h 1755242"/>
              <a:gd name="connsiteX0" fmla="*/ 4377 w 3488420"/>
              <a:gd name="connsiteY0" fmla="*/ 11795 h 1772900"/>
              <a:gd name="connsiteX1" fmla="*/ 3450912 w 3488420"/>
              <a:gd name="connsiteY1" fmla="*/ 53046 h 1772900"/>
              <a:gd name="connsiteX2" fmla="*/ 1731082 w 3488420"/>
              <a:gd name="connsiteY2" fmla="*/ 1772876 h 1772900"/>
              <a:gd name="connsiteX3" fmla="*/ 4377 w 3488420"/>
              <a:gd name="connsiteY3" fmla="*/ 11795 h 1772900"/>
              <a:gd name="connsiteX0" fmla="*/ 39013 w 3522446"/>
              <a:gd name="connsiteY0" fmla="*/ 134148 h 1909003"/>
              <a:gd name="connsiteX1" fmla="*/ 3485548 w 3522446"/>
              <a:gd name="connsiteY1" fmla="*/ 175399 h 1909003"/>
              <a:gd name="connsiteX2" fmla="*/ 1738217 w 3522446"/>
              <a:gd name="connsiteY2" fmla="*/ 1908979 h 1909003"/>
              <a:gd name="connsiteX3" fmla="*/ 39013 w 3522446"/>
              <a:gd name="connsiteY3" fmla="*/ 134148 h 1909003"/>
              <a:gd name="connsiteX0" fmla="*/ 55067 w 3553265"/>
              <a:gd name="connsiteY0" fmla="*/ 134148 h 1909002"/>
              <a:gd name="connsiteX1" fmla="*/ 3501602 w 3553265"/>
              <a:gd name="connsiteY1" fmla="*/ 175399 h 1909002"/>
              <a:gd name="connsiteX2" fmla="*/ 1754271 w 3553265"/>
              <a:gd name="connsiteY2" fmla="*/ 1908979 h 1909002"/>
              <a:gd name="connsiteX3" fmla="*/ 55067 w 3553265"/>
              <a:gd name="connsiteY3" fmla="*/ 134148 h 1909002"/>
              <a:gd name="connsiteX0" fmla="*/ 39426 w 3502160"/>
              <a:gd name="connsiteY0" fmla="*/ 134148 h 1909003"/>
              <a:gd name="connsiteX1" fmla="*/ 3465335 w 3502160"/>
              <a:gd name="connsiteY1" fmla="*/ 175399 h 1909003"/>
              <a:gd name="connsiteX2" fmla="*/ 1718004 w 3502160"/>
              <a:gd name="connsiteY2" fmla="*/ 1908979 h 1909003"/>
              <a:gd name="connsiteX3" fmla="*/ 39426 w 3502160"/>
              <a:gd name="connsiteY3" fmla="*/ 134148 h 1909003"/>
              <a:gd name="connsiteX0" fmla="*/ 8999 w 3471733"/>
              <a:gd name="connsiteY0" fmla="*/ 21578 h 1796433"/>
              <a:gd name="connsiteX1" fmla="*/ 3434908 w 3471733"/>
              <a:gd name="connsiteY1" fmla="*/ 62829 h 1796433"/>
              <a:gd name="connsiteX2" fmla="*/ 1687577 w 3471733"/>
              <a:gd name="connsiteY2" fmla="*/ 1796409 h 1796433"/>
              <a:gd name="connsiteX3" fmla="*/ 8999 w 3471733"/>
              <a:gd name="connsiteY3" fmla="*/ 21578 h 1796433"/>
              <a:gd name="connsiteX0" fmla="*/ 39425 w 3502159"/>
              <a:gd name="connsiteY0" fmla="*/ 135675 h 1931154"/>
              <a:gd name="connsiteX1" fmla="*/ 3465334 w 3502159"/>
              <a:gd name="connsiteY1" fmla="*/ 176926 h 1931154"/>
              <a:gd name="connsiteX2" fmla="*/ 1718003 w 3502159"/>
              <a:gd name="connsiteY2" fmla="*/ 1931131 h 1931154"/>
              <a:gd name="connsiteX3" fmla="*/ 39425 w 3502159"/>
              <a:gd name="connsiteY3" fmla="*/ 135675 h 1931154"/>
              <a:gd name="connsiteX0" fmla="*/ 7276 w 3470010"/>
              <a:gd name="connsiteY0" fmla="*/ 26065 h 1821544"/>
              <a:gd name="connsiteX1" fmla="*/ 3433185 w 3470010"/>
              <a:gd name="connsiteY1" fmla="*/ 67316 h 1821544"/>
              <a:gd name="connsiteX2" fmla="*/ 1685854 w 3470010"/>
              <a:gd name="connsiteY2" fmla="*/ 1821521 h 1821544"/>
              <a:gd name="connsiteX3" fmla="*/ 7276 w 3470010"/>
              <a:gd name="connsiteY3" fmla="*/ 26065 h 1821544"/>
              <a:gd name="connsiteX0" fmla="*/ 12669 w 3492943"/>
              <a:gd name="connsiteY0" fmla="*/ 26065 h 1822469"/>
              <a:gd name="connsiteX1" fmla="*/ 3438578 w 3492943"/>
              <a:gd name="connsiteY1" fmla="*/ 67316 h 1822469"/>
              <a:gd name="connsiteX2" fmla="*/ 1691247 w 3492943"/>
              <a:gd name="connsiteY2" fmla="*/ 1821521 h 1822469"/>
              <a:gd name="connsiteX3" fmla="*/ 12669 w 3492943"/>
              <a:gd name="connsiteY3" fmla="*/ 26065 h 1822469"/>
              <a:gd name="connsiteX0" fmla="*/ 48756 w 3529030"/>
              <a:gd name="connsiteY0" fmla="*/ 3139 h 1799516"/>
              <a:gd name="connsiteX1" fmla="*/ 3474665 w 3529030"/>
              <a:gd name="connsiteY1" fmla="*/ 44390 h 1799516"/>
              <a:gd name="connsiteX2" fmla="*/ 1727334 w 3529030"/>
              <a:gd name="connsiteY2" fmla="*/ 1798595 h 1799516"/>
              <a:gd name="connsiteX3" fmla="*/ 48756 w 3529030"/>
              <a:gd name="connsiteY3" fmla="*/ 3139 h 1799516"/>
              <a:gd name="connsiteX0" fmla="*/ 48756 w 3529030"/>
              <a:gd name="connsiteY0" fmla="*/ 5796 h 1802173"/>
              <a:gd name="connsiteX1" fmla="*/ 3474665 w 3529030"/>
              <a:gd name="connsiteY1" fmla="*/ 47047 h 1802173"/>
              <a:gd name="connsiteX2" fmla="*/ 1727334 w 3529030"/>
              <a:gd name="connsiteY2" fmla="*/ 1801252 h 1802173"/>
              <a:gd name="connsiteX3" fmla="*/ 48756 w 3529030"/>
              <a:gd name="connsiteY3" fmla="*/ 5796 h 1802173"/>
              <a:gd name="connsiteX0" fmla="*/ 48756 w 3477652"/>
              <a:gd name="connsiteY0" fmla="*/ 5796 h 1802173"/>
              <a:gd name="connsiteX1" fmla="*/ 3474665 w 3477652"/>
              <a:gd name="connsiteY1" fmla="*/ 47047 h 1802173"/>
              <a:gd name="connsiteX2" fmla="*/ 1727334 w 3477652"/>
              <a:gd name="connsiteY2" fmla="*/ 1801252 h 1802173"/>
              <a:gd name="connsiteX3" fmla="*/ 48756 w 3477652"/>
              <a:gd name="connsiteY3" fmla="*/ 5796 h 1802173"/>
            </a:gdLst>
            <a:ahLst/>
            <a:cxnLst>
              <a:cxn ang="0">
                <a:pos x="connsiteX0" y="connsiteY0"/>
              </a:cxn>
              <a:cxn ang="0">
                <a:pos x="connsiteX1" y="connsiteY1"/>
              </a:cxn>
              <a:cxn ang="0">
                <a:pos x="connsiteX2" y="connsiteY2"/>
              </a:cxn>
              <a:cxn ang="0">
                <a:pos x="connsiteX3" y="connsiteY3"/>
              </a:cxn>
            </a:cxnLst>
            <a:rect l="l" t="t" r="r" b="b"/>
            <a:pathLst>
              <a:path w="3477652" h="1802173">
                <a:moveTo>
                  <a:pt x="48756" y="5796"/>
                </a:moveTo>
                <a:cubicBezTo>
                  <a:pt x="305602" y="15937"/>
                  <a:pt x="3181151" y="-33335"/>
                  <a:pt x="3474665" y="47047"/>
                </a:cubicBezTo>
                <a:cubicBezTo>
                  <a:pt x="3527547" y="271809"/>
                  <a:pt x="2875835" y="1753126"/>
                  <a:pt x="1727334" y="1801252"/>
                </a:cubicBezTo>
                <a:cubicBezTo>
                  <a:pt x="578833" y="1849378"/>
                  <a:pt x="-208090" y="-4345"/>
                  <a:pt x="48756" y="5796"/>
                </a:cubicBezTo>
                <a:close/>
              </a:path>
            </a:pathLst>
          </a:cu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p:cNvSpPr txBox="1"/>
          <p:nvPr/>
        </p:nvSpPr>
        <p:spPr>
          <a:xfrm>
            <a:off x="1591072" y="1832016"/>
            <a:ext cx="723275" cy="307777"/>
          </a:xfrm>
          <a:prstGeom prst="rect">
            <a:avLst/>
          </a:prstGeom>
          <a:noFill/>
        </p:spPr>
        <p:txBody>
          <a:bodyPr wrap="none" rtlCol="0">
            <a:spAutoFit/>
          </a:bodyPr>
          <a:lstStyle/>
          <a:p>
            <a:pPr algn="ctr"/>
            <a:r>
              <a:rPr lang="zh-CN" altLang="en-US" sz="1400" b="1" dirty="0">
                <a:latin typeface="微软雅黑" pitchFamily="34" charset="-122"/>
                <a:ea typeface="微软雅黑" pitchFamily="34" charset="-122"/>
              </a:rPr>
              <a:t>用途一</a:t>
            </a:r>
          </a:p>
        </p:txBody>
      </p:sp>
      <p:cxnSp>
        <p:nvCxnSpPr>
          <p:cNvPr id="8" name="直接连接符 7"/>
          <p:cNvCxnSpPr/>
          <p:nvPr/>
        </p:nvCxnSpPr>
        <p:spPr>
          <a:xfrm flipV="1">
            <a:off x="2639023" y="2008303"/>
            <a:ext cx="1913927" cy="2123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V="1">
            <a:off x="3053802" y="2008303"/>
            <a:ext cx="1499148" cy="105434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V="1">
            <a:off x="3926638" y="2008304"/>
            <a:ext cx="626312" cy="177946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H="1" flipV="1">
            <a:off x="4552951" y="2008304"/>
            <a:ext cx="670571" cy="171715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4552950" y="2008303"/>
            <a:ext cx="1465240" cy="105434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4552950" y="2008302"/>
            <a:ext cx="1861284" cy="1380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椭圆 13"/>
          <p:cNvSpPr/>
          <p:nvPr/>
        </p:nvSpPr>
        <p:spPr>
          <a:xfrm>
            <a:off x="2854407" y="2664829"/>
            <a:ext cx="660132" cy="660132"/>
          </a:xfrm>
          <a:prstGeom prst="ellipse">
            <a:avLst/>
          </a:prstGeom>
          <a:solidFill>
            <a:schemeClr val="tx1">
              <a:lumMod val="95000"/>
              <a:lumOff val="5000"/>
            </a:schemeClr>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3635896" y="3395389"/>
            <a:ext cx="660132" cy="660132"/>
          </a:xfrm>
          <a:prstGeom prst="ellipse">
            <a:avLst/>
          </a:prstGeom>
          <a:solidFill>
            <a:schemeClr val="tx1">
              <a:lumMod val="95000"/>
              <a:lumOff val="5000"/>
            </a:schemeClr>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4888236" y="3361650"/>
            <a:ext cx="660132" cy="660132"/>
          </a:xfrm>
          <a:prstGeom prst="ellipse">
            <a:avLst/>
          </a:prstGeom>
          <a:solidFill>
            <a:schemeClr val="tx1">
              <a:lumMod val="95000"/>
              <a:lumOff val="5000"/>
            </a:schemeClr>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5641678" y="2567970"/>
            <a:ext cx="660132" cy="660132"/>
          </a:xfrm>
          <a:prstGeom prst="ellipse">
            <a:avLst/>
          </a:prstGeom>
          <a:solidFill>
            <a:schemeClr val="tx1">
              <a:lumMod val="95000"/>
              <a:lumOff val="5000"/>
            </a:schemeClr>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5940152" y="1700255"/>
            <a:ext cx="660132" cy="660132"/>
          </a:xfrm>
          <a:prstGeom prst="ellipse">
            <a:avLst/>
          </a:prstGeom>
          <a:solidFill>
            <a:schemeClr val="tx1">
              <a:lumMod val="95000"/>
              <a:lumOff val="5000"/>
            </a:schemeClr>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2573690" y="1688852"/>
            <a:ext cx="660132" cy="660132"/>
          </a:xfrm>
          <a:prstGeom prst="ellipse">
            <a:avLst/>
          </a:prstGeom>
          <a:solidFill>
            <a:schemeClr val="tx1">
              <a:lumMod val="95000"/>
              <a:lumOff val="5000"/>
            </a:schemeClr>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TextBox 34"/>
          <p:cNvSpPr txBox="1"/>
          <p:nvPr/>
        </p:nvSpPr>
        <p:spPr>
          <a:xfrm>
            <a:off x="35496" y="2111305"/>
            <a:ext cx="2556284" cy="532453"/>
          </a:xfrm>
          <a:prstGeom prst="rect">
            <a:avLst/>
          </a:prstGeom>
          <a:noFill/>
        </p:spPr>
        <p:txBody>
          <a:bodyPr wrap="square" rtlCol="0">
            <a:spAutoFit/>
          </a:bodyPr>
          <a:lstStyle/>
          <a:p>
            <a:pPr algn="r">
              <a:lnSpc>
                <a:spcPct val="130000"/>
              </a:lnSpc>
              <a:defRPr/>
            </a:pPr>
            <a:r>
              <a:rPr lang="zh-CN" altLang="en-US" sz="1100" dirty="0" smtClean="0">
                <a:latin typeface="微软雅黑" pitchFamily="34" charset="-122"/>
                <a:ea typeface="微软雅黑" pitchFamily="34" charset="-122"/>
              </a:rPr>
              <a:t>点击</a:t>
            </a:r>
            <a:r>
              <a:rPr lang="zh-CN" altLang="en-US" sz="1100" dirty="0">
                <a:latin typeface="微软雅黑" pitchFamily="34" charset="-122"/>
                <a:ea typeface="微软雅黑" pitchFamily="34" charset="-122"/>
              </a:rPr>
              <a:t>输入简要文字内容，文字内容需概括精炼，不用多余的文字</a:t>
            </a:r>
            <a:r>
              <a:rPr lang="zh-CN" altLang="en-US" sz="1100" dirty="0" smtClean="0">
                <a:latin typeface="微软雅黑" pitchFamily="34" charset="-122"/>
                <a:ea typeface="微软雅黑" pitchFamily="34" charset="-122"/>
              </a:rPr>
              <a:t>修饰</a:t>
            </a:r>
            <a:r>
              <a:rPr lang="zh-CN" altLang="en-US" sz="1100" dirty="0">
                <a:latin typeface="微软雅黑" pitchFamily="34" charset="-122"/>
                <a:ea typeface="微软雅黑" pitchFamily="34" charset="-122"/>
              </a:rPr>
              <a:t>。</a:t>
            </a:r>
          </a:p>
        </p:txBody>
      </p:sp>
      <p:sp>
        <p:nvSpPr>
          <p:cNvPr id="36" name="TextBox 35"/>
          <p:cNvSpPr txBox="1"/>
          <p:nvPr/>
        </p:nvSpPr>
        <p:spPr>
          <a:xfrm>
            <a:off x="2095128" y="2984144"/>
            <a:ext cx="723275" cy="307777"/>
          </a:xfrm>
          <a:prstGeom prst="rect">
            <a:avLst/>
          </a:prstGeom>
          <a:noFill/>
        </p:spPr>
        <p:txBody>
          <a:bodyPr wrap="none" rtlCol="0">
            <a:spAutoFit/>
          </a:bodyPr>
          <a:lstStyle/>
          <a:p>
            <a:pPr algn="ctr"/>
            <a:r>
              <a:rPr lang="zh-CN" altLang="en-US" sz="1400" b="1" dirty="0" smtClean="0">
                <a:latin typeface="微软雅黑" pitchFamily="34" charset="-122"/>
                <a:ea typeface="微软雅黑" pitchFamily="34" charset="-122"/>
              </a:rPr>
              <a:t>用途二</a:t>
            </a:r>
            <a:endParaRPr lang="zh-CN" altLang="en-US" sz="1400" b="1" dirty="0">
              <a:latin typeface="微软雅黑" pitchFamily="34" charset="-122"/>
              <a:ea typeface="微软雅黑" pitchFamily="34" charset="-122"/>
            </a:endParaRPr>
          </a:p>
        </p:txBody>
      </p:sp>
      <p:sp>
        <p:nvSpPr>
          <p:cNvPr id="37" name="TextBox 36"/>
          <p:cNvSpPr txBox="1"/>
          <p:nvPr/>
        </p:nvSpPr>
        <p:spPr>
          <a:xfrm>
            <a:off x="539552" y="3263433"/>
            <a:ext cx="2556284" cy="532453"/>
          </a:xfrm>
          <a:prstGeom prst="rect">
            <a:avLst/>
          </a:prstGeom>
          <a:noFill/>
        </p:spPr>
        <p:txBody>
          <a:bodyPr wrap="square" rtlCol="0">
            <a:spAutoFit/>
          </a:bodyPr>
          <a:lstStyle/>
          <a:p>
            <a:pPr algn="r">
              <a:lnSpc>
                <a:spcPct val="130000"/>
              </a:lnSpc>
              <a:defRPr/>
            </a:pPr>
            <a:r>
              <a:rPr lang="zh-CN" altLang="en-US" sz="1100" dirty="0" smtClean="0">
                <a:latin typeface="微软雅黑" pitchFamily="34" charset="-122"/>
                <a:ea typeface="微软雅黑" pitchFamily="34" charset="-122"/>
              </a:rPr>
              <a:t>点击</a:t>
            </a:r>
            <a:r>
              <a:rPr lang="zh-CN" altLang="en-US" sz="1100" dirty="0">
                <a:latin typeface="微软雅黑" pitchFamily="34" charset="-122"/>
                <a:ea typeface="微软雅黑" pitchFamily="34" charset="-122"/>
              </a:rPr>
              <a:t>输入简要文字内容，文字内容需概括精炼，不用多余的文字</a:t>
            </a:r>
            <a:r>
              <a:rPr lang="zh-CN" altLang="en-US" sz="1100" dirty="0" smtClean="0">
                <a:latin typeface="微软雅黑" pitchFamily="34" charset="-122"/>
                <a:ea typeface="微软雅黑" pitchFamily="34" charset="-122"/>
              </a:rPr>
              <a:t>修饰</a:t>
            </a:r>
            <a:r>
              <a:rPr lang="zh-CN" altLang="en-US" sz="1100" dirty="0">
                <a:latin typeface="微软雅黑" pitchFamily="34" charset="-122"/>
                <a:ea typeface="微软雅黑" pitchFamily="34" charset="-122"/>
              </a:rPr>
              <a:t>。</a:t>
            </a:r>
          </a:p>
        </p:txBody>
      </p:sp>
      <p:sp>
        <p:nvSpPr>
          <p:cNvPr id="38" name="TextBox 37"/>
          <p:cNvSpPr txBox="1"/>
          <p:nvPr/>
        </p:nvSpPr>
        <p:spPr>
          <a:xfrm>
            <a:off x="3007884" y="3920248"/>
            <a:ext cx="723275" cy="307777"/>
          </a:xfrm>
          <a:prstGeom prst="rect">
            <a:avLst/>
          </a:prstGeom>
          <a:noFill/>
        </p:spPr>
        <p:txBody>
          <a:bodyPr wrap="none" rtlCol="0">
            <a:spAutoFit/>
          </a:bodyPr>
          <a:lstStyle/>
          <a:p>
            <a:pPr algn="ctr"/>
            <a:r>
              <a:rPr lang="zh-CN" altLang="en-US" sz="1400" b="1" dirty="0" smtClean="0">
                <a:latin typeface="微软雅黑" pitchFamily="34" charset="-122"/>
                <a:ea typeface="微软雅黑" pitchFamily="34" charset="-122"/>
              </a:rPr>
              <a:t>用途三</a:t>
            </a:r>
            <a:endParaRPr lang="zh-CN" altLang="en-US" sz="1400" b="1" dirty="0">
              <a:latin typeface="微软雅黑" pitchFamily="34" charset="-122"/>
              <a:ea typeface="微软雅黑" pitchFamily="34" charset="-122"/>
            </a:endParaRPr>
          </a:p>
        </p:txBody>
      </p:sp>
      <p:sp>
        <p:nvSpPr>
          <p:cNvPr id="39" name="TextBox 38"/>
          <p:cNvSpPr txBox="1"/>
          <p:nvPr/>
        </p:nvSpPr>
        <p:spPr>
          <a:xfrm>
            <a:off x="1452308" y="4199537"/>
            <a:ext cx="2556284" cy="532453"/>
          </a:xfrm>
          <a:prstGeom prst="rect">
            <a:avLst/>
          </a:prstGeom>
          <a:noFill/>
        </p:spPr>
        <p:txBody>
          <a:bodyPr wrap="square" rtlCol="0">
            <a:spAutoFit/>
          </a:bodyPr>
          <a:lstStyle/>
          <a:p>
            <a:pPr algn="r">
              <a:lnSpc>
                <a:spcPct val="130000"/>
              </a:lnSpc>
              <a:defRPr/>
            </a:pPr>
            <a:r>
              <a:rPr lang="zh-CN" altLang="en-US" sz="1100" dirty="0" smtClean="0">
                <a:latin typeface="微软雅黑" pitchFamily="34" charset="-122"/>
                <a:ea typeface="微软雅黑" pitchFamily="34" charset="-122"/>
              </a:rPr>
              <a:t>点击</a:t>
            </a:r>
            <a:r>
              <a:rPr lang="zh-CN" altLang="en-US" sz="1100" dirty="0">
                <a:latin typeface="微软雅黑" pitchFamily="34" charset="-122"/>
                <a:ea typeface="微软雅黑" pitchFamily="34" charset="-122"/>
              </a:rPr>
              <a:t>输入简要文字内容，文字内容需概括精炼，不用多余的文字</a:t>
            </a:r>
            <a:r>
              <a:rPr lang="zh-CN" altLang="en-US" sz="1100" dirty="0" smtClean="0">
                <a:latin typeface="微软雅黑" pitchFamily="34" charset="-122"/>
                <a:ea typeface="微软雅黑" pitchFamily="34" charset="-122"/>
              </a:rPr>
              <a:t>修饰</a:t>
            </a:r>
            <a:r>
              <a:rPr lang="zh-CN" altLang="en-US" sz="1100" dirty="0">
                <a:latin typeface="微软雅黑" pitchFamily="34" charset="-122"/>
                <a:ea typeface="微软雅黑" pitchFamily="34" charset="-122"/>
              </a:rPr>
              <a:t>。</a:t>
            </a:r>
          </a:p>
        </p:txBody>
      </p:sp>
      <p:sp>
        <p:nvSpPr>
          <p:cNvPr id="40" name="TextBox 39"/>
          <p:cNvSpPr txBox="1"/>
          <p:nvPr/>
        </p:nvSpPr>
        <p:spPr>
          <a:xfrm>
            <a:off x="5436096" y="3939902"/>
            <a:ext cx="723275" cy="307777"/>
          </a:xfrm>
          <a:prstGeom prst="rect">
            <a:avLst/>
          </a:prstGeom>
          <a:noFill/>
        </p:spPr>
        <p:txBody>
          <a:bodyPr wrap="none" rtlCol="0">
            <a:spAutoFit/>
          </a:bodyPr>
          <a:lstStyle/>
          <a:p>
            <a:r>
              <a:rPr lang="zh-CN" altLang="en-US" sz="1400" b="1" dirty="0" smtClean="0">
                <a:latin typeface="微软雅黑" pitchFamily="34" charset="-122"/>
                <a:ea typeface="微软雅黑" pitchFamily="34" charset="-122"/>
              </a:rPr>
              <a:t>用途四</a:t>
            </a:r>
            <a:endParaRPr lang="zh-CN" altLang="en-US" sz="1400" b="1" dirty="0">
              <a:latin typeface="微软雅黑" pitchFamily="34" charset="-122"/>
              <a:ea typeface="微软雅黑" pitchFamily="34" charset="-122"/>
            </a:endParaRPr>
          </a:p>
        </p:txBody>
      </p:sp>
      <p:sp>
        <p:nvSpPr>
          <p:cNvPr id="41" name="TextBox 40"/>
          <p:cNvSpPr txBox="1"/>
          <p:nvPr/>
        </p:nvSpPr>
        <p:spPr>
          <a:xfrm>
            <a:off x="5184068" y="4219816"/>
            <a:ext cx="2556284" cy="511037"/>
          </a:xfrm>
          <a:prstGeom prst="rect">
            <a:avLst/>
          </a:prstGeom>
          <a:noFill/>
        </p:spPr>
        <p:txBody>
          <a:bodyPr wrap="square" rtlCol="0">
            <a:spAutoFit/>
          </a:bodyPr>
          <a:lstStyle/>
          <a:p>
            <a:pPr>
              <a:lnSpc>
                <a:spcPct val="130000"/>
              </a:lnSpc>
              <a:defRPr/>
            </a:pPr>
            <a:r>
              <a:rPr lang="zh-CN" altLang="en-US" sz="1100" dirty="0" smtClean="0">
                <a:latin typeface="微软雅黑" pitchFamily="34" charset="-122"/>
                <a:ea typeface="微软雅黑" pitchFamily="34" charset="-122"/>
              </a:rPr>
              <a:t>点击</a:t>
            </a:r>
            <a:r>
              <a:rPr lang="zh-CN" altLang="en-US" sz="1100" dirty="0">
                <a:latin typeface="微软雅黑" pitchFamily="34" charset="-122"/>
                <a:ea typeface="微软雅黑" pitchFamily="34" charset="-122"/>
              </a:rPr>
              <a:t>输入简要文字内容，文字内容需概括精炼，不用多余的文字</a:t>
            </a:r>
            <a:r>
              <a:rPr lang="zh-CN" altLang="en-US" sz="1100" dirty="0" smtClean="0">
                <a:latin typeface="微软雅黑" pitchFamily="34" charset="-122"/>
                <a:ea typeface="微软雅黑" pitchFamily="34" charset="-122"/>
              </a:rPr>
              <a:t>修饰</a:t>
            </a:r>
            <a:r>
              <a:rPr lang="zh-CN" altLang="en-US" sz="1100" dirty="0">
                <a:latin typeface="微软雅黑" pitchFamily="34" charset="-122"/>
                <a:ea typeface="微软雅黑" pitchFamily="34" charset="-122"/>
              </a:rPr>
              <a:t>。</a:t>
            </a:r>
          </a:p>
        </p:txBody>
      </p:sp>
      <p:sp>
        <p:nvSpPr>
          <p:cNvPr id="42" name="TextBox 41"/>
          <p:cNvSpPr txBox="1"/>
          <p:nvPr/>
        </p:nvSpPr>
        <p:spPr>
          <a:xfrm>
            <a:off x="6264188" y="3004935"/>
            <a:ext cx="723275" cy="307777"/>
          </a:xfrm>
          <a:prstGeom prst="rect">
            <a:avLst/>
          </a:prstGeom>
          <a:noFill/>
        </p:spPr>
        <p:txBody>
          <a:bodyPr wrap="none" rtlCol="0">
            <a:spAutoFit/>
          </a:bodyPr>
          <a:lstStyle/>
          <a:p>
            <a:r>
              <a:rPr lang="zh-CN" altLang="en-US" sz="1400" b="1" dirty="0" smtClean="0">
                <a:latin typeface="微软雅黑" pitchFamily="34" charset="-122"/>
                <a:ea typeface="微软雅黑" pitchFamily="34" charset="-122"/>
              </a:rPr>
              <a:t>用途五</a:t>
            </a:r>
            <a:endParaRPr lang="zh-CN" altLang="en-US" sz="1400" b="1" dirty="0">
              <a:latin typeface="微软雅黑" pitchFamily="34" charset="-122"/>
              <a:ea typeface="微软雅黑" pitchFamily="34" charset="-122"/>
            </a:endParaRPr>
          </a:p>
        </p:txBody>
      </p:sp>
      <p:sp>
        <p:nvSpPr>
          <p:cNvPr id="43" name="TextBox 42"/>
          <p:cNvSpPr txBox="1"/>
          <p:nvPr/>
        </p:nvSpPr>
        <p:spPr>
          <a:xfrm>
            <a:off x="6012160" y="3284849"/>
            <a:ext cx="2556284" cy="511037"/>
          </a:xfrm>
          <a:prstGeom prst="rect">
            <a:avLst/>
          </a:prstGeom>
          <a:noFill/>
        </p:spPr>
        <p:txBody>
          <a:bodyPr wrap="square" rtlCol="0">
            <a:spAutoFit/>
          </a:bodyPr>
          <a:lstStyle/>
          <a:p>
            <a:pPr>
              <a:lnSpc>
                <a:spcPct val="130000"/>
              </a:lnSpc>
              <a:defRPr/>
            </a:pPr>
            <a:r>
              <a:rPr lang="zh-CN" altLang="en-US" sz="1100" dirty="0" smtClean="0">
                <a:latin typeface="微软雅黑" pitchFamily="34" charset="-122"/>
                <a:ea typeface="微软雅黑" pitchFamily="34" charset="-122"/>
              </a:rPr>
              <a:t>点击</a:t>
            </a:r>
            <a:r>
              <a:rPr lang="zh-CN" altLang="en-US" sz="1100" dirty="0">
                <a:latin typeface="微软雅黑" pitchFamily="34" charset="-122"/>
                <a:ea typeface="微软雅黑" pitchFamily="34" charset="-122"/>
              </a:rPr>
              <a:t>输入简要文字内容，文字内容需概括精炼，不用多余的文字</a:t>
            </a:r>
            <a:r>
              <a:rPr lang="zh-CN" altLang="en-US" sz="1100" dirty="0" smtClean="0">
                <a:latin typeface="微软雅黑" pitchFamily="34" charset="-122"/>
                <a:ea typeface="微软雅黑" pitchFamily="34" charset="-122"/>
              </a:rPr>
              <a:t>修饰</a:t>
            </a:r>
            <a:r>
              <a:rPr lang="zh-CN" altLang="en-US" sz="1100" dirty="0">
                <a:latin typeface="微软雅黑" pitchFamily="34" charset="-122"/>
                <a:ea typeface="微软雅黑" pitchFamily="34" charset="-122"/>
              </a:rPr>
              <a:t>。</a:t>
            </a:r>
          </a:p>
        </p:txBody>
      </p:sp>
      <p:sp>
        <p:nvSpPr>
          <p:cNvPr id="44" name="TextBox 43"/>
          <p:cNvSpPr txBox="1"/>
          <p:nvPr/>
        </p:nvSpPr>
        <p:spPr>
          <a:xfrm>
            <a:off x="6732240" y="1981685"/>
            <a:ext cx="723275" cy="307777"/>
          </a:xfrm>
          <a:prstGeom prst="rect">
            <a:avLst/>
          </a:prstGeom>
          <a:noFill/>
        </p:spPr>
        <p:txBody>
          <a:bodyPr wrap="none" rtlCol="0">
            <a:spAutoFit/>
          </a:bodyPr>
          <a:lstStyle/>
          <a:p>
            <a:r>
              <a:rPr lang="zh-CN" altLang="en-US" sz="1400" b="1" dirty="0" smtClean="0">
                <a:latin typeface="微软雅黑" pitchFamily="34" charset="-122"/>
                <a:ea typeface="微软雅黑" pitchFamily="34" charset="-122"/>
              </a:rPr>
              <a:t>用途六</a:t>
            </a:r>
            <a:endParaRPr lang="zh-CN" altLang="en-US" sz="1400" b="1" dirty="0">
              <a:latin typeface="微软雅黑" pitchFamily="34" charset="-122"/>
              <a:ea typeface="微软雅黑" pitchFamily="34" charset="-122"/>
            </a:endParaRPr>
          </a:p>
        </p:txBody>
      </p:sp>
      <p:sp>
        <p:nvSpPr>
          <p:cNvPr id="45" name="TextBox 44"/>
          <p:cNvSpPr txBox="1"/>
          <p:nvPr/>
        </p:nvSpPr>
        <p:spPr>
          <a:xfrm>
            <a:off x="6480212" y="2261599"/>
            <a:ext cx="2556284" cy="511037"/>
          </a:xfrm>
          <a:prstGeom prst="rect">
            <a:avLst/>
          </a:prstGeom>
          <a:noFill/>
        </p:spPr>
        <p:txBody>
          <a:bodyPr wrap="square" rtlCol="0">
            <a:spAutoFit/>
          </a:bodyPr>
          <a:lstStyle/>
          <a:p>
            <a:pPr>
              <a:lnSpc>
                <a:spcPct val="130000"/>
              </a:lnSpc>
              <a:defRPr/>
            </a:pPr>
            <a:r>
              <a:rPr lang="zh-CN" altLang="en-US" sz="1100" dirty="0" smtClean="0">
                <a:latin typeface="微软雅黑" pitchFamily="34" charset="-122"/>
                <a:ea typeface="微软雅黑" pitchFamily="34" charset="-122"/>
              </a:rPr>
              <a:t>点击</a:t>
            </a:r>
            <a:r>
              <a:rPr lang="zh-CN" altLang="en-US" sz="1100" dirty="0">
                <a:latin typeface="微软雅黑" pitchFamily="34" charset="-122"/>
                <a:ea typeface="微软雅黑" pitchFamily="34" charset="-122"/>
              </a:rPr>
              <a:t>输入简要文字内容，文字内容需概括精炼，不用多余的文字</a:t>
            </a:r>
            <a:r>
              <a:rPr lang="zh-CN" altLang="en-US" sz="1100" dirty="0" smtClean="0">
                <a:latin typeface="微软雅黑" pitchFamily="34" charset="-122"/>
                <a:ea typeface="微软雅黑" pitchFamily="34" charset="-122"/>
              </a:rPr>
              <a:t>修饰</a:t>
            </a:r>
            <a:r>
              <a:rPr lang="zh-CN" altLang="en-US" sz="1100" dirty="0">
                <a:latin typeface="微软雅黑" pitchFamily="34" charset="-122"/>
                <a:ea typeface="微软雅黑" pitchFamily="34" charset="-122"/>
              </a:rPr>
              <a:t>。</a:t>
            </a:r>
          </a:p>
        </p:txBody>
      </p:sp>
      <p:grpSp>
        <p:nvGrpSpPr>
          <p:cNvPr id="20" name="组合 19"/>
          <p:cNvGrpSpPr/>
          <p:nvPr/>
        </p:nvGrpSpPr>
        <p:grpSpPr>
          <a:xfrm>
            <a:off x="3851771" y="1307123"/>
            <a:ext cx="1402358" cy="1402358"/>
            <a:chOff x="3851771" y="1163107"/>
            <a:chExt cx="1402358" cy="1402358"/>
          </a:xfrm>
        </p:grpSpPr>
        <p:grpSp>
          <p:nvGrpSpPr>
            <p:cNvPr id="21" name="组合 20"/>
            <p:cNvGrpSpPr/>
            <p:nvPr/>
          </p:nvGrpSpPr>
          <p:grpSpPr>
            <a:xfrm>
              <a:off x="3851771" y="1163107"/>
              <a:ext cx="1402358" cy="1402358"/>
              <a:chOff x="304800" y="673100"/>
              <a:chExt cx="4000500" cy="4000500"/>
            </a:xfrm>
            <a:effectLst>
              <a:outerShdw blurRad="444500" dist="254000" dir="8100000" algn="tr" rotWithShape="0">
                <a:prstClr val="black">
                  <a:alpha val="50000"/>
                </a:prstClr>
              </a:outerShdw>
            </a:effectLst>
          </p:grpSpPr>
          <p:sp>
            <p:nvSpPr>
              <p:cNvPr id="23" name="同心圆 2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4" name="椭圆 2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TextBox 21"/>
            <p:cNvSpPr txBox="1"/>
            <p:nvPr/>
          </p:nvSpPr>
          <p:spPr>
            <a:xfrm>
              <a:off x="4126619" y="1616482"/>
              <a:ext cx="902811" cy="523220"/>
            </a:xfrm>
            <a:prstGeom prst="rect">
              <a:avLst/>
            </a:prstGeom>
            <a:noFill/>
          </p:spPr>
          <p:txBody>
            <a:bodyPr wrap="none" rtlCol="0">
              <a:spAutoFit/>
            </a:bodyPr>
            <a:lstStyle/>
            <a:p>
              <a:pPr algn="ctr" fontAlgn="auto">
                <a:spcBef>
                  <a:spcPts val="0"/>
                </a:spcBef>
                <a:spcAft>
                  <a:spcPts val="0"/>
                </a:spcAft>
                <a:defRPr/>
              </a:pPr>
              <a:r>
                <a:rPr lang="zh-CN" altLang="en-US" sz="1400" b="1" dirty="0" smtClean="0">
                  <a:solidFill>
                    <a:srgbClr val="C00000"/>
                  </a:solidFill>
                  <a:latin typeface="微软雅黑" pitchFamily="34" charset="-122"/>
                  <a:ea typeface="微软雅黑" pitchFamily="34" charset="-122"/>
                </a:rPr>
                <a:t>资金</a:t>
              </a:r>
              <a:endParaRPr lang="en-US" altLang="zh-CN" sz="1400" b="1" dirty="0" smtClean="0">
                <a:solidFill>
                  <a:srgbClr val="C00000"/>
                </a:solidFill>
                <a:latin typeface="微软雅黑" pitchFamily="34" charset="-122"/>
                <a:ea typeface="微软雅黑" pitchFamily="34" charset="-122"/>
              </a:endParaRPr>
            </a:p>
            <a:p>
              <a:pPr algn="ctr" fontAlgn="auto">
                <a:spcBef>
                  <a:spcPts val="0"/>
                </a:spcBef>
                <a:spcAft>
                  <a:spcPts val="0"/>
                </a:spcAft>
                <a:defRPr/>
              </a:pPr>
              <a:r>
                <a:rPr lang="zh-CN" altLang="en-US" sz="1400" b="1" dirty="0" smtClean="0">
                  <a:solidFill>
                    <a:srgbClr val="C00000"/>
                  </a:solidFill>
                  <a:latin typeface="微软雅黑" pitchFamily="34" charset="-122"/>
                  <a:ea typeface="微软雅黑" pitchFamily="34" charset="-122"/>
                </a:rPr>
                <a:t>主要</a:t>
              </a:r>
              <a:r>
                <a:rPr lang="zh-CN" altLang="en-US" sz="1400" b="1" dirty="0">
                  <a:solidFill>
                    <a:srgbClr val="C00000"/>
                  </a:solidFill>
                  <a:latin typeface="微软雅黑" pitchFamily="34" charset="-122"/>
                  <a:ea typeface="微软雅黑" pitchFamily="34" charset="-122"/>
                </a:rPr>
                <a:t>用途</a:t>
              </a:r>
            </a:p>
          </p:txBody>
        </p:sp>
      </p:grpSp>
      <p:sp>
        <p:nvSpPr>
          <p:cNvPr id="56" name="TextBox 55"/>
          <p:cNvSpPr txBox="1"/>
          <p:nvPr/>
        </p:nvSpPr>
        <p:spPr>
          <a:xfrm>
            <a:off x="3563888" y="475567"/>
            <a:ext cx="2016224" cy="307777"/>
          </a:xfrm>
          <a:prstGeom prst="rect">
            <a:avLst/>
          </a:prstGeom>
          <a:noFill/>
        </p:spPr>
        <p:txBody>
          <a:bodyPr wrap="square" lIns="0" tIns="0" rIns="0" bIns="0" rtlCol="0">
            <a:spAutoFit/>
          </a:bodyPr>
          <a:lstStyle/>
          <a:p>
            <a:pPr algn="ctr"/>
            <a:r>
              <a:rPr lang="zh-CN" altLang="en-US" sz="2000" b="1" dirty="0" smtClean="0">
                <a:latin typeface="微软雅黑" pitchFamily="34" charset="-122"/>
                <a:ea typeface="微软雅黑" pitchFamily="34" charset="-122"/>
              </a:rPr>
              <a:t>资金主要用途</a:t>
            </a:r>
            <a:endParaRPr lang="zh-CN" altLang="en-US" sz="1000" dirty="0">
              <a:latin typeface="微软雅黑" pitchFamily="34" charset="-122"/>
              <a:ea typeface="微软雅黑" pitchFamily="34" charset="-122"/>
            </a:endParaRPr>
          </a:p>
        </p:txBody>
      </p:sp>
    </p:spTree>
    <p:extLst>
      <p:ext uri="{BB962C8B-B14F-4D97-AF65-F5344CB8AC3E}">
        <p14:creationId xmlns:p14="http://schemas.microsoft.com/office/powerpoint/2010/main" val="1074678597"/>
      </p:ext>
    </p:extLst>
  </p:cSld>
  <p:clrMapOvr>
    <a:masterClrMapping/>
  </p:clrMapOvr>
  <p:transition spd="slow" advTm="0">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4000">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14:bounceEnd="44000">
                                          <p:cBhvr additive="base">
                                            <p:cTn id="7" dur="500" fill="hold"/>
                                            <p:tgtEl>
                                              <p:spTgt spid="20"/>
                                            </p:tgtEl>
                                            <p:attrNameLst>
                                              <p:attrName>ppt_x</p:attrName>
                                            </p:attrNameLst>
                                          </p:cBhvr>
                                          <p:tavLst>
                                            <p:tav tm="0">
                                              <p:val>
                                                <p:strVal val="#ppt_x"/>
                                              </p:val>
                                            </p:tav>
                                            <p:tav tm="100000">
                                              <p:val>
                                                <p:strVal val="#ppt_x"/>
                                              </p:val>
                                            </p:tav>
                                          </p:tavLst>
                                        </p:anim>
                                        <p:anim calcmode="lin" valueType="num" p14:bounceEnd="44000">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8" presetClass="entr" presetSubtype="12"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par>
                                    <p:cTn id="13" presetID="18" presetClass="entr" presetSubtype="12"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downLeft)">
                                          <p:cBhvr>
                                            <p:cTn id="15" dur="500"/>
                                            <p:tgtEl>
                                              <p:spTgt spid="9"/>
                                            </p:tgtEl>
                                          </p:cBhvr>
                                        </p:animEffect>
                                      </p:childTnLst>
                                    </p:cTn>
                                  </p:par>
                                  <p:par>
                                    <p:cTn id="16" presetID="18" presetClass="entr" presetSubtype="12"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strips(downLeft)">
                                          <p:cBhvr>
                                            <p:cTn id="18" dur="500"/>
                                            <p:tgtEl>
                                              <p:spTgt spid="10"/>
                                            </p:tgtEl>
                                          </p:cBhvr>
                                        </p:animEffect>
                                      </p:childTnLst>
                                    </p:cTn>
                                  </p:par>
                                  <p:par>
                                    <p:cTn id="19" presetID="18" presetClass="entr" presetSubtype="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strips(downRight)">
                                          <p:cBhvr>
                                            <p:cTn id="21" dur="500"/>
                                            <p:tgtEl>
                                              <p:spTgt spid="11"/>
                                            </p:tgtEl>
                                          </p:cBhvr>
                                        </p:animEffect>
                                      </p:childTnLst>
                                    </p:cTn>
                                  </p:par>
                                  <p:par>
                                    <p:cTn id="22" presetID="18" presetClass="entr" presetSubtype="6"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strips(downRight)">
                                          <p:cBhvr>
                                            <p:cTn id="24" dur="500"/>
                                            <p:tgtEl>
                                              <p:spTgt spid="12"/>
                                            </p:tgtEl>
                                          </p:cBhvr>
                                        </p:animEffect>
                                      </p:childTnLst>
                                    </p:cTn>
                                  </p:par>
                                  <p:par>
                                    <p:cTn id="25" presetID="18" presetClass="entr" presetSubtype="6"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strips(downRight)">
                                          <p:cBhvr>
                                            <p:cTn id="27" dur="500"/>
                                            <p:tgtEl>
                                              <p:spTgt spid="13"/>
                                            </p:tgtEl>
                                          </p:cBhvr>
                                        </p:animEffect>
                                      </p:childTnLst>
                                    </p:cTn>
                                  </p:par>
                                  <p:par>
                                    <p:cTn id="28" presetID="53" presetClass="entr" presetSubtype="16" fill="hold" grpId="0" nodeType="withEffect">
                                      <p:stCondLst>
                                        <p:cond delay="300"/>
                                      </p:stCondLst>
                                      <p:childTnLst>
                                        <p:set>
                                          <p:cBhvr>
                                            <p:cTn id="29" dur="1" fill="hold">
                                              <p:stCondLst>
                                                <p:cond delay="0"/>
                                              </p:stCondLst>
                                            </p:cTn>
                                            <p:tgtEl>
                                              <p:spTgt spid="19"/>
                                            </p:tgtEl>
                                            <p:attrNameLst>
                                              <p:attrName>style.visibility</p:attrName>
                                            </p:attrNameLst>
                                          </p:cBhvr>
                                          <p:to>
                                            <p:strVal val="visible"/>
                                          </p:to>
                                        </p:set>
                                        <p:anim calcmode="lin" valueType="num">
                                          <p:cBhvr>
                                            <p:cTn id="30" dur="500" fill="hold"/>
                                            <p:tgtEl>
                                              <p:spTgt spid="19"/>
                                            </p:tgtEl>
                                            <p:attrNameLst>
                                              <p:attrName>ppt_w</p:attrName>
                                            </p:attrNameLst>
                                          </p:cBhvr>
                                          <p:tavLst>
                                            <p:tav tm="0">
                                              <p:val>
                                                <p:fltVal val="0"/>
                                              </p:val>
                                            </p:tav>
                                            <p:tav tm="100000">
                                              <p:val>
                                                <p:strVal val="#ppt_w"/>
                                              </p:val>
                                            </p:tav>
                                          </p:tavLst>
                                        </p:anim>
                                        <p:anim calcmode="lin" valueType="num">
                                          <p:cBhvr>
                                            <p:cTn id="31" dur="500" fill="hold"/>
                                            <p:tgtEl>
                                              <p:spTgt spid="19"/>
                                            </p:tgtEl>
                                            <p:attrNameLst>
                                              <p:attrName>ppt_h</p:attrName>
                                            </p:attrNameLst>
                                          </p:cBhvr>
                                          <p:tavLst>
                                            <p:tav tm="0">
                                              <p:val>
                                                <p:fltVal val="0"/>
                                              </p:val>
                                            </p:tav>
                                            <p:tav tm="100000">
                                              <p:val>
                                                <p:strVal val="#ppt_h"/>
                                              </p:val>
                                            </p:tav>
                                          </p:tavLst>
                                        </p:anim>
                                        <p:animEffect transition="in" filter="fade">
                                          <p:cBhvr>
                                            <p:cTn id="32" dur="500"/>
                                            <p:tgtEl>
                                              <p:spTgt spid="19"/>
                                            </p:tgtEl>
                                          </p:cBhvr>
                                        </p:animEffect>
                                      </p:childTnLst>
                                    </p:cTn>
                                  </p:par>
                                  <p:par>
                                    <p:cTn id="33" presetID="53" presetClass="entr" presetSubtype="16" fill="hold" grpId="0" nodeType="withEffect">
                                      <p:stCondLst>
                                        <p:cond delay="30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par>
                                    <p:cTn id="38" presetID="53" presetClass="entr" presetSubtype="16" fill="hold" grpId="0" nodeType="withEffect">
                                      <p:stCondLst>
                                        <p:cond delay="30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par>
                                    <p:cTn id="43" presetID="53" presetClass="entr" presetSubtype="16" fill="hold" grpId="0" nodeType="withEffect">
                                      <p:stCondLst>
                                        <p:cond delay="300"/>
                                      </p:stCondLst>
                                      <p:childTnLst>
                                        <p:set>
                                          <p:cBhvr>
                                            <p:cTn id="44" dur="1" fill="hold">
                                              <p:stCondLst>
                                                <p:cond delay="0"/>
                                              </p:stCondLst>
                                            </p:cTn>
                                            <p:tgtEl>
                                              <p:spTgt spid="16"/>
                                            </p:tgtEl>
                                            <p:attrNameLst>
                                              <p:attrName>style.visibility</p:attrName>
                                            </p:attrNameLst>
                                          </p:cBhvr>
                                          <p:to>
                                            <p:strVal val="visible"/>
                                          </p:to>
                                        </p:set>
                                        <p:anim calcmode="lin" valueType="num">
                                          <p:cBhvr>
                                            <p:cTn id="45" dur="500" fill="hold"/>
                                            <p:tgtEl>
                                              <p:spTgt spid="16"/>
                                            </p:tgtEl>
                                            <p:attrNameLst>
                                              <p:attrName>ppt_w</p:attrName>
                                            </p:attrNameLst>
                                          </p:cBhvr>
                                          <p:tavLst>
                                            <p:tav tm="0">
                                              <p:val>
                                                <p:fltVal val="0"/>
                                              </p:val>
                                            </p:tav>
                                            <p:tav tm="100000">
                                              <p:val>
                                                <p:strVal val="#ppt_w"/>
                                              </p:val>
                                            </p:tav>
                                          </p:tavLst>
                                        </p:anim>
                                        <p:anim calcmode="lin" valueType="num">
                                          <p:cBhvr>
                                            <p:cTn id="46" dur="500" fill="hold"/>
                                            <p:tgtEl>
                                              <p:spTgt spid="16"/>
                                            </p:tgtEl>
                                            <p:attrNameLst>
                                              <p:attrName>ppt_h</p:attrName>
                                            </p:attrNameLst>
                                          </p:cBhvr>
                                          <p:tavLst>
                                            <p:tav tm="0">
                                              <p:val>
                                                <p:fltVal val="0"/>
                                              </p:val>
                                            </p:tav>
                                            <p:tav tm="100000">
                                              <p:val>
                                                <p:strVal val="#ppt_h"/>
                                              </p:val>
                                            </p:tav>
                                          </p:tavLst>
                                        </p:anim>
                                        <p:animEffect transition="in" filter="fade">
                                          <p:cBhvr>
                                            <p:cTn id="47" dur="500"/>
                                            <p:tgtEl>
                                              <p:spTgt spid="16"/>
                                            </p:tgtEl>
                                          </p:cBhvr>
                                        </p:animEffect>
                                      </p:childTnLst>
                                    </p:cTn>
                                  </p:par>
                                  <p:par>
                                    <p:cTn id="48" presetID="53" presetClass="entr" presetSubtype="16" fill="hold" grpId="0" nodeType="withEffect">
                                      <p:stCondLst>
                                        <p:cond delay="300"/>
                                      </p:stCondLst>
                                      <p:childTnLst>
                                        <p:set>
                                          <p:cBhvr>
                                            <p:cTn id="49" dur="1" fill="hold">
                                              <p:stCondLst>
                                                <p:cond delay="0"/>
                                              </p:stCondLst>
                                            </p:cTn>
                                            <p:tgtEl>
                                              <p:spTgt spid="17"/>
                                            </p:tgtEl>
                                            <p:attrNameLst>
                                              <p:attrName>style.visibility</p:attrName>
                                            </p:attrNameLst>
                                          </p:cBhvr>
                                          <p:to>
                                            <p:strVal val="visible"/>
                                          </p:to>
                                        </p:set>
                                        <p:anim calcmode="lin" valueType="num">
                                          <p:cBhvr>
                                            <p:cTn id="50" dur="500" fill="hold"/>
                                            <p:tgtEl>
                                              <p:spTgt spid="17"/>
                                            </p:tgtEl>
                                            <p:attrNameLst>
                                              <p:attrName>ppt_w</p:attrName>
                                            </p:attrNameLst>
                                          </p:cBhvr>
                                          <p:tavLst>
                                            <p:tav tm="0">
                                              <p:val>
                                                <p:fltVal val="0"/>
                                              </p:val>
                                            </p:tav>
                                            <p:tav tm="100000">
                                              <p:val>
                                                <p:strVal val="#ppt_w"/>
                                              </p:val>
                                            </p:tav>
                                          </p:tavLst>
                                        </p:anim>
                                        <p:anim calcmode="lin" valueType="num">
                                          <p:cBhvr>
                                            <p:cTn id="51" dur="500" fill="hold"/>
                                            <p:tgtEl>
                                              <p:spTgt spid="17"/>
                                            </p:tgtEl>
                                            <p:attrNameLst>
                                              <p:attrName>ppt_h</p:attrName>
                                            </p:attrNameLst>
                                          </p:cBhvr>
                                          <p:tavLst>
                                            <p:tav tm="0">
                                              <p:val>
                                                <p:fltVal val="0"/>
                                              </p:val>
                                            </p:tav>
                                            <p:tav tm="100000">
                                              <p:val>
                                                <p:strVal val="#ppt_h"/>
                                              </p:val>
                                            </p:tav>
                                          </p:tavLst>
                                        </p:anim>
                                        <p:animEffect transition="in" filter="fade">
                                          <p:cBhvr>
                                            <p:cTn id="52" dur="500"/>
                                            <p:tgtEl>
                                              <p:spTgt spid="17"/>
                                            </p:tgtEl>
                                          </p:cBhvr>
                                        </p:animEffect>
                                      </p:childTnLst>
                                    </p:cTn>
                                  </p:par>
                                  <p:par>
                                    <p:cTn id="53" presetID="53" presetClass="entr" presetSubtype="16" fill="hold" grpId="0" nodeType="withEffect">
                                      <p:stCondLst>
                                        <p:cond delay="300"/>
                                      </p:stCondLst>
                                      <p:childTnLst>
                                        <p:set>
                                          <p:cBhvr>
                                            <p:cTn id="54" dur="1" fill="hold">
                                              <p:stCondLst>
                                                <p:cond delay="0"/>
                                              </p:stCondLst>
                                            </p:cTn>
                                            <p:tgtEl>
                                              <p:spTgt spid="18"/>
                                            </p:tgtEl>
                                            <p:attrNameLst>
                                              <p:attrName>style.visibility</p:attrName>
                                            </p:attrNameLst>
                                          </p:cBhvr>
                                          <p:to>
                                            <p:strVal val="visible"/>
                                          </p:to>
                                        </p:set>
                                        <p:anim calcmode="lin" valueType="num">
                                          <p:cBhvr>
                                            <p:cTn id="55" dur="500" fill="hold"/>
                                            <p:tgtEl>
                                              <p:spTgt spid="18"/>
                                            </p:tgtEl>
                                            <p:attrNameLst>
                                              <p:attrName>ppt_w</p:attrName>
                                            </p:attrNameLst>
                                          </p:cBhvr>
                                          <p:tavLst>
                                            <p:tav tm="0">
                                              <p:val>
                                                <p:fltVal val="0"/>
                                              </p:val>
                                            </p:tav>
                                            <p:tav tm="100000">
                                              <p:val>
                                                <p:strVal val="#ppt_w"/>
                                              </p:val>
                                            </p:tav>
                                          </p:tavLst>
                                        </p:anim>
                                        <p:anim calcmode="lin" valueType="num">
                                          <p:cBhvr>
                                            <p:cTn id="56" dur="500" fill="hold"/>
                                            <p:tgtEl>
                                              <p:spTgt spid="18"/>
                                            </p:tgtEl>
                                            <p:attrNameLst>
                                              <p:attrName>ppt_h</p:attrName>
                                            </p:attrNameLst>
                                          </p:cBhvr>
                                          <p:tavLst>
                                            <p:tav tm="0">
                                              <p:val>
                                                <p:fltVal val="0"/>
                                              </p:val>
                                            </p:tav>
                                            <p:tav tm="100000">
                                              <p:val>
                                                <p:strVal val="#ppt_h"/>
                                              </p:val>
                                            </p:tav>
                                          </p:tavLst>
                                        </p:anim>
                                        <p:animEffect transition="in" filter="fade">
                                          <p:cBhvr>
                                            <p:cTn id="57" dur="500"/>
                                            <p:tgtEl>
                                              <p:spTgt spid="18"/>
                                            </p:tgtEl>
                                          </p:cBhvr>
                                        </p:animEffect>
                                      </p:childTnLst>
                                    </p:cTn>
                                  </p:par>
                                </p:childTnLst>
                              </p:cTn>
                            </p:par>
                            <p:par>
                              <p:cTn id="58" fill="hold">
                                <p:stCondLst>
                                  <p:cond delay="1300"/>
                                </p:stCondLst>
                                <p:childTnLst>
                                  <p:par>
                                    <p:cTn id="59" presetID="12" presetClass="entr" presetSubtype="2" fill="hold" grpId="0" nodeType="afterEffect">
                                      <p:stCondLst>
                                        <p:cond delay="0"/>
                                      </p:stCondLst>
                                      <p:childTnLst>
                                        <p:set>
                                          <p:cBhvr>
                                            <p:cTn id="60" dur="1" fill="hold">
                                              <p:stCondLst>
                                                <p:cond delay="0"/>
                                              </p:stCondLst>
                                            </p:cTn>
                                            <p:tgtEl>
                                              <p:spTgt spid="2"/>
                                            </p:tgtEl>
                                            <p:attrNameLst>
                                              <p:attrName>style.visibility</p:attrName>
                                            </p:attrNameLst>
                                          </p:cBhvr>
                                          <p:to>
                                            <p:strVal val="visible"/>
                                          </p:to>
                                        </p:set>
                                        <p:anim calcmode="lin" valueType="num">
                                          <p:cBhvr additive="base">
                                            <p:cTn id="61" dur="500"/>
                                            <p:tgtEl>
                                              <p:spTgt spid="2"/>
                                            </p:tgtEl>
                                            <p:attrNameLst>
                                              <p:attrName>ppt_x</p:attrName>
                                            </p:attrNameLst>
                                          </p:cBhvr>
                                          <p:tavLst>
                                            <p:tav tm="0">
                                              <p:val>
                                                <p:strVal val="#ppt_x+#ppt_w*1.125000"/>
                                              </p:val>
                                            </p:tav>
                                            <p:tav tm="100000">
                                              <p:val>
                                                <p:strVal val="#ppt_x"/>
                                              </p:val>
                                            </p:tav>
                                          </p:tavLst>
                                        </p:anim>
                                        <p:animEffect transition="in" filter="wipe(left)">
                                          <p:cBhvr>
                                            <p:cTn id="62" dur="500"/>
                                            <p:tgtEl>
                                              <p:spTgt spid="2"/>
                                            </p:tgtEl>
                                          </p:cBhvr>
                                        </p:animEffect>
                                      </p:childTnLst>
                                    </p:cTn>
                                  </p:par>
                                  <p:par>
                                    <p:cTn id="63" presetID="18" presetClass="entr" presetSubtype="3" fill="hold" grpId="0" nodeType="with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strips(upRight)">
                                          <p:cBhvr>
                                            <p:cTn id="65" dur="500"/>
                                            <p:tgtEl>
                                              <p:spTgt spid="35"/>
                                            </p:tgtEl>
                                          </p:cBhvr>
                                        </p:animEffect>
                                      </p:childTnLst>
                                    </p:cTn>
                                  </p:par>
                                </p:childTnLst>
                              </p:cTn>
                            </p:par>
                            <p:par>
                              <p:cTn id="66" fill="hold">
                                <p:stCondLst>
                                  <p:cond delay="1800"/>
                                </p:stCondLst>
                                <p:childTnLst>
                                  <p:par>
                                    <p:cTn id="67" presetID="12" presetClass="entr" presetSubtype="2" fill="hold" grpId="0" nodeType="afterEffect">
                                      <p:stCondLst>
                                        <p:cond delay="0"/>
                                      </p:stCondLst>
                                      <p:childTnLst>
                                        <p:set>
                                          <p:cBhvr>
                                            <p:cTn id="68" dur="1" fill="hold">
                                              <p:stCondLst>
                                                <p:cond delay="0"/>
                                              </p:stCondLst>
                                            </p:cTn>
                                            <p:tgtEl>
                                              <p:spTgt spid="36"/>
                                            </p:tgtEl>
                                            <p:attrNameLst>
                                              <p:attrName>style.visibility</p:attrName>
                                            </p:attrNameLst>
                                          </p:cBhvr>
                                          <p:to>
                                            <p:strVal val="visible"/>
                                          </p:to>
                                        </p:set>
                                        <p:anim calcmode="lin" valueType="num">
                                          <p:cBhvr additive="base">
                                            <p:cTn id="69" dur="500"/>
                                            <p:tgtEl>
                                              <p:spTgt spid="36"/>
                                            </p:tgtEl>
                                            <p:attrNameLst>
                                              <p:attrName>ppt_x</p:attrName>
                                            </p:attrNameLst>
                                          </p:cBhvr>
                                          <p:tavLst>
                                            <p:tav tm="0">
                                              <p:val>
                                                <p:strVal val="#ppt_x+#ppt_w*1.125000"/>
                                              </p:val>
                                            </p:tav>
                                            <p:tav tm="100000">
                                              <p:val>
                                                <p:strVal val="#ppt_x"/>
                                              </p:val>
                                            </p:tav>
                                          </p:tavLst>
                                        </p:anim>
                                        <p:animEffect transition="in" filter="wipe(left)">
                                          <p:cBhvr>
                                            <p:cTn id="70" dur="500"/>
                                            <p:tgtEl>
                                              <p:spTgt spid="36"/>
                                            </p:tgtEl>
                                          </p:cBhvr>
                                        </p:animEffect>
                                      </p:childTnLst>
                                    </p:cTn>
                                  </p:par>
                                  <p:par>
                                    <p:cTn id="71" presetID="18" presetClass="entr" presetSubtype="3" fill="hold" grpId="0" nodeType="with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strips(upRight)">
                                          <p:cBhvr>
                                            <p:cTn id="73" dur="500"/>
                                            <p:tgtEl>
                                              <p:spTgt spid="37"/>
                                            </p:tgtEl>
                                          </p:cBhvr>
                                        </p:animEffect>
                                      </p:childTnLst>
                                    </p:cTn>
                                  </p:par>
                                </p:childTnLst>
                              </p:cTn>
                            </p:par>
                            <p:par>
                              <p:cTn id="74" fill="hold">
                                <p:stCondLst>
                                  <p:cond delay="2300"/>
                                </p:stCondLst>
                                <p:childTnLst>
                                  <p:par>
                                    <p:cTn id="75" presetID="12" presetClass="entr" presetSubtype="2" fill="hold" grpId="0" nodeType="afterEffect">
                                      <p:stCondLst>
                                        <p:cond delay="0"/>
                                      </p:stCondLst>
                                      <p:childTnLst>
                                        <p:set>
                                          <p:cBhvr>
                                            <p:cTn id="76" dur="1" fill="hold">
                                              <p:stCondLst>
                                                <p:cond delay="0"/>
                                              </p:stCondLst>
                                            </p:cTn>
                                            <p:tgtEl>
                                              <p:spTgt spid="38"/>
                                            </p:tgtEl>
                                            <p:attrNameLst>
                                              <p:attrName>style.visibility</p:attrName>
                                            </p:attrNameLst>
                                          </p:cBhvr>
                                          <p:to>
                                            <p:strVal val="visible"/>
                                          </p:to>
                                        </p:set>
                                        <p:anim calcmode="lin" valueType="num">
                                          <p:cBhvr additive="base">
                                            <p:cTn id="77" dur="500"/>
                                            <p:tgtEl>
                                              <p:spTgt spid="38"/>
                                            </p:tgtEl>
                                            <p:attrNameLst>
                                              <p:attrName>ppt_x</p:attrName>
                                            </p:attrNameLst>
                                          </p:cBhvr>
                                          <p:tavLst>
                                            <p:tav tm="0">
                                              <p:val>
                                                <p:strVal val="#ppt_x+#ppt_w*1.125000"/>
                                              </p:val>
                                            </p:tav>
                                            <p:tav tm="100000">
                                              <p:val>
                                                <p:strVal val="#ppt_x"/>
                                              </p:val>
                                            </p:tav>
                                          </p:tavLst>
                                        </p:anim>
                                        <p:animEffect transition="in" filter="wipe(left)">
                                          <p:cBhvr>
                                            <p:cTn id="78" dur="500"/>
                                            <p:tgtEl>
                                              <p:spTgt spid="38"/>
                                            </p:tgtEl>
                                          </p:cBhvr>
                                        </p:animEffect>
                                      </p:childTnLst>
                                    </p:cTn>
                                  </p:par>
                                  <p:par>
                                    <p:cTn id="79" presetID="18" presetClass="entr" presetSubtype="3" fill="hold" grpId="0" nodeType="withEffect">
                                      <p:stCondLst>
                                        <p:cond delay="0"/>
                                      </p:stCondLst>
                                      <p:childTnLst>
                                        <p:set>
                                          <p:cBhvr>
                                            <p:cTn id="80" dur="1" fill="hold">
                                              <p:stCondLst>
                                                <p:cond delay="0"/>
                                              </p:stCondLst>
                                            </p:cTn>
                                            <p:tgtEl>
                                              <p:spTgt spid="39"/>
                                            </p:tgtEl>
                                            <p:attrNameLst>
                                              <p:attrName>style.visibility</p:attrName>
                                            </p:attrNameLst>
                                          </p:cBhvr>
                                          <p:to>
                                            <p:strVal val="visible"/>
                                          </p:to>
                                        </p:set>
                                        <p:animEffect transition="in" filter="strips(upRight)">
                                          <p:cBhvr>
                                            <p:cTn id="81" dur="500"/>
                                            <p:tgtEl>
                                              <p:spTgt spid="39"/>
                                            </p:tgtEl>
                                          </p:cBhvr>
                                        </p:animEffect>
                                      </p:childTnLst>
                                    </p:cTn>
                                  </p:par>
                                </p:childTnLst>
                              </p:cTn>
                            </p:par>
                            <p:par>
                              <p:cTn id="82" fill="hold">
                                <p:stCondLst>
                                  <p:cond delay="2800"/>
                                </p:stCondLst>
                                <p:childTnLst>
                                  <p:par>
                                    <p:cTn id="83" presetID="12" presetClass="entr" presetSubtype="2" fill="hold" grpId="0" nodeType="afterEffect">
                                      <p:stCondLst>
                                        <p:cond delay="0"/>
                                      </p:stCondLst>
                                      <p:childTnLst>
                                        <p:set>
                                          <p:cBhvr>
                                            <p:cTn id="84" dur="1" fill="hold">
                                              <p:stCondLst>
                                                <p:cond delay="0"/>
                                              </p:stCondLst>
                                            </p:cTn>
                                            <p:tgtEl>
                                              <p:spTgt spid="40"/>
                                            </p:tgtEl>
                                            <p:attrNameLst>
                                              <p:attrName>style.visibility</p:attrName>
                                            </p:attrNameLst>
                                          </p:cBhvr>
                                          <p:to>
                                            <p:strVal val="visible"/>
                                          </p:to>
                                        </p:set>
                                        <p:anim calcmode="lin" valueType="num">
                                          <p:cBhvr additive="base">
                                            <p:cTn id="85" dur="500"/>
                                            <p:tgtEl>
                                              <p:spTgt spid="40"/>
                                            </p:tgtEl>
                                            <p:attrNameLst>
                                              <p:attrName>ppt_x</p:attrName>
                                            </p:attrNameLst>
                                          </p:cBhvr>
                                          <p:tavLst>
                                            <p:tav tm="0">
                                              <p:val>
                                                <p:strVal val="#ppt_x+#ppt_w*1.125000"/>
                                              </p:val>
                                            </p:tav>
                                            <p:tav tm="100000">
                                              <p:val>
                                                <p:strVal val="#ppt_x"/>
                                              </p:val>
                                            </p:tav>
                                          </p:tavLst>
                                        </p:anim>
                                        <p:animEffect transition="in" filter="wipe(left)">
                                          <p:cBhvr>
                                            <p:cTn id="86" dur="500"/>
                                            <p:tgtEl>
                                              <p:spTgt spid="40"/>
                                            </p:tgtEl>
                                          </p:cBhvr>
                                        </p:animEffect>
                                      </p:childTnLst>
                                    </p:cTn>
                                  </p:par>
                                  <p:par>
                                    <p:cTn id="87" presetID="18" presetClass="entr" presetSubtype="3" fill="hold" grpId="0" nodeType="withEffect">
                                      <p:stCondLst>
                                        <p:cond delay="0"/>
                                      </p:stCondLst>
                                      <p:childTnLst>
                                        <p:set>
                                          <p:cBhvr>
                                            <p:cTn id="88" dur="1" fill="hold">
                                              <p:stCondLst>
                                                <p:cond delay="0"/>
                                              </p:stCondLst>
                                            </p:cTn>
                                            <p:tgtEl>
                                              <p:spTgt spid="41"/>
                                            </p:tgtEl>
                                            <p:attrNameLst>
                                              <p:attrName>style.visibility</p:attrName>
                                            </p:attrNameLst>
                                          </p:cBhvr>
                                          <p:to>
                                            <p:strVal val="visible"/>
                                          </p:to>
                                        </p:set>
                                        <p:animEffect transition="in" filter="strips(upRight)">
                                          <p:cBhvr>
                                            <p:cTn id="89" dur="500"/>
                                            <p:tgtEl>
                                              <p:spTgt spid="41"/>
                                            </p:tgtEl>
                                          </p:cBhvr>
                                        </p:animEffect>
                                      </p:childTnLst>
                                    </p:cTn>
                                  </p:par>
                                </p:childTnLst>
                              </p:cTn>
                            </p:par>
                            <p:par>
                              <p:cTn id="90" fill="hold">
                                <p:stCondLst>
                                  <p:cond delay="3300"/>
                                </p:stCondLst>
                                <p:childTnLst>
                                  <p:par>
                                    <p:cTn id="91" presetID="12" presetClass="entr" presetSubtype="2" fill="hold" grpId="0" nodeType="afterEffect">
                                      <p:stCondLst>
                                        <p:cond delay="0"/>
                                      </p:stCondLst>
                                      <p:childTnLst>
                                        <p:set>
                                          <p:cBhvr>
                                            <p:cTn id="92" dur="1" fill="hold">
                                              <p:stCondLst>
                                                <p:cond delay="0"/>
                                              </p:stCondLst>
                                            </p:cTn>
                                            <p:tgtEl>
                                              <p:spTgt spid="42"/>
                                            </p:tgtEl>
                                            <p:attrNameLst>
                                              <p:attrName>style.visibility</p:attrName>
                                            </p:attrNameLst>
                                          </p:cBhvr>
                                          <p:to>
                                            <p:strVal val="visible"/>
                                          </p:to>
                                        </p:set>
                                        <p:anim calcmode="lin" valueType="num">
                                          <p:cBhvr additive="base">
                                            <p:cTn id="93" dur="500"/>
                                            <p:tgtEl>
                                              <p:spTgt spid="42"/>
                                            </p:tgtEl>
                                            <p:attrNameLst>
                                              <p:attrName>ppt_x</p:attrName>
                                            </p:attrNameLst>
                                          </p:cBhvr>
                                          <p:tavLst>
                                            <p:tav tm="0">
                                              <p:val>
                                                <p:strVal val="#ppt_x+#ppt_w*1.125000"/>
                                              </p:val>
                                            </p:tav>
                                            <p:tav tm="100000">
                                              <p:val>
                                                <p:strVal val="#ppt_x"/>
                                              </p:val>
                                            </p:tav>
                                          </p:tavLst>
                                        </p:anim>
                                        <p:animEffect transition="in" filter="wipe(left)">
                                          <p:cBhvr>
                                            <p:cTn id="94" dur="500"/>
                                            <p:tgtEl>
                                              <p:spTgt spid="42"/>
                                            </p:tgtEl>
                                          </p:cBhvr>
                                        </p:animEffect>
                                      </p:childTnLst>
                                    </p:cTn>
                                  </p:par>
                                  <p:par>
                                    <p:cTn id="95" presetID="18" presetClass="entr" presetSubtype="3" fill="hold" grpId="0" nodeType="withEffect">
                                      <p:stCondLst>
                                        <p:cond delay="0"/>
                                      </p:stCondLst>
                                      <p:childTnLst>
                                        <p:set>
                                          <p:cBhvr>
                                            <p:cTn id="96" dur="1" fill="hold">
                                              <p:stCondLst>
                                                <p:cond delay="0"/>
                                              </p:stCondLst>
                                            </p:cTn>
                                            <p:tgtEl>
                                              <p:spTgt spid="43"/>
                                            </p:tgtEl>
                                            <p:attrNameLst>
                                              <p:attrName>style.visibility</p:attrName>
                                            </p:attrNameLst>
                                          </p:cBhvr>
                                          <p:to>
                                            <p:strVal val="visible"/>
                                          </p:to>
                                        </p:set>
                                        <p:animEffect transition="in" filter="strips(upRight)">
                                          <p:cBhvr>
                                            <p:cTn id="97" dur="500"/>
                                            <p:tgtEl>
                                              <p:spTgt spid="43"/>
                                            </p:tgtEl>
                                          </p:cBhvr>
                                        </p:animEffect>
                                      </p:childTnLst>
                                    </p:cTn>
                                  </p:par>
                                </p:childTnLst>
                              </p:cTn>
                            </p:par>
                            <p:par>
                              <p:cTn id="98" fill="hold">
                                <p:stCondLst>
                                  <p:cond delay="3800"/>
                                </p:stCondLst>
                                <p:childTnLst>
                                  <p:par>
                                    <p:cTn id="99" presetID="12" presetClass="entr" presetSubtype="2" fill="hold" grpId="0" nodeType="afterEffect">
                                      <p:stCondLst>
                                        <p:cond delay="0"/>
                                      </p:stCondLst>
                                      <p:childTnLst>
                                        <p:set>
                                          <p:cBhvr>
                                            <p:cTn id="100" dur="1" fill="hold">
                                              <p:stCondLst>
                                                <p:cond delay="0"/>
                                              </p:stCondLst>
                                            </p:cTn>
                                            <p:tgtEl>
                                              <p:spTgt spid="44"/>
                                            </p:tgtEl>
                                            <p:attrNameLst>
                                              <p:attrName>style.visibility</p:attrName>
                                            </p:attrNameLst>
                                          </p:cBhvr>
                                          <p:to>
                                            <p:strVal val="visible"/>
                                          </p:to>
                                        </p:set>
                                        <p:anim calcmode="lin" valueType="num">
                                          <p:cBhvr additive="base">
                                            <p:cTn id="101" dur="500"/>
                                            <p:tgtEl>
                                              <p:spTgt spid="44"/>
                                            </p:tgtEl>
                                            <p:attrNameLst>
                                              <p:attrName>ppt_x</p:attrName>
                                            </p:attrNameLst>
                                          </p:cBhvr>
                                          <p:tavLst>
                                            <p:tav tm="0">
                                              <p:val>
                                                <p:strVal val="#ppt_x+#ppt_w*1.125000"/>
                                              </p:val>
                                            </p:tav>
                                            <p:tav tm="100000">
                                              <p:val>
                                                <p:strVal val="#ppt_x"/>
                                              </p:val>
                                            </p:tav>
                                          </p:tavLst>
                                        </p:anim>
                                        <p:animEffect transition="in" filter="wipe(left)">
                                          <p:cBhvr>
                                            <p:cTn id="102" dur="500"/>
                                            <p:tgtEl>
                                              <p:spTgt spid="44"/>
                                            </p:tgtEl>
                                          </p:cBhvr>
                                        </p:animEffect>
                                      </p:childTnLst>
                                    </p:cTn>
                                  </p:par>
                                  <p:par>
                                    <p:cTn id="103" presetID="18" presetClass="entr" presetSubtype="3" fill="hold" grpId="0" nodeType="withEffect">
                                      <p:stCondLst>
                                        <p:cond delay="0"/>
                                      </p:stCondLst>
                                      <p:childTnLst>
                                        <p:set>
                                          <p:cBhvr>
                                            <p:cTn id="104" dur="1" fill="hold">
                                              <p:stCondLst>
                                                <p:cond delay="0"/>
                                              </p:stCondLst>
                                            </p:cTn>
                                            <p:tgtEl>
                                              <p:spTgt spid="45"/>
                                            </p:tgtEl>
                                            <p:attrNameLst>
                                              <p:attrName>style.visibility</p:attrName>
                                            </p:attrNameLst>
                                          </p:cBhvr>
                                          <p:to>
                                            <p:strVal val="visible"/>
                                          </p:to>
                                        </p:set>
                                        <p:animEffect transition="in" filter="strips(upRight)">
                                          <p:cBhvr>
                                            <p:cTn id="105" dur="500"/>
                                            <p:tgtEl>
                                              <p:spTgt spid="45"/>
                                            </p:tgtEl>
                                          </p:cBhvr>
                                        </p:animEffect>
                                      </p:childTnLst>
                                    </p:cTn>
                                  </p:par>
                                </p:childTnLst>
                              </p:cTn>
                            </p:par>
                            <p:par>
                              <p:cTn id="106" fill="hold">
                                <p:stCondLst>
                                  <p:cond delay="4300"/>
                                </p:stCondLst>
                                <p:childTnLst>
                                  <p:par>
                                    <p:cTn id="107" presetID="21" presetClass="entr" presetSubtype="1" fill="hold" grpId="0" nodeType="afterEffect">
                                      <p:stCondLst>
                                        <p:cond delay="0"/>
                                      </p:stCondLst>
                                      <p:childTnLst>
                                        <p:set>
                                          <p:cBhvr>
                                            <p:cTn id="108" dur="1" fill="hold">
                                              <p:stCondLst>
                                                <p:cond delay="0"/>
                                              </p:stCondLst>
                                            </p:cTn>
                                            <p:tgtEl>
                                              <p:spTgt spid="55"/>
                                            </p:tgtEl>
                                            <p:attrNameLst>
                                              <p:attrName>style.visibility</p:attrName>
                                            </p:attrNameLst>
                                          </p:cBhvr>
                                          <p:to>
                                            <p:strVal val="visible"/>
                                          </p:to>
                                        </p:set>
                                        <p:animEffect transition="in" filter="wheel(1)">
                                          <p:cBhvr>
                                            <p:cTn id="109" dur="1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2" grpId="0"/>
          <p:bldP spid="14" grpId="0" animBg="1"/>
          <p:bldP spid="15" grpId="0" animBg="1"/>
          <p:bldP spid="16" grpId="0" animBg="1"/>
          <p:bldP spid="17" grpId="0" animBg="1"/>
          <p:bldP spid="18" grpId="0" animBg="1"/>
          <p:bldP spid="19" grpId="0" animBg="1"/>
          <p:bldP spid="35" grpId="0"/>
          <p:bldP spid="36" grpId="0"/>
          <p:bldP spid="37" grpId="0"/>
          <p:bldP spid="38" grpId="0"/>
          <p:bldP spid="39" grpId="0"/>
          <p:bldP spid="40" grpId="0"/>
          <p:bldP spid="41" grpId="0"/>
          <p:bldP spid="42" grpId="0"/>
          <p:bldP spid="43" grpId="0"/>
          <p:bldP spid="44" grpId="0"/>
          <p:bldP spid="4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8" presetClass="entr" presetSubtype="12"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par>
                                    <p:cTn id="13" presetID="18" presetClass="entr" presetSubtype="12"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downLeft)">
                                          <p:cBhvr>
                                            <p:cTn id="15" dur="500"/>
                                            <p:tgtEl>
                                              <p:spTgt spid="9"/>
                                            </p:tgtEl>
                                          </p:cBhvr>
                                        </p:animEffect>
                                      </p:childTnLst>
                                    </p:cTn>
                                  </p:par>
                                  <p:par>
                                    <p:cTn id="16" presetID="18" presetClass="entr" presetSubtype="12"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strips(downLeft)">
                                          <p:cBhvr>
                                            <p:cTn id="18" dur="500"/>
                                            <p:tgtEl>
                                              <p:spTgt spid="10"/>
                                            </p:tgtEl>
                                          </p:cBhvr>
                                        </p:animEffect>
                                      </p:childTnLst>
                                    </p:cTn>
                                  </p:par>
                                  <p:par>
                                    <p:cTn id="19" presetID="18" presetClass="entr" presetSubtype="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strips(downRight)">
                                          <p:cBhvr>
                                            <p:cTn id="21" dur="500"/>
                                            <p:tgtEl>
                                              <p:spTgt spid="11"/>
                                            </p:tgtEl>
                                          </p:cBhvr>
                                        </p:animEffect>
                                      </p:childTnLst>
                                    </p:cTn>
                                  </p:par>
                                  <p:par>
                                    <p:cTn id="22" presetID="18" presetClass="entr" presetSubtype="6"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strips(downRight)">
                                          <p:cBhvr>
                                            <p:cTn id="24" dur="500"/>
                                            <p:tgtEl>
                                              <p:spTgt spid="12"/>
                                            </p:tgtEl>
                                          </p:cBhvr>
                                        </p:animEffect>
                                      </p:childTnLst>
                                    </p:cTn>
                                  </p:par>
                                  <p:par>
                                    <p:cTn id="25" presetID="18" presetClass="entr" presetSubtype="6"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strips(downRight)">
                                          <p:cBhvr>
                                            <p:cTn id="27" dur="500"/>
                                            <p:tgtEl>
                                              <p:spTgt spid="13"/>
                                            </p:tgtEl>
                                          </p:cBhvr>
                                        </p:animEffect>
                                      </p:childTnLst>
                                    </p:cTn>
                                  </p:par>
                                  <p:par>
                                    <p:cTn id="28" presetID="53" presetClass="entr" presetSubtype="16" fill="hold" grpId="0" nodeType="withEffect">
                                      <p:stCondLst>
                                        <p:cond delay="300"/>
                                      </p:stCondLst>
                                      <p:childTnLst>
                                        <p:set>
                                          <p:cBhvr>
                                            <p:cTn id="29" dur="1" fill="hold">
                                              <p:stCondLst>
                                                <p:cond delay="0"/>
                                              </p:stCondLst>
                                            </p:cTn>
                                            <p:tgtEl>
                                              <p:spTgt spid="19"/>
                                            </p:tgtEl>
                                            <p:attrNameLst>
                                              <p:attrName>style.visibility</p:attrName>
                                            </p:attrNameLst>
                                          </p:cBhvr>
                                          <p:to>
                                            <p:strVal val="visible"/>
                                          </p:to>
                                        </p:set>
                                        <p:anim calcmode="lin" valueType="num">
                                          <p:cBhvr>
                                            <p:cTn id="30" dur="500" fill="hold"/>
                                            <p:tgtEl>
                                              <p:spTgt spid="19"/>
                                            </p:tgtEl>
                                            <p:attrNameLst>
                                              <p:attrName>ppt_w</p:attrName>
                                            </p:attrNameLst>
                                          </p:cBhvr>
                                          <p:tavLst>
                                            <p:tav tm="0">
                                              <p:val>
                                                <p:fltVal val="0"/>
                                              </p:val>
                                            </p:tav>
                                            <p:tav tm="100000">
                                              <p:val>
                                                <p:strVal val="#ppt_w"/>
                                              </p:val>
                                            </p:tav>
                                          </p:tavLst>
                                        </p:anim>
                                        <p:anim calcmode="lin" valueType="num">
                                          <p:cBhvr>
                                            <p:cTn id="31" dur="500" fill="hold"/>
                                            <p:tgtEl>
                                              <p:spTgt spid="19"/>
                                            </p:tgtEl>
                                            <p:attrNameLst>
                                              <p:attrName>ppt_h</p:attrName>
                                            </p:attrNameLst>
                                          </p:cBhvr>
                                          <p:tavLst>
                                            <p:tav tm="0">
                                              <p:val>
                                                <p:fltVal val="0"/>
                                              </p:val>
                                            </p:tav>
                                            <p:tav tm="100000">
                                              <p:val>
                                                <p:strVal val="#ppt_h"/>
                                              </p:val>
                                            </p:tav>
                                          </p:tavLst>
                                        </p:anim>
                                        <p:animEffect transition="in" filter="fade">
                                          <p:cBhvr>
                                            <p:cTn id="32" dur="500"/>
                                            <p:tgtEl>
                                              <p:spTgt spid="19"/>
                                            </p:tgtEl>
                                          </p:cBhvr>
                                        </p:animEffect>
                                      </p:childTnLst>
                                    </p:cTn>
                                  </p:par>
                                  <p:par>
                                    <p:cTn id="33" presetID="53" presetClass="entr" presetSubtype="16" fill="hold" grpId="0" nodeType="withEffect">
                                      <p:stCondLst>
                                        <p:cond delay="30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par>
                                    <p:cTn id="38" presetID="53" presetClass="entr" presetSubtype="16" fill="hold" grpId="0" nodeType="withEffect">
                                      <p:stCondLst>
                                        <p:cond delay="30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par>
                                    <p:cTn id="43" presetID="53" presetClass="entr" presetSubtype="16" fill="hold" grpId="0" nodeType="withEffect">
                                      <p:stCondLst>
                                        <p:cond delay="300"/>
                                      </p:stCondLst>
                                      <p:childTnLst>
                                        <p:set>
                                          <p:cBhvr>
                                            <p:cTn id="44" dur="1" fill="hold">
                                              <p:stCondLst>
                                                <p:cond delay="0"/>
                                              </p:stCondLst>
                                            </p:cTn>
                                            <p:tgtEl>
                                              <p:spTgt spid="16"/>
                                            </p:tgtEl>
                                            <p:attrNameLst>
                                              <p:attrName>style.visibility</p:attrName>
                                            </p:attrNameLst>
                                          </p:cBhvr>
                                          <p:to>
                                            <p:strVal val="visible"/>
                                          </p:to>
                                        </p:set>
                                        <p:anim calcmode="lin" valueType="num">
                                          <p:cBhvr>
                                            <p:cTn id="45" dur="500" fill="hold"/>
                                            <p:tgtEl>
                                              <p:spTgt spid="16"/>
                                            </p:tgtEl>
                                            <p:attrNameLst>
                                              <p:attrName>ppt_w</p:attrName>
                                            </p:attrNameLst>
                                          </p:cBhvr>
                                          <p:tavLst>
                                            <p:tav tm="0">
                                              <p:val>
                                                <p:fltVal val="0"/>
                                              </p:val>
                                            </p:tav>
                                            <p:tav tm="100000">
                                              <p:val>
                                                <p:strVal val="#ppt_w"/>
                                              </p:val>
                                            </p:tav>
                                          </p:tavLst>
                                        </p:anim>
                                        <p:anim calcmode="lin" valueType="num">
                                          <p:cBhvr>
                                            <p:cTn id="46" dur="500" fill="hold"/>
                                            <p:tgtEl>
                                              <p:spTgt spid="16"/>
                                            </p:tgtEl>
                                            <p:attrNameLst>
                                              <p:attrName>ppt_h</p:attrName>
                                            </p:attrNameLst>
                                          </p:cBhvr>
                                          <p:tavLst>
                                            <p:tav tm="0">
                                              <p:val>
                                                <p:fltVal val="0"/>
                                              </p:val>
                                            </p:tav>
                                            <p:tav tm="100000">
                                              <p:val>
                                                <p:strVal val="#ppt_h"/>
                                              </p:val>
                                            </p:tav>
                                          </p:tavLst>
                                        </p:anim>
                                        <p:animEffect transition="in" filter="fade">
                                          <p:cBhvr>
                                            <p:cTn id="47" dur="500"/>
                                            <p:tgtEl>
                                              <p:spTgt spid="16"/>
                                            </p:tgtEl>
                                          </p:cBhvr>
                                        </p:animEffect>
                                      </p:childTnLst>
                                    </p:cTn>
                                  </p:par>
                                  <p:par>
                                    <p:cTn id="48" presetID="53" presetClass="entr" presetSubtype="16" fill="hold" grpId="0" nodeType="withEffect">
                                      <p:stCondLst>
                                        <p:cond delay="300"/>
                                      </p:stCondLst>
                                      <p:childTnLst>
                                        <p:set>
                                          <p:cBhvr>
                                            <p:cTn id="49" dur="1" fill="hold">
                                              <p:stCondLst>
                                                <p:cond delay="0"/>
                                              </p:stCondLst>
                                            </p:cTn>
                                            <p:tgtEl>
                                              <p:spTgt spid="17"/>
                                            </p:tgtEl>
                                            <p:attrNameLst>
                                              <p:attrName>style.visibility</p:attrName>
                                            </p:attrNameLst>
                                          </p:cBhvr>
                                          <p:to>
                                            <p:strVal val="visible"/>
                                          </p:to>
                                        </p:set>
                                        <p:anim calcmode="lin" valueType="num">
                                          <p:cBhvr>
                                            <p:cTn id="50" dur="500" fill="hold"/>
                                            <p:tgtEl>
                                              <p:spTgt spid="17"/>
                                            </p:tgtEl>
                                            <p:attrNameLst>
                                              <p:attrName>ppt_w</p:attrName>
                                            </p:attrNameLst>
                                          </p:cBhvr>
                                          <p:tavLst>
                                            <p:tav tm="0">
                                              <p:val>
                                                <p:fltVal val="0"/>
                                              </p:val>
                                            </p:tav>
                                            <p:tav tm="100000">
                                              <p:val>
                                                <p:strVal val="#ppt_w"/>
                                              </p:val>
                                            </p:tav>
                                          </p:tavLst>
                                        </p:anim>
                                        <p:anim calcmode="lin" valueType="num">
                                          <p:cBhvr>
                                            <p:cTn id="51" dur="500" fill="hold"/>
                                            <p:tgtEl>
                                              <p:spTgt spid="17"/>
                                            </p:tgtEl>
                                            <p:attrNameLst>
                                              <p:attrName>ppt_h</p:attrName>
                                            </p:attrNameLst>
                                          </p:cBhvr>
                                          <p:tavLst>
                                            <p:tav tm="0">
                                              <p:val>
                                                <p:fltVal val="0"/>
                                              </p:val>
                                            </p:tav>
                                            <p:tav tm="100000">
                                              <p:val>
                                                <p:strVal val="#ppt_h"/>
                                              </p:val>
                                            </p:tav>
                                          </p:tavLst>
                                        </p:anim>
                                        <p:animEffect transition="in" filter="fade">
                                          <p:cBhvr>
                                            <p:cTn id="52" dur="500"/>
                                            <p:tgtEl>
                                              <p:spTgt spid="17"/>
                                            </p:tgtEl>
                                          </p:cBhvr>
                                        </p:animEffect>
                                      </p:childTnLst>
                                    </p:cTn>
                                  </p:par>
                                  <p:par>
                                    <p:cTn id="53" presetID="53" presetClass="entr" presetSubtype="16" fill="hold" grpId="0" nodeType="withEffect">
                                      <p:stCondLst>
                                        <p:cond delay="300"/>
                                      </p:stCondLst>
                                      <p:childTnLst>
                                        <p:set>
                                          <p:cBhvr>
                                            <p:cTn id="54" dur="1" fill="hold">
                                              <p:stCondLst>
                                                <p:cond delay="0"/>
                                              </p:stCondLst>
                                            </p:cTn>
                                            <p:tgtEl>
                                              <p:spTgt spid="18"/>
                                            </p:tgtEl>
                                            <p:attrNameLst>
                                              <p:attrName>style.visibility</p:attrName>
                                            </p:attrNameLst>
                                          </p:cBhvr>
                                          <p:to>
                                            <p:strVal val="visible"/>
                                          </p:to>
                                        </p:set>
                                        <p:anim calcmode="lin" valueType="num">
                                          <p:cBhvr>
                                            <p:cTn id="55" dur="500" fill="hold"/>
                                            <p:tgtEl>
                                              <p:spTgt spid="18"/>
                                            </p:tgtEl>
                                            <p:attrNameLst>
                                              <p:attrName>ppt_w</p:attrName>
                                            </p:attrNameLst>
                                          </p:cBhvr>
                                          <p:tavLst>
                                            <p:tav tm="0">
                                              <p:val>
                                                <p:fltVal val="0"/>
                                              </p:val>
                                            </p:tav>
                                            <p:tav tm="100000">
                                              <p:val>
                                                <p:strVal val="#ppt_w"/>
                                              </p:val>
                                            </p:tav>
                                          </p:tavLst>
                                        </p:anim>
                                        <p:anim calcmode="lin" valueType="num">
                                          <p:cBhvr>
                                            <p:cTn id="56" dur="500" fill="hold"/>
                                            <p:tgtEl>
                                              <p:spTgt spid="18"/>
                                            </p:tgtEl>
                                            <p:attrNameLst>
                                              <p:attrName>ppt_h</p:attrName>
                                            </p:attrNameLst>
                                          </p:cBhvr>
                                          <p:tavLst>
                                            <p:tav tm="0">
                                              <p:val>
                                                <p:fltVal val="0"/>
                                              </p:val>
                                            </p:tav>
                                            <p:tav tm="100000">
                                              <p:val>
                                                <p:strVal val="#ppt_h"/>
                                              </p:val>
                                            </p:tav>
                                          </p:tavLst>
                                        </p:anim>
                                        <p:animEffect transition="in" filter="fade">
                                          <p:cBhvr>
                                            <p:cTn id="57" dur="500"/>
                                            <p:tgtEl>
                                              <p:spTgt spid="18"/>
                                            </p:tgtEl>
                                          </p:cBhvr>
                                        </p:animEffect>
                                      </p:childTnLst>
                                    </p:cTn>
                                  </p:par>
                                </p:childTnLst>
                              </p:cTn>
                            </p:par>
                            <p:par>
                              <p:cTn id="58" fill="hold">
                                <p:stCondLst>
                                  <p:cond delay="1300"/>
                                </p:stCondLst>
                                <p:childTnLst>
                                  <p:par>
                                    <p:cTn id="59" presetID="12" presetClass="entr" presetSubtype="2" fill="hold" grpId="0" nodeType="afterEffect">
                                      <p:stCondLst>
                                        <p:cond delay="0"/>
                                      </p:stCondLst>
                                      <p:childTnLst>
                                        <p:set>
                                          <p:cBhvr>
                                            <p:cTn id="60" dur="1" fill="hold">
                                              <p:stCondLst>
                                                <p:cond delay="0"/>
                                              </p:stCondLst>
                                            </p:cTn>
                                            <p:tgtEl>
                                              <p:spTgt spid="2"/>
                                            </p:tgtEl>
                                            <p:attrNameLst>
                                              <p:attrName>style.visibility</p:attrName>
                                            </p:attrNameLst>
                                          </p:cBhvr>
                                          <p:to>
                                            <p:strVal val="visible"/>
                                          </p:to>
                                        </p:set>
                                        <p:anim calcmode="lin" valueType="num">
                                          <p:cBhvr additive="base">
                                            <p:cTn id="61" dur="500"/>
                                            <p:tgtEl>
                                              <p:spTgt spid="2"/>
                                            </p:tgtEl>
                                            <p:attrNameLst>
                                              <p:attrName>ppt_x</p:attrName>
                                            </p:attrNameLst>
                                          </p:cBhvr>
                                          <p:tavLst>
                                            <p:tav tm="0">
                                              <p:val>
                                                <p:strVal val="#ppt_x+#ppt_w*1.125000"/>
                                              </p:val>
                                            </p:tav>
                                            <p:tav tm="100000">
                                              <p:val>
                                                <p:strVal val="#ppt_x"/>
                                              </p:val>
                                            </p:tav>
                                          </p:tavLst>
                                        </p:anim>
                                        <p:animEffect transition="in" filter="wipe(left)">
                                          <p:cBhvr>
                                            <p:cTn id="62" dur="500"/>
                                            <p:tgtEl>
                                              <p:spTgt spid="2"/>
                                            </p:tgtEl>
                                          </p:cBhvr>
                                        </p:animEffect>
                                      </p:childTnLst>
                                    </p:cTn>
                                  </p:par>
                                  <p:par>
                                    <p:cTn id="63" presetID="18" presetClass="entr" presetSubtype="3" fill="hold" grpId="0" nodeType="with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strips(upRight)">
                                          <p:cBhvr>
                                            <p:cTn id="65" dur="500"/>
                                            <p:tgtEl>
                                              <p:spTgt spid="35"/>
                                            </p:tgtEl>
                                          </p:cBhvr>
                                        </p:animEffect>
                                      </p:childTnLst>
                                    </p:cTn>
                                  </p:par>
                                </p:childTnLst>
                              </p:cTn>
                            </p:par>
                            <p:par>
                              <p:cTn id="66" fill="hold">
                                <p:stCondLst>
                                  <p:cond delay="1800"/>
                                </p:stCondLst>
                                <p:childTnLst>
                                  <p:par>
                                    <p:cTn id="67" presetID="12" presetClass="entr" presetSubtype="2" fill="hold" grpId="0" nodeType="afterEffect">
                                      <p:stCondLst>
                                        <p:cond delay="0"/>
                                      </p:stCondLst>
                                      <p:childTnLst>
                                        <p:set>
                                          <p:cBhvr>
                                            <p:cTn id="68" dur="1" fill="hold">
                                              <p:stCondLst>
                                                <p:cond delay="0"/>
                                              </p:stCondLst>
                                            </p:cTn>
                                            <p:tgtEl>
                                              <p:spTgt spid="36"/>
                                            </p:tgtEl>
                                            <p:attrNameLst>
                                              <p:attrName>style.visibility</p:attrName>
                                            </p:attrNameLst>
                                          </p:cBhvr>
                                          <p:to>
                                            <p:strVal val="visible"/>
                                          </p:to>
                                        </p:set>
                                        <p:anim calcmode="lin" valueType="num">
                                          <p:cBhvr additive="base">
                                            <p:cTn id="69" dur="500"/>
                                            <p:tgtEl>
                                              <p:spTgt spid="36"/>
                                            </p:tgtEl>
                                            <p:attrNameLst>
                                              <p:attrName>ppt_x</p:attrName>
                                            </p:attrNameLst>
                                          </p:cBhvr>
                                          <p:tavLst>
                                            <p:tav tm="0">
                                              <p:val>
                                                <p:strVal val="#ppt_x+#ppt_w*1.125000"/>
                                              </p:val>
                                            </p:tav>
                                            <p:tav tm="100000">
                                              <p:val>
                                                <p:strVal val="#ppt_x"/>
                                              </p:val>
                                            </p:tav>
                                          </p:tavLst>
                                        </p:anim>
                                        <p:animEffect transition="in" filter="wipe(left)">
                                          <p:cBhvr>
                                            <p:cTn id="70" dur="500"/>
                                            <p:tgtEl>
                                              <p:spTgt spid="36"/>
                                            </p:tgtEl>
                                          </p:cBhvr>
                                        </p:animEffect>
                                      </p:childTnLst>
                                    </p:cTn>
                                  </p:par>
                                  <p:par>
                                    <p:cTn id="71" presetID="18" presetClass="entr" presetSubtype="3" fill="hold" grpId="0" nodeType="with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strips(upRight)">
                                          <p:cBhvr>
                                            <p:cTn id="73" dur="500"/>
                                            <p:tgtEl>
                                              <p:spTgt spid="37"/>
                                            </p:tgtEl>
                                          </p:cBhvr>
                                        </p:animEffect>
                                      </p:childTnLst>
                                    </p:cTn>
                                  </p:par>
                                </p:childTnLst>
                              </p:cTn>
                            </p:par>
                            <p:par>
                              <p:cTn id="74" fill="hold">
                                <p:stCondLst>
                                  <p:cond delay="2300"/>
                                </p:stCondLst>
                                <p:childTnLst>
                                  <p:par>
                                    <p:cTn id="75" presetID="12" presetClass="entr" presetSubtype="2" fill="hold" grpId="0" nodeType="afterEffect">
                                      <p:stCondLst>
                                        <p:cond delay="0"/>
                                      </p:stCondLst>
                                      <p:childTnLst>
                                        <p:set>
                                          <p:cBhvr>
                                            <p:cTn id="76" dur="1" fill="hold">
                                              <p:stCondLst>
                                                <p:cond delay="0"/>
                                              </p:stCondLst>
                                            </p:cTn>
                                            <p:tgtEl>
                                              <p:spTgt spid="38"/>
                                            </p:tgtEl>
                                            <p:attrNameLst>
                                              <p:attrName>style.visibility</p:attrName>
                                            </p:attrNameLst>
                                          </p:cBhvr>
                                          <p:to>
                                            <p:strVal val="visible"/>
                                          </p:to>
                                        </p:set>
                                        <p:anim calcmode="lin" valueType="num">
                                          <p:cBhvr additive="base">
                                            <p:cTn id="77" dur="500"/>
                                            <p:tgtEl>
                                              <p:spTgt spid="38"/>
                                            </p:tgtEl>
                                            <p:attrNameLst>
                                              <p:attrName>ppt_x</p:attrName>
                                            </p:attrNameLst>
                                          </p:cBhvr>
                                          <p:tavLst>
                                            <p:tav tm="0">
                                              <p:val>
                                                <p:strVal val="#ppt_x+#ppt_w*1.125000"/>
                                              </p:val>
                                            </p:tav>
                                            <p:tav tm="100000">
                                              <p:val>
                                                <p:strVal val="#ppt_x"/>
                                              </p:val>
                                            </p:tav>
                                          </p:tavLst>
                                        </p:anim>
                                        <p:animEffect transition="in" filter="wipe(left)">
                                          <p:cBhvr>
                                            <p:cTn id="78" dur="500"/>
                                            <p:tgtEl>
                                              <p:spTgt spid="38"/>
                                            </p:tgtEl>
                                          </p:cBhvr>
                                        </p:animEffect>
                                      </p:childTnLst>
                                    </p:cTn>
                                  </p:par>
                                  <p:par>
                                    <p:cTn id="79" presetID="18" presetClass="entr" presetSubtype="3" fill="hold" grpId="0" nodeType="withEffect">
                                      <p:stCondLst>
                                        <p:cond delay="0"/>
                                      </p:stCondLst>
                                      <p:childTnLst>
                                        <p:set>
                                          <p:cBhvr>
                                            <p:cTn id="80" dur="1" fill="hold">
                                              <p:stCondLst>
                                                <p:cond delay="0"/>
                                              </p:stCondLst>
                                            </p:cTn>
                                            <p:tgtEl>
                                              <p:spTgt spid="39"/>
                                            </p:tgtEl>
                                            <p:attrNameLst>
                                              <p:attrName>style.visibility</p:attrName>
                                            </p:attrNameLst>
                                          </p:cBhvr>
                                          <p:to>
                                            <p:strVal val="visible"/>
                                          </p:to>
                                        </p:set>
                                        <p:animEffect transition="in" filter="strips(upRight)">
                                          <p:cBhvr>
                                            <p:cTn id="81" dur="500"/>
                                            <p:tgtEl>
                                              <p:spTgt spid="39"/>
                                            </p:tgtEl>
                                          </p:cBhvr>
                                        </p:animEffect>
                                      </p:childTnLst>
                                    </p:cTn>
                                  </p:par>
                                </p:childTnLst>
                              </p:cTn>
                            </p:par>
                            <p:par>
                              <p:cTn id="82" fill="hold">
                                <p:stCondLst>
                                  <p:cond delay="2800"/>
                                </p:stCondLst>
                                <p:childTnLst>
                                  <p:par>
                                    <p:cTn id="83" presetID="12" presetClass="entr" presetSubtype="2" fill="hold" grpId="0" nodeType="afterEffect">
                                      <p:stCondLst>
                                        <p:cond delay="0"/>
                                      </p:stCondLst>
                                      <p:childTnLst>
                                        <p:set>
                                          <p:cBhvr>
                                            <p:cTn id="84" dur="1" fill="hold">
                                              <p:stCondLst>
                                                <p:cond delay="0"/>
                                              </p:stCondLst>
                                            </p:cTn>
                                            <p:tgtEl>
                                              <p:spTgt spid="40"/>
                                            </p:tgtEl>
                                            <p:attrNameLst>
                                              <p:attrName>style.visibility</p:attrName>
                                            </p:attrNameLst>
                                          </p:cBhvr>
                                          <p:to>
                                            <p:strVal val="visible"/>
                                          </p:to>
                                        </p:set>
                                        <p:anim calcmode="lin" valueType="num">
                                          <p:cBhvr additive="base">
                                            <p:cTn id="85" dur="500"/>
                                            <p:tgtEl>
                                              <p:spTgt spid="40"/>
                                            </p:tgtEl>
                                            <p:attrNameLst>
                                              <p:attrName>ppt_x</p:attrName>
                                            </p:attrNameLst>
                                          </p:cBhvr>
                                          <p:tavLst>
                                            <p:tav tm="0">
                                              <p:val>
                                                <p:strVal val="#ppt_x+#ppt_w*1.125000"/>
                                              </p:val>
                                            </p:tav>
                                            <p:tav tm="100000">
                                              <p:val>
                                                <p:strVal val="#ppt_x"/>
                                              </p:val>
                                            </p:tav>
                                          </p:tavLst>
                                        </p:anim>
                                        <p:animEffect transition="in" filter="wipe(left)">
                                          <p:cBhvr>
                                            <p:cTn id="86" dur="500"/>
                                            <p:tgtEl>
                                              <p:spTgt spid="40"/>
                                            </p:tgtEl>
                                          </p:cBhvr>
                                        </p:animEffect>
                                      </p:childTnLst>
                                    </p:cTn>
                                  </p:par>
                                  <p:par>
                                    <p:cTn id="87" presetID="18" presetClass="entr" presetSubtype="3" fill="hold" grpId="0" nodeType="withEffect">
                                      <p:stCondLst>
                                        <p:cond delay="0"/>
                                      </p:stCondLst>
                                      <p:childTnLst>
                                        <p:set>
                                          <p:cBhvr>
                                            <p:cTn id="88" dur="1" fill="hold">
                                              <p:stCondLst>
                                                <p:cond delay="0"/>
                                              </p:stCondLst>
                                            </p:cTn>
                                            <p:tgtEl>
                                              <p:spTgt spid="41"/>
                                            </p:tgtEl>
                                            <p:attrNameLst>
                                              <p:attrName>style.visibility</p:attrName>
                                            </p:attrNameLst>
                                          </p:cBhvr>
                                          <p:to>
                                            <p:strVal val="visible"/>
                                          </p:to>
                                        </p:set>
                                        <p:animEffect transition="in" filter="strips(upRight)">
                                          <p:cBhvr>
                                            <p:cTn id="89" dur="500"/>
                                            <p:tgtEl>
                                              <p:spTgt spid="41"/>
                                            </p:tgtEl>
                                          </p:cBhvr>
                                        </p:animEffect>
                                      </p:childTnLst>
                                    </p:cTn>
                                  </p:par>
                                </p:childTnLst>
                              </p:cTn>
                            </p:par>
                            <p:par>
                              <p:cTn id="90" fill="hold">
                                <p:stCondLst>
                                  <p:cond delay="3300"/>
                                </p:stCondLst>
                                <p:childTnLst>
                                  <p:par>
                                    <p:cTn id="91" presetID="12" presetClass="entr" presetSubtype="2" fill="hold" grpId="0" nodeType="afterEffect">
                                      <p:stCondLst>
                                        <p:cond delay="0"/>
                                      </p:stCondLst>
                                      <p:childTnLst>
                                        <p:set>
                                          <p:cBhvr>
                                            <p:cTn id="92" dur="1" fill="hold">
                                              <p:stCondLst>
                                                <p:cond delay="0"/>
                                              </p:stCondLst>
                                            </p:cTn>
                                            <p:tgtEl>
                                              <p:spTgt spid="42"/>
                                            </p:tgtEl>
                                            <p:attrNameLst>
                                              <p:attrName>style.visibility</p:attrName>
                                            </p:attrNameLst>
                                          </p:cBhvr>
                                          <p:to>
                                            <p:strVal val="visible"/>
                                          </p:to>
                                        </p:set>
                                        <p:anim calcmode="lin" valueType="num">
                                          <p:cBhvr additive="base">
                                            <p:cTn id="93" dur="500"/>
                                            <p:tgtEl>
                                              <p:spTgt spid="42"/>
                                            </p:tgtEl>
                                            <p:attrNameLst>
                                              <p:attrName>ppt_x</p:attrName>
                                            </p:attrNameLst>
                                          </p:cBhvr>
                                          <p:tavLst>
                                            <p:tav tm="0">
                                              <p:val>
                                                <p:strVal val="#ppt_x+#ppt_w*1.125000"/>
                                              </p:val>
                                            </p:tav>
                                            <p:tav tm="100000">
                                              <p:val>
                                                <p:strVal val="#ppt_x"/>
                                              </p:val>
                                            </p:tav>
                                          </p:tavLst>
                                        </p:anim>
                                        <p:animEffect transition="in" filter="wipe(left)">
                                          <p:cBhvr>
                                            <p:cTn id="94" dur="500"/>
                                            <p:tgtEl>
                                              <p:spTgt spid="42"/>
                                            </p:tgtEl>
                                          </p:cBhvr>
                                        </p:animEffect>
                                      </p:childTnLst>
                                    </p:cTn>
                                  </p:par>
                                  <p:par>
                                    <p:cTn id="95" presetID="18" presetClass="entr" presetSubtype="3" fill="hold" grpId="0" nodeType="withEffect">
                                      <p:stCondLst>
                                        <p:cond delay="0"/>
                                      </p:stCondLst>
                                      <p:childTnLst>
                                        <p:set>
                                          <p:cBhvr>
                                            <p:cTn id="96" dur="1" fill="hold">
                                              <p:stCondLst>
                                                <p:cond delay="0"/>
                                              </p:stCondLst>
                                            </p:cTn>
                                            <p:tgtEl>
                                              <p:spTgt spid="43"/>
                                            </p:tgtEl>
                                            <p:attrNameLst>
                                              <p:attrName>style.visibility</p:attrName>
                                            </p:attrNameLst>
                                          </p:cBhvr>
                                          <p:to>
                                            <p:strVal val="visible"/>
                                          </p:to>
                                        </p:set>
                                        <p:animEffect transition="in" filter="strips(upRight)">
                                          <p:cBhvr>
                                            <p:cTn id="97" dur="500"/>
                                            <p:tgtEl>
                                              <p:spTgt spid="43"/>
                                            </p:tgtEl>
                                          </p:cBhvr>
                                        </p:animEffect>
                                      </p:childTnLst>
                                    </p:cTn>
                                  </p:par>
                                </p:childTnLst>
                              </p:cTn>
                            </p:par>
                            <p:par>
                              <p:cTn id="98" fill="hold">
                                <p:stCondLst>
                                  <p:cond delay="3800"/>
                                </p:stCondLst>
                                <p:childTnLst>
                                  <p:par>
                                    <p:cTn id="99" presetID="12" presetClass="entr" presetSubtype="2" fill="hold" grpId="0" nodeType="afterEffect">
                                      <p:stCondLst>
                                        <p:cond delay="0"/>
                                      </p:stCondLst>
                                      <p:childTnLst>
                                        <p:set>
                                          <p:cBhvr>
                                            <p:cTn id="100" dur="1" fill="hold">
                                              <p:stCondLst>
                                                <p:cond delay="0"/>
                                              </p:stCondLst>
                                            </p:cTn>
                                            <p:tgtEl>
                                              <p:spTgt spid="44"/>
                                            </p:tgtEl>
                                            <p:attrNameLst>
                                              <p:attrName>style.visibility</p:attrName>
                                            </p:attrNameLst>
                                          </p:cBhvr>
                                          <p:to>
                                            <p:strVal val="visible"/>
                                          </p:to>
                                        </p:set>
                                        <p:anim calcmode="lin" valueType="num">
                                          <p:cBhvr additive="base">
                                            <p:cTn id="101" dur="500"/>
                                            <p:tgtEl>
                                              <p:spTgt spid="44"/>
                                            </p:tgtEl>
                                            <p:attrNameLst>
                                              <p:attrName>ppt_x</p:attrName>
                                            </p:attrNameLst>
                                          </p:cBhvr>
                                          <p:tavLst>
                                            <p:tav tm="0">
                                              <p:val>
                                                <p:strVal val="#ppt_x+#ppt_w*1.125000"/>
                                              </p:val>
                                            </p:tav>
                                            <p:tav tm="100000">
                                              <p:val>
                                                <p:strVal val="#ppt_x"/>
                                              </p:val>
                                            </p:tav>
                                          </p:tavLst>
                                        </p:anim>
                                        <p:animEffect transition="in" filter="wipe(left)">
                                          <p:cBhvr>
                                            <p:cTn id="102" dur="500"/>
                                            <p:tgtEl>
                                              <p:spTgt spid="44"/>
                                            </p:tgtEl>
                                          </p:cBhvr>
                                        </p:animEffect>
                                      </p:childTnLst>
                                    </p:cTn>
                                  </p:par>
                                  <p:par>
                                    <p:cTn id="103" presetID="18" presetClass="entr" presetSubtype="3" fill="hold" grpId="0" nodeType="withEffect">
                                      <p:stCondLst>
                                        <p:cond delay="0"/>
                                      </p:stCondLst>
                                      <p:childTnLst>
                                        <p:set>
                                          <p:cBhvr>
                                            <p:cTn id="104" dur="1" fill="hold">
                                              <p:stCondLst>
                                                <p:cond delay="0"/>
                                              </p:stCondLst>
                                            </p:cTn>
                                            <p:tgtEl>
                                              <p:spTgt spid="45"/>
                                            </p:tgtEl>
                                            <p:attrNameLst>
                                              <p:attrName>style.visibility</p:attrName>
                                            </p:attrNameLst>
                                          </p:cBhvr>
                                          <p:to>
                                            <p:strVal val="visible"/>
                                          </p:to>
                                        </p:set>
                                        <p:animEffect transition="in" filter="strips(upRight)">
                                          <p:cBhvr>
                                            <p:cTn id="105" dur="500"/>
                                            <p:tgtEl>
                                              <p:spTgt spid="45"/>
                                            </p:tgtEl>
                                          </p:cBhvr>
                                        </p:animEffect>
                                      </p:childTnLst>
                                    </p:cTn>
                                  </p:par>
                                </p:childTnLst>
                              </p:cTn>
                            </p:par>
                            <p:par>
                              <p:cTn id="106" fill="hold">
                                <p:stCondLst>
                                  <p:cond delay="4300"/>
                                </p:stCondLst>
                                <p:childTnLst>
                                  <p:par>
                                    <p:cTn id="107" presetID="21" presetClass="entr" presetSubtype="1" fill="hold" grpId="0" nodeType="afterEffect">
                                      <p:stCondLst>
                                        <p:cond delay="0"/>
                                      </p:stCondLst>
                                      <p:childTnLst>
                                        <p:set>
                                          <p:cBhvr>
                                            <p:cTn id="108" dur="1" fill="hold">
                                              <p:stCondLst>
                                                <p:cond delay="0"/>
                                              </p:stCondLst>
                                            </p:cTn>
                                            <p:tgtEl>
                                              <p:spTgt spid="55"/>
                                            </p:tgtEl>
                                            <p:attrNameLst>
                                              <p:attrName>style.visibility</p:attrName>
                                            </p:attrNameLst>
                                          </p:cBhvr>
                                          <p:to>
                                            <p:strVal val="visible"/>
                                          </p:to>
                                        </p:set>
                                        <p:animEffect transition="in" filter="wheel(1)">
                                          <p:cBhvr>
                                            <p:cTn id="109" dur="1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2" grpId="0"/>
          <p:bldP spid="14" grpId="0" animBg="1"/>
          <p:bldP spid="15" grpId="0" animBg="1"/>
          <p:bldP spid="16" grpId="0" animBg="1"/>
          <p:bldP spid="17" grpId="0" animBg="1"/>
          <p:bldP spid="18" grpId="0" animBg="1"/>
          <p:bldP spid="19" grpId="0" animBg="1"/>
          <p:bldP spid="35" grpId="0"/>
          <p:bldP spid="36" grpId="0"/>
          <p:bldP spid="37" grpId="0"/>
          <p:bldP spid="38" grpId="0"/>
          <p:bldP spid="39" grpId="0"/>
          <p:bldP spid="40" grpId="0"/>
          <p:bldP spid="41" grpId="0"/>
          <p:bldP spid="42" grpId="0"/>
          <p:bldP spid="43" grpId="0"/>
          <p:bldP spid="44" grpId="0"/>
          <p:bldP spid="45" grpId="0"/>
        </p:bld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84558" y="1117663"/>
            <a:ext cx="1338828" cy="553998"/>
          </a:xfrm>
          <a:prstGeom prst="rect">
            <a:avLst/>
          </a:prstGeom>
          <a:noFill/>
        </p:spPr>
        <p:txBody>
          <a:bodyPr wrap="none" rtlCol="0">
            <a:spAutoFit/>
          </a:bodyPr>
          <a:lstStyle/>
          <a:p>
            <a:r>
              <a:rPr lang="zh-CN" altLang="en-US" sz="3000" b="1" dirty="0">
                <a:solidFill>
                  <a:schemeClr val="tx1">
                    <a:lumMod val="85000"/>
                    <a:lumOff val="15000"/>
                  </a:schemeClr>
                </a:solidFill>
                <a:latin typeface="微软雅黑" pitchFamily="34" charset="-122"/>
                <a:ea typeface="微软雅黑" pitchFamily="34" charset="-122"/>
              </a:rPr>
              <a:t>新机遇</a:t>
            </a:r>
          </a:p>
        </p:txBody>
      </p:sp>
      <p:grpSp>
        <p:nvGrpSpPr>
          <p:cNvPr id="4" name="组合 3"/>
          <p:cNvGrpSpPr/>
          <p:nvPr/>
        </p:nvGrpSpPr>
        <p:grpSpPr>
          <a:xfrm>
            <a:off x="1742673" y="1583081"/>
            <a:ext cx="408377" cy="408377"/>
            <a:chOff x="304800" y="673100"/>
            <a:chExt cx="4000500" cy="4000500"/>
          </a:xfrm>
          <a:effectLst>
            <a:outerShdw blurRad="317500" dist="190500" dir="8100000" algn="tr" rotWithShape="0">
              <a:prstClr val="black">
                <a:alpha val="50000"/>
              </a:prstClr>
            </a:outerShdw>
          </a:effectLst>
        </p:grpSpPr>
        <p:sp>
          <p:nvSpPr>
            <p:cNvPr id="5" name="同心圆 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 name="椭圆 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p:nvGrpSpPr>
        <p:grpSpPr>
          <a:xfrm>
            <a:off x="683568" y="1547307"/>
            <a:ext cx="219777" cy="219777"/>
            <a:chOff x="304800" y="673100"/>
            <a:chExt cx="4000500" cy="4000500"/>
          </a:xfrm>
          <a:effectLst>
            <a:outerShdw blurRad="381000" dist="152400" dir="8100000" algn="tr" rotWithShape="0">
              <a:prstClr val="black">
                <a:alpha val="70000"/>
              </a:prstClr>
            </a:outerShdw>
          </a:effectLst>
        </p:grpSpPr>
        <p:sp>
          <p:nvSpPr>
            <p:cNvPr id="8" name="同心圆 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 name="椭圆 8"/>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9"/>
          <p:cNvGrpSpPr/>
          <p:nvPr/>
        </p:nvGrpSpPr>
        <p:grpSpPr>
          <a:xfrm>
            <a:off x="1062285" y="1792000"/>
            <a:ext cx="350672" cy="350672"/>
            <a:chOff x="304800" y="673100"/>
            <a:chExt cx="4000500" cy="4000500"/>
          </a:xfrm>
          <a:effectLst>
            <a:outerShdw blurRad="444500" dist="254000" dir="8100000" algn="tr" rotWithShape="0">
              <a:prstClr val="black">
                <a:alpha val="50000"/>
              </a:prstClr>
            </a:outerShdw>
          </a:effectLst>
        </p:grpSpPr>
        <p:sp>
          <p:nvSpPr>
            <p:cNvPr id="11" name="同心圆 1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 name="椭圆 1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2"/>
          <p:cNvGrpSpPr/>
          <p:nvPr/>
        </p:nvGrpSpPr>
        <p:grpSpPr>
          <a:xfrm>
            <a:off x="1996944" y="1543807"/>
            <a:ext cx="219777" cy="219777"/>
            <a:chOff x="304800" y="673100"/>
            <a:chExt cx="4000500" cy="4000500"/>
          </a:xfrm>
          <a:effectLst>
            <a:outerShdw blurRad="381000" dist="152400" dir="8100000" algn="tr" rotWithShape="0">
              <a:prstClr val="black">
                <a:alpha val="70000"/>
              </a:prstClr>
            </a:outerShdw>
          </a:effectLst>
        </p:grpSpPr>
        <p:sp>
          <p:nvSpPr>
            <p:cNvPr id="14" name="同心圆 1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 name="椭圆 14"/>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组合 15"/>
          <p:cNvGrpSpPr/>
          <p:nvPr/>
        </p:nvGrpSpPr>
        <p:grpSpPr>
          <a:xfrm>
            <a:off x="1626898" y="1759936"/>
            <a:ext cx="219777" cy="219777"/>
            <a:chOff x="304800" y="673100"/>
            <a:chExt cx="4000500" cy="4000500"/>
          </a:xfrm>
          <a:effectLst>
            <a:outerShdw blurRad="381000" dist="152400" dir="8100000" algn="tr" rotWithShape="0">
              <a:prstClr val="black">
                <a:alpha val="70000"/>
              </a:prstClr>
            </a:outerShdw>
          </a:effectLst>
        </p:grpSpPr>
        <p:sp>
          <p:nvSpPr>
            <p:cNvPr id="17" name="同心圆 1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椭圆 17"/>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9" name="组合 18"/>
          <p:cNvGrpSpPr/>
          <p:nvPr/>
        </p:nvGrpSpPr>
        <p:grpSpPr>
          <a:xfrm>
            <a:off x="1349616" y="1787269"/>
            <a:ext cx="291782" cy="291782"/>
            <a:chOff x="304800" y="673100"/>
            <a:chExt cx="4000500" cy="4000500"/>
          </a:xfrm>
          <a:effectLst>
            <a:outerShdw blurRad="317500" dist="190500" dir="8100000" algn="tr" rotWithShape="0">
              <a:prstClr val="black">
                <a:alpha val="50000"/>
              </a:prstClr>
            </a:outerShdw>
          </a:effectLst>
        </p:grpSpPr>
        <p:sp>
          <p:nvSpPr>
            <p:cNvPr id="20" name="同心圆 1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1" name="椭圆 20"/>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2" name="组合 21"/>
          <p:cNvGrpSpPr/>
          <p:nvPr/>
        </p:nvGrpSpPr>
        <p:grpSpPr>
          <a:xfrm>
            <a:off x="1324832" y="2051020"/>
            <a:ext cx="219777" cy="219777"/>
            <a:chOff x="304800" y="673100"/>
            <a:chExt cx="4000500" cy="4000500"/>
          </a:xfrm>
          <a:effectLst>
            <a:outerShdw blurRad="381000" dist="152400" dir="8100000" algn="tr" rotWithShape="0">
              <a:prstClr val="black">
                <a:alpha val="70000"/>
              </a:prstClr>
            </a:outerShdw>
          </a:effectLst>
        </p:grpSpPr>
        <p:sp>
          <p:nvSpPr>
            <p:cNvPr id="23" name="同心圆 2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4" name="椭圆 23"/>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 name="组合 24"/>
          <p:cNvGrpSpPr/>
          <p:nvPr/>
        </p:nvGrpSpPr>
        <p:grpSpPr>
          <a:xfrm>
            <a:off x="1144835" y="1562761"/>
            <a:ext cx="350672" cy="350672"/>
            <a:chOff x="304800" y="673100"/>
            <a:chExt cx="4000500" cy="4000500"/>
          </a:xfrm>
          <a:effectLst>
            <a:outerShdw blurRad="444500" dist="254000" dir="8100000" algn="tr" rotWithShape="0">
              <a:prstClr val="black">
                <a:alpha val="50000"/>
              </a:prstClr>
            </a:outerShdw>
          </a:effectLst>
        </p:grpSpPr>
        <p:sp>
          <p:nvSpPr>
            <p:cNvPr id="26" name="同心圆 2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椭圆 2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 name="组合 27"/>
          <p:cNvGrpSpPr/>
          <p:nvPr/>
        </p:nvGrpSpPr>
        <p:grpSpPr>
          <a:xfrm>
            <a:off x="1482939" y="1570513"/>
            <a:ext cx="287919" cy="287919"/>
            <a:chOff x="304800" y="673100"/>
            <a:chExt cx="4000500" cy="4000500"/>
          </a:xfrm>
          <a:effectLst>
            <a:outerShdw blurRad="381000" dist="152400" dir="8100000" algn="tr" rotWithShape="0">
              <a:prstClr val="black">
                <a:alpha val="70000"/>
              </a:prstClr>
            </a:outerShdw>
          </a:effectLst>
        </p:grpSpPr>
        <p:sp>
          <p:nvSpPr>
            <p:cNvPr id="29" name="同心圆 2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0" name="椭圆 29"/>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1" name="组合 30"/>
          <p:cNvGrpSpPr/>
          <p:nvPr/>
        </p:nvGrpSpPr>
        <p:grpSpPr>
          <a:xfrm>
            <a:off x="810820" y="1569974"/>
            <a:ext cx="387220" cy="387220"/>
            <a:chOff x="304800" y="673100"/>
            <a:chExt cx="4000500" cy="4000500"/>
          </a:xfrm>
          <a:effectLst>
            <a:outerShdw blurRad="317500" dist="190500" dir="8100000" algn="tr" rotWithShape="0">
              <a:prstClr val="black">
                <a:alpha val="50000"/>
              </a:prstClr>
            </a:outerShdw>
          </a:effectLst>
        </p:grpSpPr>
        <p:sp>
          <p:nvSpPr>
            <p:cNvPr id="32" name="同心圆 3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3" name="椭圆 32"/>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4" name="TextBox 33"/>
          <p:cNvSpPr txBox="1"/>
          <p:nvPr/>
        </p:nvSpPr>
        <p:spPr>
          <a:xfrm>
            <a:off x="2226072" y="1862409"/>
            <a:ext cx="1338828" cy="553998"/>
          </a:xfrm>
          <a:prstGeom prst="rect">
            <a:avLst/>
          </a:prstGeom>
          <a:noFill/>
        </p:spPr>
        <p:txBody>
          <a:bodyPr wrap="none" rtlCol="0">
            <a:spAutoFit/>
          </a:bodyPr>
          <a:lstStyle/>
          <a:p>
            <a:r>
              <a:rPr lang="zh-CN" altLang="en-US" sz="3000" b="1" dirty="0">
                <a:solidFill>
                  <a:schemeClr val="tx1">
                    <a:lumMod val="85000"/>
                    <a:lumOff val="15000"/>
                  </a:schemeClr>
                </a:solidFill>
                <a:latin typeface="微软雅黑" pitchFamily="34" charset="-122"/>
                <a:ea typeface="微软雅黑" pitchFamily="34" charset="-122"/>
              </a:rPr>
              <a:t>新市场</a:t>
            </a:r>
          </a:p>
        </p:txBody>
      </p:sp>
      <p:grpSp>
        <p:nvGrpSpPr>
          <p:cNvPr id="35" name="组合 34"/>
          <p:cNvGrpSpPr/>
          <p:nvPr/>
        </p:nvGrpSpPr>
        <p:grpSpPr>
          <a:xfrm>
            <a:off x="3184187" y="2327827"/>
            <a:ext cx="408377" cy="408377"/>
            <a:chOff x="304800" y="673100"/>
            <a:chExt cx="4000500" cy="4000500"/>
          </a:xfrm>
          <a:effectLst>
            <a:outerShdw blurRad="317500" dist="190500" dir="8100000" algn="tr" rotWithShape="0">
              <a:prstClr val="black">
                <a:alpha val="50000"/>
              </a:prstClr>
            </a:outerShdw>
          </a:effectLst>
        </p:grpSpPr>
        <p:sp>
          <p:nvSpPr>
            <p:cNvPr id="36" name="同心圆 3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7" name="椭圆 3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8" name="组合 37"/>
          <p:cNvGrpSpPr/>
          <p:nvPr/>
        </p:nvGrpSpPr>
        <p:grpSpPr>
          <a:xfrm>
            <a:off x="2125082" y="2292053"/>
            <a:ext cx="219777" cy="219777"/>
            <a:chOff x="304800" y="673100"/>
            <a:chExt cx="4000500" cy="4000500"/>
          </a:xfrm>
          <a:effectLst>
            <a:outerShdw blurRad="381000" dist="152400" dir="8100000" algn="tr" rotWithShape="0">
              <a:prstClr val="black">
                <a:alpha val="70000"/>
              </a:prstClr>
            </a:outerShdw>
          </a:effectLst>
        </p:grpSpPr>
        <p:sp>
          <p:nvSpPr>
            <p:cNvPr id="39" name="同心圆 3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0" name="椭圆 39"/>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1" name="组合 40"/>
          <p:cNvGrpSpPr/>
          <p:nvPr/>
        </p:nvGrpSpPr>
        <p:grpSpPr>
          <a:xfrm>
            <a:off x="2503799" y="2536746"/>
            <a:ext cx="350672" cy="350672"/>
            <a:chOff x="304800" y="673100"/>
            <a:chExt cx="4000500" cy="4000500"/>
          </a:xfrm>
          <a:effectLst>
            <a:outerShdw blurRad="444500" dist="254000" dir="8100000" algn="tr" rotWithShape="0">
              <a:prstClr val="black">
                <a:alpha val="50000"/>
              </a:prstClr>
            </a:outerShdw>
          </a:effectLst>
        </p:grpSpPr>
        <p:sp>
          <p:nvSpPr>
            <p:cNvPr id="42" name="同心圆 4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3" name="椭圆 42"/>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4" name="组合 43"/>
          <p:cNvGrpSpPr/>
          <p:nvPr/>
        </p:nvGrpSpPr>
        <p:grpSpPr>
          <a:xfrm>
            <a:off x="3438458" y="2288553"/>
            <a:ext cx="219777" cy="219777"/>
            <a:chOff x="304800" y="673100"/>
            <a:chExt cx="4000500" cy="4000500"/>
          </a:xfrm>
          <a:effectLst>
            <a:outerShdw blurRad="381000" dist="152400" dir="8100000" algn="tr" rotWithShape="0">
              <a:prstClr val="black">
                <a:alpha val="70000"/>
              </a:prstClr>
            </a:outerShdw>
          </a:effectLst>
        </p:grpSpPr>
        <p:sp>
          <p:nvSpPr>
            <p:cNvPr id="45" name="同心圆 4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6" name="椭圆 45"/>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7" name="组合 46"/>
          <p:cNvGrpSpPr/>
          <p:nvPr/>
        </p:nvGrpSpPr>
        <p:grpSpPr>
          <a:xfrm>
            <a:off x="3025370" y="2532015"/>
            <a:ext cx="291782" cy="291782"/>
            <a:chOff x="304800" y="673100"/>
            <a:chExt cx="4000500" cy="4000500"/>
          </a:xfrm>
          <a:effectLst>
            <a:outerShdw blurRad="317500" dist="190500" dir="8100000" algn="tr" rotWithShape="0">
              <a:prstClr val="black">
                <a:alpha val="50000"/>
              </a:prstClr>
            </a:outerShdw>
          </a:effectLst>
        </p:grpSpPr>
        <p:sp>
          <p:nvSpPr>
            <p:cNvPr id="48" name="同心圆 4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9" name="椭圆 4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0" name="组合 49"/>
          <p:cNvGrpSpPr/>
          <p:nvPr/>
        </p:nvGrpSpPr>
        <p:grpSpPr>
          <a:xfrm>
            <a:off x="2766346" y="2795766"/>
            <a:ext cx="219777" cy="219777"/>
            <a:chOff x="304800" y="673100"/>
            <a:chExt cx="4000500" cy="4000500"/>
          </a:xfrm>
          <a:effectLst>
            <a:outerShdw blurRad="381000" dist="152400" dir="8100000" algn="tr" rotWithShape="0">
              <a:prstClr val="black">
                <a:alpha val="70000"/>
              </a:prstClr>
            </a:outerShdw>
          </a:effectLst>
        </p:grpSpPr>
        <p:sp>
          <p:nvSpPr>
            <p:cNvPr id="51" name="同心圆 5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2" name="椭圆 51"/>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3" name="组合 52"/>
          <p:cNvGrpSpPr/>
          <p:nvPr/>
        </p:nvGrpSpPr>
        <p:grpSpPr>
          <a:xfrm>
            <a:off x="2924453" y="2315259"/>
            <a:ext cx="287919" cy="287919"/>
            <a:chOff x="304800" y="673100"/>
            <a:chExt cx="4000500" cy="4000500"/>
          </a:xfrm>
          <a:effectLst>
            <a:outerShdw blurRad="381000" dist="152400" dir="8100000" algn="tr" rotWithShape="0">
              <a:prstClr val="black">
                <a:alpha val="70000"/>
              </a:prstClr>
            </a:outerShdw>
          </a:effectLst>
        </p:grpSpPr>
        <p:sp>
          <p:nvSpPr>
            <p:cNvPr id="54" name="同心圆 5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5" name="椭圆 54"/>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6" name="组合 55"/>
          <p:cNvGrpSpPr/>
          <p:nvPr/>
        </p:nvGrpSpPr>
        <p:grpSpPr>
          <a:xfrm>
            <a:off x="2252334" y="2314720"/>
            <a:ext cx="387220" cy="387220"/>
            <a:chOff x="304800" y="673100"/>
            <a:chExt cx="4000500" cy="4000500"/>
          </a:xfrm>
          <a:effectLst>
            <a:outerShdw blurRad="317500" dist="190500" dir="8100000" algn="tr" rotWithShape="0">
              <a:prstClr val="black">
                <a:alpha val="50000"/>
              </a:prstClr>
            </a:outerShdw>
          </a:effectLst>
        </p:grpSpPr>
        <p:sp>
          <p:nvSpPr>
            <p:cNvPr id="57" name="同心圆 5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8" name="椭圆 57"/>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9" name="TextBox 58"/>
          <p:cNvSpPr txBox="1"/>
          <p:nvPr/>
        </p:nvSpPr>
        <p:spPr>
          <a:xfrm>
            <a:off x="4138222" y="1677526"/>
            <a:ext cx="1338828" cy="553998"/>
          </a:xfrm>
          <a:prstGeom prst="rect">
            <a:avLst/>
          </a:prstGeom>
          <a:noFill/>
        </p:spPr>
        <p:txBody>
          <a:bodyPr wrap="none" rtlCol="0">
            <a:spAutoFit/>
          </a:bodyPr>
          <a:lstStyle/>
          <a:p>
            <a:r>
              <a:rPr lang="zh-CN" altLang="en-US" sz="3000" b="1" dirty="0" smtClean="0">
                <a:solidFill>
                  <a:schemeClr val="tx1">
                    <a:lumMod val="85000"/>
                    <a:lumOff val="15000"/>
                  </a:schemeClr>
                </a:solidFill>
                <a:latin typeface="微软雅黑" pitchFamily="34" charset="-122"/>
                <a:ea typeface="微软雅黑" pitchFamily="34" charset="-122"/>
              </a:rPr>
              <a:t>新</a:t>
            </a:r>
            <a:r>
              <a:rPr lang="zh-CN" altLang="en-US" sz="3000" b="1" dirty="0">
                <a:solidFill>
                  <a:schemeClr val="tx1">
                    <a:lumMod val="85000"/>
                    <a:lumOff val="15000"/>
                  </a:schemeClr>
                </a:solidFill>
                <a:latin typeface="微软雅黑" pitchFamily="34" charset="-122"/>
                <a:ea typeface="微软雅黑" pitchFamily="34" charset="-122"/>
              </a:rPr>
              <a:t>项目</a:t>
            </a:r>
          </a:p>
        </p:txBody>
      </p:sp>
      <p:grpSp>
        <p:nvGrpSpPr>
          <p:cNvPr id="60" name="组合 59"/>
          <p:cNvGrpSpPr/>
          <p:nvPr/>
        </p:nvGrpSpPr>
        <p:grpSpPr>
          <a:xfrm>
            <a:off x="5096337" y="2135122"/>
            <a:ext cx="408377" cy="408377"/>
            <a:chOff x="304800" y="673100"/>
            <a:chExt cx="4000500" cy="4000500"/>
          </a:xfrm>
          <a:effectLst>
            <a:outerShdw blurRad="317500" dist="190500" dir="8100000" algn="tr" rotWithShape="0">
              <a:prstClr val="black">
                <a:alpha val="50000"/>
              </a:prstClr>
            </a:outerShdw>
          </a:effectLst>
        </p:grpSpPr>
        <p:sp>
          <p:nvSpPr>
            <p:cNvPr id="61" name="同心圆 6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2" name="椭圆 6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3" name="组合 62"/>
          <p:cNvGrpSpPr/>
          <p:nvPr/>
        </p:nvGrpSpPr>
        <p:grpSpPr>
          <a:xfrm>
            <a:off x="4037232" y="2099348"/>
            <a:ext cx="219777" cy="219777"/>
            <a:chOff x="304800" y="673100"/>
            <a:chExt cx="4000500" cy="4000500"/>
          </a:xfrm>
          <a:effectLst>
            <a:outerShdw blurRad="381000" dist="152400" dir="8100000" algn="tr" rotWithShape="0">
              <a:prstClr val="black">
                <a:alpha val="70000"/>
              </a:prstClr>
            </a:outerShdw>
          </a:effectLst>
        </p:grpSpPr>
        <p:sp>
          <p:nvSpPr>
            <p:cNvPr id="64" name="同心圆 6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5" name="椭圆 64"/>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6" name="组合 65"/>
          <p:cNvGrpSpPr/>
          <p:nvPr/>
        </p:nvGrpSpPr>
        <p:grpSpPr>
          <a:xfrm>
            <a:off x="5350608" y="2095848"/>
            <a:ext cx="219777" cy="219777"/>
            <a:chOff x="304800" y="673100"/>
            <a:chExt cx="4000500" cy="4000500"/>
          </a:xfrm>
          <a:effectLst>
            <a:outerShdw blurRad="381000" dist="152400" dir="8100000" algn="tr" rotWithShape="0">
              <a:prstClr val="black">
                <a:alpha val="70000"/>
              </a:prstClr>
            </a:outerShdw>
          </a:effectLst>
        </p:grpSpPr>
        <p:sp>
          <p:nvSpPr>
            <p:cNvPr id="67" name="同心圆 6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8" name="椭圆 67"/>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9" name="组合 68"/>
          <p:cNvGrpSpPr/>
          <p:nvPr/>
        </p:nvGrpSpPr>
        <p:grpSpPr>
          <a:xfrm>
            <a:off x="4980562" y="2311977"/>
            <a:ext cx="219777" cy="219777"/>
            <a:chOff x="304800" y="673100"/>
            <a:chExt cx="4000500" cy="4000500"/>
          </a:xfrm>
          <a:effectLst>
            <a:outerShdw blurRad="381000" dist="152400" dir="8100000" algn="tr" rotWithShape="0">
              <a:prstClr val="black">
                <a:alpha val="70000"/>
              </a:prstClr>
            </a:outerShdw>
          </a:effectLst>
        </p:grpSpPr>
        <p:sp>
          <p:nvSpPr>
            <p:cNvPr id="70" name="同心圆 6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1" name="椭圆 70"/>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2" name="组合 71"/>
          <p:cNvGrpSpPr/>
          <p:nvPr/>
        </p:nvGrpSpPr>
        <p:grpSpPr>
          <a:xfrm>
            <a:off x="4601680" y="2390110"/>
            <a:ext cx="291782" cy="291782"/>
            <a:chOff x="304800" y="673100"/>
            <a:chExt cx="4000500" cy="4000500"/>
          </a:xfrm>
          <a:effectLst>
            <a:outerShdw blurRad="317500" dist="190500" dir="8100000" algn="tr" rotWithShape="0">
              <a:prstClr val="black">
                <a:alpha val="50000"/>
              </a:prstClr>
            </a:outerShdw>
          </a:effectLst>
        </p:grpSpPr>
        <p:sp>
          <p:nvSpPr>
            <p:cNvPr id="73" name="同心圆 7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4" name="椭圆 73"/>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5" name="组合 74"/>
          <p:cNvGrpSpPr/>
          <p:nvPr/>
        </p:nvGrpSpPr>
        <p:grpSpPr>
          <a:xfrm>
            <a:off x="4835597" y="2396478"/>
            <a:ext cx="219777" cy="219777"/>
            <a:chOff x="304800" y="673100"/>
            <a:chExt cx="4000500" cy="4000500"/>
          </a:xfrm>
          <a:effectLst>
            <a:outerShdw blurRad="381000" dist="152400" dir="8100000" algn="tr" rotWithShape="0">
              <a:prstClr val="black">
                <a:alpha val="70000"/>
              </a:prstClr>
            </a:outerShdw>
          </a:effectLst>
        </p:grpSpPr>
        <p:sp>
          <p:nvSpPr>
            <p:cNvPr id="76" name="同心圆 7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7" name="椭圆 76"/>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8" name="组合 77"/>
          <p:cNvGrpSpPr/>
          <p:nvPr/>
        </p:nvGrpSpPr>
        <p:grpSpPr>
          <a:xfrm>
            <a:off x="4498499" y="2114802"/>
            <a:ext cx="350672" cy="350672"/>
            <a:chOff x="304800" y="673100"/>
            <a:chExt cx="4000500" cy="4000500"/>
          </a:xfrm>
          <a:effectLst>
            <a:outerShdw blurRad="444500" dist="254000" dir="8100000" algn="tr" rotWithShape="0">
              <a:prstClr val="black">
                <a:alpha val="50000"/>
              </a:prstClr>
            </a:outerShdw>
          </a:effectLst>
        </p:grpSpPr>
        <p:sp>
          <p:nvSpPr>
            <p:cNvPr id="79" name="同心圆 7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0" name="椭圆 79"/>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1" name="组合 80"/>
          <p:cNvGrpSpPr/>
          <p:nvPr/>
        </p:nvGrpSpPr>
        <p:grpSpPr>
          <a:xfrm>
            <a:off x="4836603" y="2122554"/>
            <a:ext cx="287919" cy="287919"/>
            <a:chOff x="304800" y="673100"/>
            <a:chExt cx="4000500" cy="4000500"/>
          </a:xfrm>
          <a:effectLst>
            <a:outerShdw blurRad="381000" dist="152400" dir="8100000" algn="tr" rotWithShape="0">
              <a:prstClr val="black">
                <a:alpha val="70000"/>
              </a:prstClr>
            </a:outerShdw>
          </a:effectLst>
        </p:grpSpPr>
        <p:sp>
          <p:nvSpPr>
            <p:cNvPr id="82" name="同心圆 8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3" name="椭圆 82"/>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4" name="组合 83"/>
          <p:cNvGrpSpPr/>
          <p:nvPr/>
        </p:nvGrpSpPr>
        <p:grpSpPr>
          <a:xfrm>
            <a:off x="4164484" y="2122015"/>
            <a:ext cx="387220" cy="387220"/>
            <a:chOff x="304800" y="673100"/>
            <a:chExt cx="4000500" cy="4000500"/>
          </a:xfrm>
          <a:effectLst>
            <a:outerShdw blurRad="317500" dist="190500" dir="8100000" algn="tr" rotWithShape="0">
              <a:prstClr val="black">
                <a:alpha val="50000"/>
              </a:prstClr>
            </a:outerShdw>
          </a:effectLst>
        </p:grpSpPr>
        <p:sp>
          <p:nvSpPr>
            <p:cNvPr id="85" name="同心圆 8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6" name="椭圆 8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7" name="TextBox 86"/>
          <p:cNvSpPr txBox="1"/>
          <p:nvPr/>
        </p:nvSpPr>
        <p:spPr>
          <a:xfrm>
            <a:off x="5455351" y="2321668"/>
            <a:ext cx="1338828" cy="553998"/>
          </a:xfrm>
          <a:prstGeom prst="rect">
            <a:avLst/>
          </a:prstGeom>
          <a:noFill/>
        </p:spPr>
        <p:txBody>
          <a:bodyPr wrap="none" rtlCol="0">
            <a:spAutoFit/>
          </a:bodyPr>
          <a:lstStyle/>
          <a:p>
            <a:r>
              <a:rPr lang="zh-CN" altLang="en-US" sz="3000" b="1" dirty="0">
                <a:solidFill>
                  <a:schemeClr val="tx1">
                    <a:lumMod val="85000"/>
                    <a:lumOff val="15000"/>
                  </a:schemeClr>
                </a:solidFill>
                <a:latin typeface="微软雅黑" pitchFamily="34" charset="-122"/>
                <a:ea typeface="微软雅黑" pitchFamily="34" charset="-122"/>
              </a:rPr>
              <a:t>新模式</a:t>
            </a:r>
          </a:p>
        </p:txBody>
      </p:sp>
      <p:grpSp>
        <p:nvGrpSpPr>
          <p:cNvPr id="88" name="组合 87"/>
          <p:cNvGrpSpPr/>
          <p:nvPr/>
        </p:nvGrpSpPr>
        <p:grpSpPr>
          <a:xfrm>
            <a:off x="5354361" y="2751312"/>
            <a:ext cx="219777" cy="219777"/>
            <a:chOff x="304800" y="673100"/>
            <a:chExt cx="4000500" cy="4000500"/>
          </a:xfrm>
          <a:effectLst>
            <a:outerShdw blurRad="381000" dist="152400" dir="8100000" algn="tr" rotWithShape="0">
              <a:prstClr val="black">
                <a:alpha val="70000"/>
              </a:prstClr>
            </a:outerShdw>
          </a:effectLst>
        </p:grpSpPr>
        <p:sp>
          <p:nvSpPr>
            <p:cNvPr id="89" name="同心圆 8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0" name="椭圆 89"/>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1" name="组合 90"/>
          <p:cNvGrpSpPr/>
          <p:nvPr/>
        </p:nvGrpSpPr>
        <p:grpSpPr>
          <a:xfrm>
            <a:off x="5733078" y="2996005"/>
            <a:ext cx="350672" cy="350672"/>
            <a:chOff x="304800" y="673100"/>
            <a:chExt cx="4000500" cy="4000500"/>
          </a:xfrm>
          <a:effectLst>
            <a:outerShdw blurRad="444500" dist="254000" dir="8100000" algn="tr" rotWithShape="0">
              <a:prstClr val="black">
                <a:alpha val="50000"/>
              </a:prstClr>
            </a:outerShdw>
          </a:effectLst>
        </p:grpSpPr>
        <p:sp>
          <p:nvSpPr>
            <p:cNvPr id="92" name="同心圆 9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3" name="椭圆 92"/>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4" name="组合 93"/>
          <p:cNvGrpSpPr/>
          <p:nvPr/>
        </p:nvGrpSpPr>
        <p:grpSpPr>
          <a:xfrm>
            <a:off x="6667737" y="2747812"/>
            <a:ext cx="219777" cy="219777"/>
            <a:chOff x="304800" y="673100"/>
            <a:chExt cx="4000500" cy="4000500"/>
          </a:xfrm>
          <a:effectLst>
            <a:outerShdw blurRad="381000" dist="152400" dir="8100000" algn="tr" rotWithShape="0">
              <a:prstClr val="black">
                <a:alpha val="70000"/>
              </a:prstClr>
            </a:outerShdw>
          </a:effectLst>
        </p:grpSpPr>
        <p:sp>
          <p:nvSpPr>
            <p:cNvPr id="95" name="同心圆 9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6" name="椭圆 95"/>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7" name="组合 96"/>
          <p:cNvGrpSpPr/>
          <p:nvPr/>
        </p:nvGrpSpPr>
        <p:grpSpPr>
          <a:xfrm>
            <a:off x="6297691" y="2963941"/>
            <a:ext cx="219777" cy="219777"/>
            <a:chOff x="304800" y="673100"/>
            <a:chExt cx="4000500" cy="4000500"/>
          </a:xfrm>
          <a:effectLst>
            <a:outerShdw blurRad="381000" dist="152400" dir="8100000" algn="tr" rotWithShape="0">
              <a:prstClr val="black">
                <a:alpha val="70000"/>
              </a:prstClr>
            </a:outerShdw>
          </a:effectLst>
        </p:grpSpPr>
        <p:sp>
          <p:nvSpPr>
            <p:cNvPr id="98" name="同心圆 9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9" name="椭圆 98"/>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0" name="组合 99"/>
          <p:cNvGrpSpPr/>
          <p:nvPr/>
        </p:nvGrpSpPr>
        <p:grpSpPr>
          <a:xfrm>
            <a:off x="6020409" y="2991274"/>
            <a:ext cx="291782" cy="291782"/>
            <a:chOff x="304800" y="673100"/>
            <a:chExt cx="4000500" cy="4000500"/>
          </a:xfrm>
          <a:effectLst>
            <a:outerShdw blurRad="317500" dist="190500" dir="8100000" algn="tr" rotWithShape="0">
              <a:prstClr val="black">
                <a:alpha val="50000"/>
              </a:prstClr>
            </a:outerShdw>
          </a:effectLst>
        </p:grpSpPr>
        <p:sp>
          <p:nvSpPr>
            <p:cNvPr id="101" name="同心圆 10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2" name="椭圆 10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3" name="组合 102"/>
          <p:cNvGrpSpPr/>
          <p:nvPr/>
        </p:nvGrpSpPr>
        <p:grpSpPr>
          <a:xfrm>
            <a:off x="6153732" y="2774518"/>
            <a:ext cx="287919" cy="287919"/>
            <a:chOff x="304800" y="673100"/>
            <a:chExt cx="4000500" cy="4000500"/>
          </a:xfrm>
          <a:effectLst>
            <a:outerShdw blurRad="381000" dist="152400" dir="8100000" algn="tr" rotWithShape="0">
              <a:prstClr val="black">
                <a:alpha val="70000"/>
              </a:prstClr>
            </a:outerShdw>
          </a:effectLst>
        </p:grpSpPr>
        <p:sp>
          <p:nvSpPr>
            <p:cNvPr id="104" name="同心圆 10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5" name="椭圆 104"/>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6" name="组合 105"/>
          <p:cNvGrpSpPr/>
          <p:nvPr/>
        </p:nvGrpSpPr>
        <p:grpSpPr>
          <a:xfrm>
            <a:off x="5481613" y="2773979"/>
            <a:ext cx="387220" cy="387220"/>
            <a:chOff x="304800" y="673100"/>
            <a:chExt cx="4000500" cy="4000500"/>
          </a:xfrm>
          <a:effectLst>
            <a:outerShdw blurRad="317500" dist="190500" dir="8100000" algn="tr" rotWithShape="0">
              <a:prstClr val="black">
                <a:alpha val="50000"/>
              </a:prstClr>
            </a:outerShdw>
          </a:effectLst>
        </p:grpSpPr>
        <p:sp>
          <p:nvSpPr>
            <p:cNvPr id="107" name="同心圆 10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8" name="椭圆 107"/>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9" name="组合 108"/>
          <p:cNvGrpSpPr/>
          <p:nvPr/>
        </p:nvGrpSpPr>
        <p:grpSpPr>
          <a:xfrm>
            <a:off x="4426344" y="2440919"/>
            <a:ext cx="350672" cy="350672"/>
            <a:chOff x="304800" y="673100"/>
            <a:chExt cx="4000500" cy="4000500"/>
          </a:xfrm>
          <a:effectLst>
            <a:outerShdw blurRad="444500" dist="254000" dir="8100000" algn="tr" rotWithShape="0">
              <a:prstClr val="black">
                <a:alpha val="50000"/>
              </a:prstClr>
            </a:outerShdw>
          </a:effectLst>
        </p:grpSpPr>
        <p:sp>
          <p:nvSpPr>
            <p:cNvPr id="110" name="同心圆 10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1" name="椭圆 110"/>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2" name="组合 111"/>
          <p:cNvGrpSpPr/>
          <p:nvPr/>
        </p:nvGrpSpPr>
        <p:grpSpPr>
          <a:xfrm>
            <a:off x="2809343" y="2567997"/>
            <a:ext cx="219777" cy="219777"/>
            <a:chOff x="304800" y="673100"/>
            <a:chExt cx="4000500" cy="4000500"/>
          </a:xfrm>
          <a:effectLst>
            <a:outerShdw blurRad="381000" dist="152400" dir="8100000" algn="tr" rotWithShape="0">
              <a:prstClr val="black">
                <a:alpha val="70000"/>
              </a:prstClr>
            </a:outerShdw>
          </a:effectLst>
        </p:grpSpPr>
        <p:sp>
          <p:nvSpPr>
            <p:cNvPr id="113" name="同心圆 11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4" name="椭圆 113"/>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5" name="组合 114"/>
          <p:cNvGrpSpPr/>
          <p:nvPr/>
        </p:nvGrpSpPr>
        <p:grpSpPr>
          <a:xfrm>
            <a:off x="2586349" y="2307507"/>
            <a:ext cx="350672" cy="350672"/>
            <a:chOff x="304800" y="673100"/>
            <a:chExt cx="4000500" cy="4000500"/>
          </a:xfrm>
          <a:effectLst>
            <a:outerShdw blurRad="444500" dist="254000" dir="8100000" algn="tr" rotWithShape="0">
              <a:prstClr val="black">
                <a:alpha val="50000"/>
              </a:prstClr>
            </a:outerShdw>
          </a:effectLst>
        </p:grpSpPr>
        <p:sp>
          <p:nvSpPr>
            <p:cNvPr id="116" name="同心圆 11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7" name="椭圆 11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8" name="组合 117"/>
          <p:cNvGrpSpPr/>
          <p:nvPr/>
        </p:nvGrpSpPr>
        <p:grpSpPr>
          <a:xfrm>
            <a:off x="6413466" y="2787086"/>
            <a:ext cx="408377" cy="408377"/>
            <a:chOff x="304800" y="673100"/>
            <a:chExt cx="4000500" cy="4000500"/>
          </a:xfrm>
          <a:effectLst>
            <a:outerShdw blurRad="317500" dist="190500" dir="8100000" algn="tr" rotWithShape="0">
              <a:prstClr val="black">
                <a:alpha val="50000"/>
              </a:prstClr>
            </a:outerShdw>
          </a:effectLst>
        </p:grpSpPr>
        <p:sp>
          <p:nvSpPr>
            <p:cNvPr id="119" name="同心圆 11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0" name="椭圆 119"/>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1" name="组合 120"/>
          <p:cNvGrpSpPr/>
          <p:nvPr/>
        </p:nvGrpSpPr>
        <p:grpSpPr>
          <a:xfrm>
            <a:off x="6201447" y="3147814"/>
            <a:ext cx="219777" cy="219777"/>
            <a:chOff x="304800" y="673100"/>
            <a:chExt cx="4000500" cy="4000500"/>
          </a:xfrm>
          <a:effectLst>
            <a:outerShdw blurRad="381000" dist="152400" dir="8100000" algn="tr" rotWithShape="0">
              <a:prstClr val="black">
                <a:alpha val="70000"/>
              </a:prstClr>
            </a:outerShdw>
          </a:effectLst>
        </p:grpSpPr>
        <p:sp>
          <p:nvSpPr>
            <p:cNvPr id="122" name="同心圆 12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3" name="椭圆 122"/>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4" name="组合 123"/>
          <p:cNvGrpSpPr/>
          <p:nvPr/>
        </p:nvGrpSpPr>
        <p:grpSpPr>
          <a:xfrm>
            <a:off x="5815628" y="2766766"/>
            <a:ext cx="350672" cy="350672"/>
            <a:chOff x="304800" y="673100"/>
            <a:chExt cx="4000500" cy="4000500"/>
          </a:xfrm>
          <a:effectLst>
            <a:outerShdw blurRad="444500" dist="254000" dir="8100000" algn="tr" rotWithShape="0">
              <a:prstClr val="black">
                <a:alpha val="50000"/>
              </a:prstClr>
            </a:outerShdw>
          </a:effectLst>
        </p:grpSpPr>
        <p:sp>
          <p:nvSpPr>
            <p:cNvPr id="125" name="同心圆 12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6" name="椭圆 12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7" name="TextBox 126"/>
          <p:cNvSpPr txBox="1"/>
          <p:nvPr/>
        </p:nvSpPr>
        <p:spPr>
          <a:xfrm>
            <a:off x="6967519" y="1419622"/>
            <a:ext cx="1338828" cy="553998"/>
          </a:xfrm>
          <a:prstGeom prst="rect">
            <a:avLst/>
          </a:prstGeom>
          <a:noFill/>
        </p:spPr>
        <p:txBody>
          <a:bodyPr wrap="none" rtlCol="0">
            <a:spAutoFit/>
          </a:bodyPr>
          <a:lstStyle/>
          <a:p>
            <a:r>
              <a:rPr lang="zh-CN" altLang="en-US" sz="3000" b="1" dirty="0">
                <a:solidFill>
                  <a:schemeClr val="tx1">
                    <a:lumMod val="85000"/>
                    <a:lumOff val="15000"/>
                  </a:schemeClr>
                </a:solidFill>
                <a:latin typeface="微软雅黑" pitchFamily="34" charset="-122"/>
                <a:ea typeface="微软雅黑" pitchFamily="34" charset="-122"/>
              </a:rPr>
              <a:t>新思路</a:t>
            </a:r>
          </a:p>
        </p:txBody>
      </p:sp>
      <p:grpSp>
        <p:nvGrpSpPr>
          <p:cNvPr id="128" name="组合 127"/>
          <p:cNvGrpSpPr/>
          <p:nvPr/>
        </p:nvGrpSpPr>
        <p:grpSpPr>
          <a:xfrm>
            <a:off x="6866529" y="1849266"/>
            <a:ext cx="219777" cy="219777"/>
            <a:chOff x="304800" y="673100"/>
            <a:chExt cx="4000500" cy="4000500"/>
          </a:xfrm>
          <a:effectLst>
            <a:outerShdw blurRad="381000" dist="152400" dir="8100000" algn="tr" rotWithShape="0">
              <a:prstClr val="black">
                <a:alpha val="70000"/>
              </a:prstClr>
            </a:outerShdw>
          </a:effectLst>
        </p:grpSpPr>
        <p:sp>
          <p:nvSpPr>
            <p:cNvPr id="129" name="同心圆 12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0" name="椭圆 129"/>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1" name="组合 130"/>
          <p:cNvGrpSpPr/>
          <p:nvPr/>
        </p:nvGrpSpPr>
        <p:grpSpPr>
          <a:xfrm>
            <a:off x="7245246" y="2093959"/>
            <a:ext cx="350672" cy="350672"/>
            <a:chOff x="304800" y="673100"/>
            <a:chExt cx="4000500" cy="4000500"/>
          </a:xfrm>
          <a:effectLst>
            <a:outerShdw blurRad="444500" dist="254000" dir="8100000" algn="tr" rotWithShape="0">
              <a:prstClr val="black">
                <a:alpha val="50000"/>
              </a:prstClr>
            </a:outerShdw>
          </a:effectLst>
        </p:grpSpPr>
        <p:sp>
          <p:nvSpPr>
            <p:cNvPr id="132" name="同心圆 13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3" name="椭圆 132"/>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4" name="组合 133"/>
          <p:cNvGrpSpPr/>
          <p:nvPr/>
        </p:nvGrpSpPr>
        <p:grpSpPr>
          <a:xfrm>
            <a:off x="8179905" y="1845766"/>
            <a:ext cx="219777" cy="219777"/>
            <a:chOff x="304800" y="673100"/>
            <a:chExt cx="4000500" cy="4000500"/>
          </a:xfrm>
          <a:effectLst>
            <a:outerShdw blurRad="381000" dist="152400" dir="8100000" algn="tr" rotWithShape="0">
              <a:prstClr val="black">
                <a:alpha val="70000"/>
              </a:prstClr>
            </a:outerShdw>
          </a:effectLst>
        </p:grpSpPr>
        <p:sp>
          <p:nvSpPr>
            <p:cNvPr id="135" name="同心圆 13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6" name="椭圆 135"/>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7" name="组合 136"/>
          <p:cNvGrpSpPr/>
          <p:nvPr/>
        </p:nvGrpSpPr>
        <p:grpSpPr>
          <a:xfrm>
            <a:off x="7809859" y="2061895"/>
            <a:ext cx="219777" cy="219777"/>
            <a:chOff x="304800" y="673100"/>
            <a:chExt cx="4000500" cy="4000500"/>
          </a:xfrm>
          <a:effectLst>
            <a:outerShdw blurRad="381000" dist="152400" dir="8100000" algn="tr" rotWithShape="0">
              <a:prstClr val="black">
                <a:alpha val="70000"/>
              </a:prstClr>
            </a:outerShdw>
          </a:effectLst>
        </p:grpSpPr>
        <p:sp>
          <p:nvSpPr>
            <p:cNvPr id="138" name="同心圆 13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9" name="椭圆 138"/>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0" name="组合 139"/>
          <p:cNvGrpSpPr/>
          <p:nvPr/>
        </p:nvGrpSpPr>
        <p:grpSpPr>
          <a:xfrm>
            <a:off x="7532577" y="2089228"/>
            <a:ext cx="291782" cy="291782"/>
            <a:chOff x="304800" y="673100"/>
            <a:chExt cx="4000500" cy="4000500"/>
          </a:xfrm>
          <a:effectLst>
            <a:outerShdw blurRad="317500" dist="190500" dir="8100000" algn="tr" rotWithShape="0">
              <a:prstClr val="black">
                <a:alpha val="50000"/>
              </a:prstClr>
            </a:outerShdw>
          </a:effectLst>
        </p:grpSpPr>
        <p:sp>
          <p:nvSpPr>
            <p:cNvPr id="141" name="同心圆 14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2" name="椭圆 14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3" name="组合 142"/>
          <p:cNvGrpSpPr/>
          <p:nvPr/>
        </p:nvGrpSpPr>
        <p:grpSpPr>
          <a:xfrm>
            <a:off x="7319562" y="1851670"/>
            <a:ext cx="287919" cy="287919"/>
            <a:chOff x="304800" y="673100"/>
            <a:chExt cx="4000500" cy="4000500"/>
          </a:xfrm>
          <a:effectLst>
            <a:outerShdw blurRad="381000" dist="152400" dir="8100000" algn="tr" rotWithShape="0">
              <a:prstClr val="black">
                <a:alpha val="70000"/>
              </a:prstClr>
            </a:outerShdw>
          </a:effectLst>
        </p:grpSpPr>
        <p:sp>
          <p:nvSpPr>
            <p:cNvPr id="144" name="同心圆 14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5" name="椭圆 144"/>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6" name="组合 145"/>
          <p:cNvGrpSpPr/>
          <p:nvPr/>
        </p:nvGrpSpPr>
        <p:grpSpPr>
          <a:xfrm>
            <a:off x="6993781" y="1871933"/>
            <a:ext cx="387220" cy="387220"/>
            <a:chOff x="304800" y="673100"/>
            <a:chExt cx="4000500" cy="4000500"/>
          </a:xfrm>
          <a:effectLst>
            <a:outerShdw blurRad="317500" dist="190500" dir="8100000" algn="tr" rotWithShape="0">
              <a:prstClr val="black">
                <a:alpha val="50000"/>
              </a:prstClr>
            </a:outerShdw>
          </a:effectLst>
        </p:grpSpPr>
        <p:sp>
          <p:nvSpPr>
            <p:cNvPr id="147" name="同心圆 14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8" name="椭圆 147"/>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9" name="组合 148"/>
          <p:cNvGrpSpPr/>
          <p:nvPr/>
        </p:nvGrpSpPr>
        <p:grpSpPr>
          <a:xfrm>
            <a:off x="7925634" y="1885040"/>
            <a:ext cx="408377" cy="408377"/>
            <a:chOff x="304800" y="673100"/>
            <a:chExt cx="4000500" cy="4000500"/>
          </a:xfrm>
          <a:effectLst>
            <a:outerShdw blurRad="317500" dist="190500" dir="8100000" algn="tr" rotWithShape="0">
              <a:prstClr val="black">
                <a:alpha val="50000"/>
              </a:prstClr>
            </a:outerShdw>
          </a:effectLst>
        </p:grpSpPr>
        <p:sp>
          <p:nvSpPr>
            <p:cNvPr id="150" name="同心圆 14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1" name="椭圆 150"/>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2" name="组合 151"/>
          <p:cNvGrpSpPr/>
          <p:nvPr/>
        </p:nvGrpSpPr>
        <p:grpSpPr>
          <a:xfrm>
            <a:off x="7507793" y="2352979"/>
            <a:ext cx="219777" cy="219777"/>
            <a:chOff x="304800" y="673100"/>
            <a:chExt cx="4000500" cy="4000500"/>
          </a:xfrm>
          <a:effectLst>
            <a:outerShdw blurRad="381000" dist="152400" dir="8100000" algn="tr" rotWithShape="0">
              <a:prstClr val="black">
                <a:alpha val="70000"/>
              </a:prstClr>
            </a:outerShdw>
          </a:effectLst>
        </p:grpSpPr>
        <p:sp>
          <p:nvSpPr>
            <p:cNvPr id="153" name="同心圆 15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4" name="椭圆 153"/>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5" name="组合 154"/>
          <p:cNvGrpSpPr/>
          <p:nvPr/>
        </p:nvGrpSpPr>
        <p:grpSpPr>
          <a:xfrm>
            <a:off x="7616962" y="1864720"/>
            <a:ext cx="350672" cy="350672"/>
            <a:chOff x="304800" y="673100"/>
            <a:chExt cx="4000500" cy="4000500"/>
          </a:xfrm>
          <a:effectLst>
            <a:outerShdw blurRad="444500" dist="254000" dir="8100000" algn="tr" rotWithShape="0">
              <a:prstClr val="black">
                <a:alpha val="50000"/>
              </a:prstClr>
            </a:outerShdw>
          </a:effectLst>
        </p:grpSpPr>
        <p:sp>
          <p:nvSpPr>
            <p:cNvPr id="156" name="同心圆 15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7" name="椭圆 15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8" name="TextBox 157"/>
          <p:cNvSpPr txBox="1"/>
          <p:nvPr/>
        </p:nvSpPr>
        <p:spPr>
          <a:xfrm>
            <a:off x="1004429" y="3976774"/>
            <a:ext cx="6930118" cy="692497"/>
          </a:xfrm>
          <a:prstGeom prst="rect">
            <a:avLst/>
          </a:prstGeom>
          <a:noFill/>
        </p:spPr>
        <p:txBody>
          <a:bodyPr wrap="square" lIns="0" tIns="0" rIns="0" bIns="0" rtlCol="0">
            <a:spAutoFit/>
          </a:bodyPr>
          <a:lstStyle/>
          <a:p>
            <a:pPr algn="just">
              <a:lnSpc>
                <a:spcPct val="150000"/>
              </a:lnSpc>
            </a:pPr>
            <a:r>
              <a:rPr lang="zh-CN" altLang="en-US" sz="1000" dirty="0" smtClean="0">
                <a:latin typeface="微软雅黑 Light" pitchFamily="34" charset="-122"/>
                <a:ea typeface="微软雅黑 Light" pitchFamily="34" charset="-122"/>
              </a:rPr>
              <a:t>       点击</a:t>
            </a:r>
            <a:r>
              <a:rPr lang="zh-CN" altLang="en-US" sz="1000" dirty="0">
                <a:latin typeface="微软雅黑 Light" pitchFamily="34" charset="-122"/>
                <a:ea typeface="微软雅黑 Light" pitchFamily="34" charset="-122"/>
              </a:rPr>
              <a:t>输入简要文字内容，文字内容需概括精炼，不用多余的文字修饰，言简意赅的说明分项内容。点击输入简要文字内容，文字内容需概括精炼，不用多余的文字修饰，言简意赅的说明分项内容</a:t>
            </a:r>
            <a:r>
              <a:rPr lang="en-US" altLang="zh-CN" sz="1000" dirty="0" smtClean="0">
                <a:latin typeface="微软雅黑 Light" pitchFamily="34" charset="-122"/>
                <a:ea typeface="微软雅黑 Light" pitchFamily="34" charset="-122"/>
              </a:rPr>
              <a:t>……</a:t>
            </a:r>
          </a:p>
          <a:p>
            <a:pPr algn="just">
              <a:lnSpc>
                <a:spcPct val="150000"/>
              </a:lnSpc>
            </a:pPr>
            <a:r>
              <a:rPr lang="zh-CN" altLang="en-US" sz="1000" dirty="0" smtClean="0">
                <a:latin typeface="微软雅黑 Light" pitchFamily="34" charset="-122"/>
                <a:ea typeface="微软雅黑 Light" pitchFamily="34" charset="-122"/>
              </a:rPr>
              <a:t>       点击</a:t>
            </a:r>
            <a:r>
              <a:rPr lang="zh-CN" altLang="en-US" sz="1000" dirty="0">
                <a:latin typeface="微软雅黑 Light" pitchFamily="34" charset="-122"/>
                <a:ea typeface="微软雅黑 Light" pitchFamily="34" charset="-122"/>
              </a:rPr>
              <a:t>输入简要文字内容，文字内容需概括精炼，不用多余的文字修饰，言简意赅的说明分项内容</a:t>
            </a:r>
            <a:r>
              <a:rPr lang="zh-CN" altLang="en-US" sz="1000" dirty="0" smtClean="0">
                <a:latin typeface="微软雅黑 Light" pitchFamily="34" charset="-122"/>
                <a:ea typeface="微软雅黑 Light" pitchFamily="34" charset="-122"/>
              </a:rPr>
              <a:t>。</a:t>
            </a:r>
            <a:endParaRPr lang="en-US" altLang="zh-CN" sz="1000" dirty="0">
              <a:latin typeface="微软雅黑 Light" pitchFamily="34" charset="-122"/>
              <a:ea typeface="微软雅黑 Light" pitchFamily="34" charset="-122"/>
            </a:endParaRPr>
          </a:p>
        </p:txBody>
      </p:sp>
      <p:sp>
        <p:nvSpPr>
          <p:cNvPr id="159" name="Freeform 5"/>
          <p:cNvSpPr>
            <a:spLocks/>
          </p:cNvSpPr>
          <p:nvPr/>
        </p:nvSpPr>
        <p:spPr bwMode="auto">
          <a:xfrm>
            <a:off x="649864" y="3981409"/>
            <a:ext cx="177720" cy="729369"/>
          </a:xfrm>
          <a:custGeom>
            <a:avLst/>
            <a:gdLst/>
            <a:ahLst/>
            <a:cxnLst/>
            <a:rect l="l" t="t" r="r" b="b"/>
            <a:pathLst>
              <a:path w="931331" h="3822203">
                <a:moveTo>
                  <a:pt x="931331" y="0"/>
                </a:moveTo>
                <a:lnTo>
                  <a:pt x="931331" y="43438"/>
                </a:lnTo>
                <a:lnTo>
                  <a:pt x="929692" y="43241"/>
                </a:lnTo>
                <a:cubicBezTo>
                  <a:pt x="720560" y="43241"/>
                  <a:pt x="548753" y="233651"/>
                  <a:pt x="531759" y="477070"/>
                </a:cubicBezTo>
                <a:cubicBezTo>
                  <a:pt x="531001" y="481589"/>
                  <a:pt x="530505" y="486178"/>
                  <a:pt x="530592" y="490864"/>
                </a:cubicBezTo>
                <a:lnTo>
                  <a:pt x="527965" y="521911"/>
                </a:lnTo>
                <a:cubicBezTo>
                  <a:pt x="527965" y="524355"/>
                  <a:pt x="527981" y="526795"/>
                  <a:pt x="528584" y="529223"/>
                </a:cubicBezTo>
                <a:cubicBezTo>
                  <a:pt x="525896" y="549213"/>
                  <a:pt x="525319" y="570030"/>
                  <a:pt x="525319" y="591585"/>
                </a:cubicBezTo>
                <a:lnTo>
                  <a:pt x="525319" y="1420695"/>
                </a:lnTo>
                <a:cubicBezTo>
                  <a:pt x="525319" y="1644311"/>
                  <a:pt x="418363" y="1909396"/>
                  <a:pt x="152419" y="1909396"/>
                </a:cubicBezTo>
                <a:lnTo>
                  <a:pt x="152419" y="1917007"/>
                </a:lnTo>
                <a:cubicBezTo>
                  <a:pt x="411268" y="1917007"/>
                  <a:pt x="525319" y="2180779"/>
                  <a:pt x="525319" y="2401508"/>
                </a:cubicBezTo>
                <a:lnTo>
                  <a:pt x="525319" y="3229831"/>
                </a:lnTo>
                <a:lnTo>
                  <a:pt x="528395" y="3285086"/>
                </a:lnTo>
                <a:lnTo>
                  <a:pt x="527965" y="3290166"/>
                </a:lnTo>
                <a:cubicBezTo>
                  <a:pt x="527965" y="3298449"/>
                  <a:pt x="528142" y="3306682"/>
                  <a:pt x="530049" y="3314794"/>
                </a:cubicBezTo>
                <a:cubicBezTo>
                  <a:pt x="529872" y="3323297"/>
                  <a:pt x="530775" y="3331587"/>
                  <a:pt x="532157" y="3339708"/>
                </a:cubicBezTo>
                <a:cubicBezTo>
                  <a:pt x="550979" y="3580884"/>
                  <a:pt x="721914" y="3768836"/>
                  <a:pt x="929692" y="3768836"/>
                </a:cubicBezTo>
                <a:cubicBezTo>
                  <a:pt x="930239" y="3768836"/>
                  <a:pt x="930786" y="3768835"/>
                  <a:pt x="931331" y="3768639"/>
                </a:cubicBezTo>
                <a:lnTo>
                  <a:pt x="931331" y="3822203"/>
                </a:lnTo>
                <a:cubicBezTo>
                  <a:pt x="739757" y="3822203"/>
                  <a:pt x="598112" y="3773911"/>
                  <a:pt x="507975" y="3678638"/>
                </a:cubicBezTo>
                <a:cubicBezTo>
                  <a:pt x="417575" y="3582577"/>
                  <a:pt x="372901" y="3410141"/>
                  <a:pt x="372901" y="3162642"/>
                </a:cubicBezTo>
                <a:lnTo>
                  <a:pt x="372901" y="2435365"/>
                </a:lnTo>
                <a:cubicBezTo>
                  <a:pt x="372901" y="2299674"/>
                  <a:pt x="350301" y="2189965"/>
                  <a:pt x="304838" y="2105453"/>
                </a:cubicBezTo>
                <a:cubicBezTo>
                  <a:pt x="260163" y="2021204"/>
                  <a:pt x="158200" y="1972649"/>
                  <a:pt x="0" y="1961888"/>
                </a:cubicBezTo>
                <a:lnTo>
                  <a:pt x="0" y="1860316"/>
                </a:lnTo>
                <a:cubicBezTo>
                  <a:pt x="146638" y="1837744"/>
                  <a:pt x="245710" y="1792339"/>
                  <a:pt x="296166" y="1724624"/>
                </a:cubicBezTo>
                <a:cubicBezTo>
                  <a:pt x="347410" y="1657434"/>
                  <a:pt x="372901" y="1544052"/>
                  <a:pt x="372901" y="1386838"/>
                </a:cubicBezTo>
                <a:lnTo>
                  <a:pt x="372901" y="659562"/>
                </a:lnTo>
                <a:cubicBezTo>
                  <a:pt x="372901" y="411275"/>
                  <a:pt x="417575" y="239626"/>
                  <a:pt x="507975" y="143566"/>
                </a:cubicBezTo>
                <a:cubicBezTo>
                  <a:pt x="598112" y="47505"/>
                  <a:pt x="739757" y="0"/>
                  <a:pt x="931331"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dirty="0">
              <a:ea typeface="微软雅黑" pitchFamily="34" charset="-122"/>
            </a:endParaRPr>
          </a:p>
        </p:txBody>
      </p:sp>
      <p:sp>
        <p:nvSpPr>
          <p:cNvPr id="160" name="Freeform 5"/>
          <p:cNvSpPr>
            <a:spLocks/>
          </p:cNvSpPr>
          <p:nvPr/>
        </p:nvSpPr>
        <p:spPr bwMode="auto">
          <a:xfrm flipH="1">
            <a:off x="8138696" y="3939902"/>
            <a:ext cx="177720" cy="729369"/>
          </a:xfrm>
          <a:custGeom>
            <a:avLst/>
            <a:gdLst/>
            <a:ahLst/>
            <a:cxnLst/>
            <a:rect l="l" t="t" r="r" b="b"/>
            <a:pathLst>
              <a:path w="931331" h="3822203">
                <a:moveTo>
                  <a:pt x="931331" y="0"/>
                </a:moveTo>
                <a:lnTo>
                  <a:pt x="931331" y="43438"/>
                </a:lnTo>
                <a:lnTo>
                  <a:pt x="929692" y="43241"/>
                </a:lnTo>
                <a:cubicBezTo>
                  <a:pt x="720560" y="43241"/>
                  <a:pt x="548753" y="233651"/>
                  <a:pt x="531759" y="477070"/>
                </a:cubicBezTo>
                <a:cubicBezTo>
                  <a:pt x="531001" y="481589"/>
                  <a:pt x="530505" y="486178"/>
                  <a:pt x="530592" y="490864"/>
                </a:cubicBezTo>
                <a:lnTo>
                  <a:pt x="527965" y="521911"/>
                </a:lnTo>
                <a:cubicBezTo>
                  <a:pt x="527965" y="524355"/>
                  <a:pt x="527981" y="526795"/>
                  <a:pt x="528584" y="529223"/>
                </a:cubicBezTo>
                <a:cubicBezTo>
                  <a:pt x="525896" y="549213"/>
                  <a:pt x="525319" y="570030"/>
                  <a:pt x="525319" y="591585"/>
                </a:cubicBezTo>
                <a:lnTo>
                  <a:pt x="525319" y="1420695"/>
                </a:lnTo>
                <a:cubicBezTo>
                  <a:pt x="525319" y="1644311"/>
                  <a:pt x="418363" y="1909396"/>
                  <a:pt x="152419" y="1909396"/>
                </a:cubicBezTo>
                <a:lnTo>
                  <a:pt x="152419" y="1917007"/>
                </a:lnTo>
                <a:cubicBezTo>
                  <a:pt x="411268" y="1917007"/>
                  <a:pt x="525319" y="2180779"/>
                  <a:pt x="525319" y="2401508"/>
                </a:cubicBezTo>
                <a:lnTo>
                  <a:pt x="525319" y="3229831"/>
                </a:lnTo>
                <a:lnTo>
                  <a:pt x="528395" y="3285086"/>
                </a:lnTo>
                <a:lnTo>
                  <a:pt x="527965" y="3290166"/>
                </a:lnTo>
                <a:cubicBezTo>
                  <a:pt x="527965" y="3298449"/>
                  <a:pt x="528142" y="3306682"/>
                  <a:pt x="530049" y="3314794"/>
                </a:cubicBezTo>
                <a:cubicBezTo>
                  <a:pt x="529872" y="3323297"/>
                  <a:pt x="530775" y="3331587"/>
                  <a:pt x="532157" y="3339708"/>
                </a:cubicBezTo>
                <a:cubicBezTo>
                  <a:pt x="550979" y="3580884"/>
                  <a:pt x="721914" y="3768836"/>
                  <a:pt x="929692" y="3768836"/>
                </a:cubicBezTo>
                <a:cubicBezTo>
                  <a:pt x="930239" y="3768836"/>
                  <a:pt x="930786" y="3768835"/>
                  <a:pt x="931331" y="3768639"/>
                </a:cubicBezTo>
                <a:lnTo>
                  <a:pt x="931331" y="3822203"/>
                </a:lnTo>
                <a:cubicBezTo>
                  <a:pt x="739757" y="3822203"/>
                  <a:pt x="598112" y="3773911"/>
                  <a:pt x="507975" y="3678638"/>
                </a:cubicBezTo>
                <a:cubicBezTo>
                  <a:pt x="417575" y="3582577"/>
                  <a:pt x="372901" y="3410141"/>
                  <a:pt x="372901" y="3162642"/>
                </a:cubicBezTo>
                <a:lnTo>
                  <a:pt x="372901" y="2435365"/>
                </a:lnTo>
                <a:cubicBezTo>
                  <a:pt x="372901" y="2299674"/>
                  <a:pt x="350301" y="2189965"/>
                  <a:pt x="304838" y="2105453"/>
                </a:cubicBezTo>
                <a:cubicBezTo>
                  <a:pt x="260163" y="2021204"/>
                  <a:pt x="158200" y="1972649"/>
                  <a:pt x="0" y="1961888"/>
                </a:cubicBezTo>
                <a:lnTo>
                  <a:pt x="0" y="1860316"/>
                </a:lnTo>
                <a:cubicBezTo>
                  <a:pt x="146638" y="1837744"/>
                  <a:pt x="245710" y="1792339"/>
                  <a:pt x="296166" y="1724624"/>
                </a:cubicBezTo>
                <a:cubicBezTo>
                  <a:pt x="347410" y="1657434"/>
                  <a:pt x="372901" y="1544052"/>
                  <a:pt x="372901" y="1386838"/>
                </a:cubicBezTo>
                <a:lnTo>
                  <a:pt x="372901" y="659562"/>
                </a:lnTo>
                <a:cubicBezTo>
                  <a:pt x="372901" y="411275"/>
                  <a:pt x="417575" y="239626"/>
                  <a:pt x="507975" y="143566"/>
                </a:cubicBezTo>
                <a:cubicBezTo>
                  <a:pt x="598112" y="47505"/>
                  <a:pt x="739757" y="0"/>
                  <a:pt x="931331" y="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dirty="0">
              <a:ea typeface="微软雅黑" pitchFamily="34" charset="-122"/>
            </a:endParaRPr>
          </a:p>
        </p:txBody>
      </p:sp>
      <p:sp>
        <p:nvSpPr>
          <p:cNvPr id="161" name="TextBox 160"/>
          <p:cNvSpPr txBox="1"/>
          <p:nvPr/>
        </p:nvSpPr>
        <p:spPr>
          <a:xfrm>
            <a:off x="3563888" y="475567"/>
            <a:ext cx="2016224" cy="307777"/>
          </a:xfrm>
          <a:prstGeom prst="rect">
            <a:avLst/>
          </a:prstGeom>
          <a:noFill/>
        </p:spPr>
        <p:txBody>
          <a:bodyPr wrap="square" lIns="0" tIns="0" rIns="0" bIns="0" rtlCol="0">
            <a:spAutoFit/>
          </a:bodyPr>
          <a:lstStyle/>
          <a:p>
            <a:pPr algn="ctr"/>
            <a:r>
              <a:rPr lang="zh-CN" altLang="en-US" sz="2000" b="1" dirty="0" smtClean="0">
                <a:latin typeface="微软雅黑" pitchFamily="34" charset="-122"/>
                <a:ea typeface="微软雅黑" pitchFamily="34" charset="-122"/>
              </a:rPr>
              <a:t>结束语</a:t>
            </a:r>
            <a:endParaRPr lang="zh-CN" altLang="en-US" sz="1000" dirty="0">
              <a:latin typeface="微软雅黑" pitchFamily="34" charset="-122"/>
              <a:ea typeface="微软雅黑" pitchFamily="34" charset="-122"/>
            </a:endParaRPr>
          </a:p>
        </p:txBody>
      </p:sp>
    </p:spTree>
    <p:extLst>
      <p:ext uri="{BB962C8B-B14F-4D97-AF65-F5344CB8AC3E}">
        <p14:creationId xmlns:p14="http://schemas.microsoft.com/office/powerpoint/2010/main" val="2108469774"/>
      </p:ext>
    </p:extLst>
  </p:cSld>
  <p:clrMapOvr>
    <a:masterClrMapping/>
  </p:clrMapOvr>
  <p:transition spd="slow" advTm="0">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par>
                                    <p:cTn id="30" presetID="53" presetClass="entr" presetSubtype="16"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fltVal val="0"/>
                                              </p:val>
                                            </p:tav>
                                            <p:tav tm="100000">
                                              <p:val>
                                                <p:strVal val="#ppt_h"/>
                                              </p:val>
                                            </p:tav>
                                          </p:tavLst>
                                        </p:anim>
                                        <p:animEffect transition="in" filter="fade">
                                          <p:cBhvr>
                                            <p:cTn id="34" dur="500"/>
                                            <p:tgtEl>
                                              <p:spTgt spid="19"/>
                                            </p:tgtEl>
                                          </p:cBhvr>
                                        </p:animEffect>
                                      </p:childTnLst>
                                    </p:cTn>
                                  </p:par>
                                  <p:par>
                                    <p:cTn id="35" presetID="53" presetClass="entr" presetSubtype="16"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500" fill="hold"/>
                                            <p:tgtEl>
                                              <p:spTgt spid="22"/>
                                            </p:tgtEl>
                                            <p:attrNameLst>
                                              <p:attrName>ppt_w</p:attrName>
                                            </p:attrNameLst>
                                          </p:cBhvr>
                                          <p:tavLst>
                                            <p:tav tm="0">
                                              <p:val>
                                                <p:fltVal val="0"/>
                                              </p:val>
                                            </p:tav>
                                            <p:tav tm="100000">
                                              <p:val>
                                                <p:strVal val="#ppt_w"/>
                                              </p:val>
                                            </p:tav>
                                          </p:tavLst>
                                        </p:anim>
                                        <p:anim calcmode="lin" valueType="num">
                                          <p:cBhvr>
                                            <p:cTn id="38" dur="500" fill="hold"/>
                                            <p:tgtEl>
                                              <p:spTgt spid="22"/>
                                            </p:tgtEl>
                                            <p:attrNameLst>
                                              <p:attrName>ppt_h</p:attrName>
                                            </p:attrNameLst>
                                          </p:cBhvr>
                                          <p:tavLst>
                                            <p:tav tm="0">
                                              <p:val>
                                                <p:fltVal val="0"/>
                                              </p:val>
                                            </p:tav>
                                            <p:tav tm="100000">
                                              <p:val>
                                                <p:strVal val="#ppt_h"/>
                                              </p:val>
                                            </p:tav>
                                          </p:tavLst>
                                        </p:anim>
                                        <p:animEffect transition="in" filter="fade">
                                          <p:cBhvr>
                                            <p:cTn id="39" dur="500"/>
                                            <p:tgtEl>
                                              <p:spTgt spid="22"/>
                                            </p:tgtEl>
                                          </p:cBhvr>
                                        </p:animEffect>
                                      </p:childTnLst>
                                    </p:cTn>
                                  </p:par>
                                  <p:par>
                                    <p:cTn id="40" presetID="53" presetClass="entr" presetSubtype="16"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500" fill="hold"/>
                                            <p:tgtEl>
                                              <p:spTgt spid="25"/>
                                            </p:tgtEl>
                                            <p:attrNameLst>
                                              <p:attrName>ppt_w</p:attrName>
                                            </p:attrNameLst>
                                          </p:cBhvr>
                                          <p:tavLst>
                                            <p:tav tm="0">
                                              <p:val>
                                                <p:fltVal val="0"/>
                                              </p:val>
                                            </p:tav>
                                            <p:tav tm="100000">
                                              <p:val>
                                                <p:strVal val="#ppt_w"/>
                                              </p:val>
                                            </p:tav>
                                          </p:tavLst>
                                        </p:anim>
                                        <p:anim calcmode="lin" valueType="num">
                                          <p:cBhvr>
                                            <p:cTn id="43" dur="500" fill="hold"/>
                                            <p:tgtEl>
                                              <p:spTgt spid="25"/>
                                            </p:tgtEl>
                                            <p:attrNameLst>
                                              <p:attrName>ppt_h</p:attrName>
                                            </p:attrNameLst>
                                          </p:cBhvr>
                                          <p:tavLst>
                                            <p:tav tm="0">
                                              <p:val>
                                                <p:fltVal val="0"/>
                                              </p:val>
                                            </p:tav>
                                            <p:tav tm="100000">
                                              <p:val>
                                                <p:strVal val="#ppt_h"/>
                                              </p:val>
                                            </p:tav>
                                          </p:tavLst>
                                        </p:anim>
                                        <p:animEffect transition="in" filter="fade">
                                          <p:cBhvr>
                                            <p:cTn id="44" dur="500"/>
                                            <p:tgtEl>
                                              <p:spTgt spid="25"/>
                                            </p:tgtEl>
                                          </p:cBhvr>
                                        </p:animEffect>
                                      </p:childTnLst>
                                    </p:cTn>
                                  </p:par>
                                  <p:par>
                                    <p:cTn id="45" presetID="53" presetClass="entr" presetSubtype="16"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p:cTn id="47" dur="500" fill="hold"/>
                                            <p:tgtEl>
                                              <p:spTgt spid="28"/>
                                            </p:tgtEl>
                                            <p:attrNameLst>
                                              <p:attrName>ppt_w</p:attrName>
                                            </p:attrNameLst>
                                          </p:cBhvr>
                                          <p:tavLst>
                                            <p:tav tm="0">
                                              <p:val>
                                                <p:fltVal val="0"/>
                                              </p:val>
                                            </p:tav>
                                            <p:tav tm="100000">
                                              <p:val>
                                                <p:strVal val="#ppt_w"/>
                                              </p:val>
                                            </p:tav>
                                          </p:tavLst>
                                        </p:anim>
                                        <p:anim calcmode="lin" valueType="num">
                                          <p:cBhvr>
                                            <p:cTn id="48" dur="500" fill="hold"/>
                                            <p:tgtEl>
                                              <p:spTgt spid="28"/>
                                            </p:tgtEl>
                                            <p:attrNameLst>
                                              <p:attrName>ppt_h</p:attrName>
                                            </p:attrNameLst>
                                          </p:cBhvr>
                                          <p:tavLst>
                                            <p:tav tm="0">
                                              <p:val>
                                                <p:fltVal val="0"/>
                                              </p:val>
                                            </p:tav>
                                            <p:tav tm="100000">
                                              <p:val>
                                                <p:strVal val="#ppt_h"/>
                                              </p:val>
                                            </p:tav>
                                          </p:tavLst>
                                        </p:anim>
                                        <p:animEffect transition="in" filter="fade">
                                          <p:cBhvr>
                                            <p:cTn id="49" dur="500"/>
                                            <p:tgtEl>
                                              <p:spTgt spid="28"/>
                                            </p:tgtEl>
                                          </p:cBhvr>
                                        </p:animEffect>
                                      </p:childTnLst>
                                    </p:cTn>
                                  </p:par>
                                  <p:par>
                                    <p:cTn id="50" presetID="53" presetClass="entr" presetSubtype="16"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fltVal val="0"/>
                                              </p:val>
                                            </p:tav>
                                            <p:tav tm="100000">
                                              <p:val>
                                                <p:strVal val="#ppt_w"/>
                                              </p:val>
                                            </p:tav>
                                          </p:tavLst>
                                        </p:anim>
                                        <p:anim calcmode="lin" valueType="num">
                                          <p:cBhvr>
                                            <p:cTn id="53" dur="500" fill="hold"/>
                                            <p:tgtEl>
                                              <p:spTgt spid="31"/>
                                            </p:tgtEl>
                                            <p:attrNameLst>
                                              <p:attrName>ppt_h</p:attrName>
                                            </p:attrNameLst>
                                          </p:cBhvr>
                                          <p:tavLst>
                                            <p:tav tm="0">
                                              <p:val>
                                                <p:fltVal val="0"/>
                                              </p:val>
                                            </p:tav>
                                            <p:tav tm="100000">
                                              <p:val>
                                                <p:strVal val="#ppt_h"/>
                                              </p:val>
                                            </p:tav>
                                          </p:tavLst>
                                        </p:anim>
                                        <p:animEffect transition="in" filter="fade">
                                          <p:cBhvr>
                                            <p:cTn id="54" dur="500"/>
                                            <p:tgtEl>
                                              <p:spTgt spid="31"/>
                                            </p:tgtEl>
                                          </p:cBhvr>
                                        </p:animEffect>
                                      </p:childTnLst>
                                    </p:cTn>
                                  </p:par>
                                  <p:par>
                                    <p:cTn id="55" presetID="42" presetClass="path" presetSubtype="0" fill="hold" nodeType="withEffect" p14:presetBounceEnd="36000">
                                      <p:stCondLst>
                                        <p:cond delay="0"/>
                                      </p:stCondLst>
                                      <p:childTnLst>
                                        <p:animMotion origin="layout" path="M -2.77778E-7 -1.60494E-6 L 0.16788 0.62624 " pathEditMode="relative" rAng="0" ptsTypes="AA" p14:bounceEnd="36000">
                                          <p:cBhvr>
                                            <p:cTn id="56" dur="500" spd="-100000" fill="hold"/>
                                            <p:tgtEl>
                                              <p:spTgt spid="4"/>
                                            </p:tgtEl>
                                            <p:attrNameLst>
                                              <p:attrName>ppt_x</p:attrName>
                                              <p:attrName>ppt_y</p:attrName>
                                            </p:attrNameLst>
                                          </p:cBhvr>
                                          <p:rCtr x="8385" y="31296"/>
                                        </p:animMotion>
                                      </p:childTnLst>
                                    </p:cTn>
                                  </p:par>
                                  <p:par>
                                    <p:cTn id="57" presetID="42" presetClass="path" presetSubtype="0" fill="hold" nodeType="withEffect" p14:presetBounceEnd="36000">
                                      <p:stCondLst>
                                        <p:cond delay="0"/>
                                      </p:stCondLst>
                                      <p:childTnLst>
                                        <p:animMotion origin="layout" path="M 1.38889E-6 -2.96296E-6 L -0.24583 0.48704 " pathEditMode="relative" rAng="0" ptsTypes="AA" p14:bounceEnd="36000">
                                          <p:cBhvr>
                                            <p:cTn id="58" dur="500" spd="-100000" fill="hold"/>
                                            <p:tgtEl>
                                              <p:spTgt spid="7"/>
                                            </p:tgtEl>
                                            <p:attrNameLst>
                                              <p:attrName>ppt_x</p:attrName>
                                              <p:attrName>ppt_y</p:attrName>
                                            </p:attrNameLst>
                                          </p:cBhvr>
                                          <p:rCtr x="-12292" y="24352"/>
                                        </p:animMotion>
                                      </p:childTnLst>
                                    </p:cTn>
                                  </p:par>
                                  <p:par>
                                    <p:cTn id="59" presetID="42" presetClass="path" presetSubtype="0" fill="hold" nodeType="withEffect" p14:presetBounceEnd="36000">
                                      <p:stCondLst>
                                        <p:cond delay="0"/>
                                      </p:stCondLst>
                                      <p:childTnLst>
                                        <p:animMotion origin="layout" path="M 3.88889E-6 3.20988E-6 L -0.13125 0.61296 " pathEditMode="relative" rAng="0" ptsTypes="AA" p14:bounceEnd="36000">
                                          <p:cBhvr>
                                            <p:cTn id="60" dur="500" spd="-100000" fill="hold"/>
                                            <p:tgtEl>
                                              <p:spTgt spid="10"/>
                                            </p:tgtEl>
                                            <p:attrNameLst>
                                              <p:attrName>ppt_x</p:attrName>
                                              <p:attrName>ppt_y</p:attrName>
                                            </p:attrNameLst>
                                          </p:cBhvr>
                                          <p:rCtr x="-6562" y="30648"/>
                                        </p:animMotion>
                                      </p:childTnLst>
                                    </p:cTn>
                                  </p:par>
                                  <p:par>
                                    <p:cTn id="61" presetID="42" presetClass="path" presetSubtype="0" fill="hold" nodeType="withEffect" p14:presetBounceEnd="36000">
                                      <p:stCondLst>
                                        <p:cond delay="0"/>
                                      </p:stCondLst>
                                      <p:childTnLst>
                                        <p:animMotion origin="layout" path="M 5E-6 4.32099E-6 L 0.27987 0.60648 " pathEditMode="relative" rAng="0" ptsTypes="AA" p14:bounceEnd="36000">
                                          <p:cBhvr>
                                            <p:cTn id="62" dur="500" spd="-100000" fill="hold"/>
                                            <p:tgtEl>
                                              <p:spTgt spid="13"/>
                                            </p:tgtEl>
                                            <p:attrNameLst>
                                              <p:attrName>ppt_x</p:attrName>
                                              <p:attrName>ppt_y</p:attrName>
                                            </p:attrNameLst>
                                          </p:cBhvr>
                                          <p:rCtr x="13993" y="30309"/>
                                        </p:animMotion>
                                      </p:childTnLst>
                                    </p:cTn>
                                  </p:par>
                                  <p:par>
                                    <p:cTn id="63" presetID="42" presetClass="path" presetSubtype="0" fill="hold" nodeType="withEffect" p14:presetBounceEnd="36000">
                                      <p:stCondLst>
                                        <p:cond delay="0"/>
                                      </p:stCondLst>
                                      <p:childTnLst>
                                        <p:animMotion origin="layout" path="M -3.61111E-6 -9.87654E-7 L 0.08091 0.58364 " pathEditMode="relative" rAng="0" ptsTypes="AA" p14:bounceEnd="36000">
                                          <p:cBhvr>
                                            <p:cTn id="64" dur="500" spd="-100000" fill="hold"/>
                                            <p:tgtEl>
                                              <p:spTgt spid="16"/>
                                            </p:tgtEl>
                                            <p:attrNameLst>
                                              <p:attrName>ppt_x</p:attrName>
                                              <p:attrName>ppt_y</p:attrName>
                                            </p:attrNameLst>
                                          </p:cBhvr>
                                          <p:rCtr x="4045" y="29167"/>
                                        </p:animMotion>
                                      </p:childTnLst>
                                    </p:cTn>
                                  </p:par>
                                  <p:par>
                                    <p:cTn id="65" presetID="42" presetClass="path" presetSubtype="0" fill="hold" nodeType="withEffect" p14:presetBounceEnd="36000">
                                      <p:stCondLst>
                                        <p:cond delay="0"/>
                                      </p:stCondLst>
                                      <p:childTnLst>
                                        <p:animMotion origin="layout" path="M -4.72222E-6 3.33333E-6 L 0.04619 0.57808 " pathEditMode="relative" rAng="0" ptsTypes="AA" p14:bounceEnd="36000">
                                          <p:cBhvr>
                                            <p:cTn id="66" dur="500" spd="-100000" fill="hold"/>
                                            <p:tgtEl>
                                              <p:spTgt spid="19"/>
                                            </p:tgtEl>
                                            <p:attrNameLst>
                                              <p:attrName>ppt_x</p:attrName>
                                              <p:attrName>ppt_y</p:attrName>
                                            </p:attrNameLst>
                                          </p:cBhvr>
                                          <p:rCtr x="2309" y="28889"/>
                                        </p:animMotion>
                                      </p:childTnLst>
                                    </p:cTn>
                                  </p:par>
                                  <p:par>
                                    <p:cTn id="67" presetID="42" presetClass="path" presetSubtype="0" fill="hold" nodeType="withEffect" p14:presetBounceEnd="36000">
                                      <p:stCondLst>
                                        <p:cond delay="0"/>
                                      </p:stCondLst>
                                      <p:childTnLst>
                                        <p:animMotion origin="layout" path="M 2.5E-6 -1.11111E-6 L -0.05191 0.61512 " pathEditMode="relative" rAng="0" ptsTypes="AA" p14:bounceEnd="36000">
                                          <p:cBhvr>
                                            <p:cTn id="68" dur="500" spd="-100000" fill="hold"/>
                                            <p:tgtEl>
                                              <p:spTgt spid="22"/>
                                            </p:tgtEl>
                                            <p:attrNameLst>
                                              <p:attrName>ppt_x</p:attrName>
                                              <p:attrName>ppt_y</p:attrName>
                                            </p:attrNameLst>
                                          </p:cBhvr>
                                          <p:rCtr x="-2604" y="30741"/>
                                        </p:animMotion>
                                      </p:childTnLst>
                                    </p:cTn>
                                  </p:par>
                                  <p:par>
                                    <p:cTn id="69" presetID="42" presetClass="path" presetSubtype="0" fill="hold" nodeType="withEffect" p14:presetBounceEnd="36000">
                                      <p:stCondLst>
                                        <p:cond delay="0"/>
                                      </p:stCondLst>
                                      <p:childTnLst>
                                        <p:animMotion origin="layout" path="M -3.88889E-6 -3.7037E-6 L -0.1375 0.75 " pathEditMode="relative" rAng="0" ptsTypes="AA" p14:bounceEnd="36000">
                                          <p:cBhvr>
                                            <p:cTn id="70" dur="500" spd="-100000" fill="hold"/>
                                            <p:tgtEl>
                                              <p:spTgt spid="25"/>
                                            </p:tgtEl>
                                            <p:attrNameLst>
                                              <p:attrName>ppt_x</p:attrName>
                                              <p:attrName>ppt_y</p:attrName>
                                            </p:attrNameLst>
                                          </p:cBhvr>
                                          <p:rCtr x="-6875" y="37500"/>
                                        </p:animMotion>
                                      </p:childTnLst>
                                    </p:cTn>
                                  </p:par>
                                  <p:par>
                                    <p:cTn id="71" presetID="42" presetClass="path" presetSubtype="0" fill="hold" nodeType="withEffect" p14:presetBounceEnd="36000">
                                      <p:stCondLst>
                                        <p:cond delay="0"/>
                                      </p:stCondLst>
                                      <p:childTnLst>
                                        <p:animMotion origin="layout" path="M -4.44444E-6 -4.07407E-6 L 0.07709 0.69074 " pathEditMode="relative" rAng="0" ptsTypes="AA" p14:bounceEnd="36000">
                                          <p:cBhvr>
                                            <p:cTn id="72" dur="500" spd="-100000" fill="hold"/>
                                            <p:tgtEl>
                                              <p:spTgt spid="28"/>
                                            </p:tgtEl>
                                            <p:attrNameLst>
                                              <p:attrName>ppt_x</p:attrName>
                                              <p:attrName>ppt_y</p:attrName>
                                            </p:attrNameLst>
                                          </p:cBhvr>
                                          <p:rCtr x="3854" y="34537"/>
                                        </p:animMotion>
                                      </p:childTnLst>
                                    </p:cTn>
                                  </p:par>
                                  <p:par>
                                    <p:cTn id="73" presetID="42" presetClass="path" presetSubtype="0" fill="hold" nodeType="withEffect" p14:presetBounceEnd="36000">
                                      <p:stCondLst>
                                        <p:cond delay="0"/>
                                      </p:stCondLst>
                                      <p:childTnLst>
                                        <p:animMotion origin="layout" path="M 1.11111E-6 -6.17284E-7 L -0.16389 0.69012 " pathEditMode="relative" rAng="0" ptsTypes="AA" p14:bounceEnd="36000">
                                          <p:cBhvr>
                                            <p:cTn id="74" dur="500" spd="-100000" fill="hold"/>
                                            <p:tgtEl>
                                              <p:spTgt spid="31"/>
                                            </p:tgtEl>
                                            <p:attrNameLst>
                                              <p:attrName>ppt_x</p:attrName>
                                              <p:attrName>ppt_y</p:attrName>
                                            </p:attrNameLst>
                                          </p:cBhvr>
                                          <p:rCtr x="-8194" y="34506"/>
                                        </p:animMotion>
                                      </p:childTnLst>
                                    </p:cTn>
                                  </p:par>
                                </p:childTnLst>
                              </p:cTn>
                            </p:par>
                            <p:par>
                              <p:cTn id="75" fill="hold">
                                <p:stCondLst>
                                  <p:cond delay="1000"/>
                                </p:stCondLst>
                                <p:childTnLst>
                                  <p:par>
                                    <p:cTn id="76" presetID="42" presetClass="entr" presetSubtype="0" fill="hold" grpId="0" nodeType="afterEffect">
                                      <p:stCondLst>
                                        <p:cond delay="0"/>
                                      </p:stCondLst>
                                      <p:childTnLst>
                                        <p:set>
                                          <p:cBhvr>
                                            <p:cTn id="77" dur="1" fill="hold">
                                              <p:stCondLst>
                                                <p:cond delay="0"/>
                                              </p:stCondLst>
                                            </p:cTn>
                                            <p:tgtEl>
                                              <p:spTgt spid="3"/>
                                            </p:tgtEl>
                                            <p:attrNameLst>
                                              <p:attrName>style.visibility</p:attrName>
                                            </p:attrNameLst>
                                          </p:cBhvr>
                                          <p:to>
                                            <p:strVal val="visible"/>
                                          </p:to>
                                        </p:set>
                                        <p:animEffect transition="in" filter="fade">
                                          <p:cBhvr>
                                            <p:cTn id="78" dur="500"/>
                                            <p:tgtEl>
                                              <p:spTgt spid="3"/>
                                            </p:tgtEl>
                                          </p:cBhvr>
                                        </p:animEffect>
                                        <p:anim calcmode="lin" valueType="num">
                                          <p:cBhvr>
                                            <p:cTn id="79" dur="500" fill="hold"/>
                                            <p:tgtEl>
                                              <p:spTgt spid="3"/>
                                            </p:tgtEl>
                                            <p:attrNameLst>
                                              <p:attrName>ppt_x</p:attrName>
                                            </p:attrNameLst>
                                          </p:cBhvr>
                                          <p:tavLst>
                                            <p:tav tm="0">
                                              <p:val>
                                                <p:strVal val="#ppt_x"/>
                                              </p:val>
                                            </p:tav>
                                            <p:tav tm="100000">
                                              <p:val>
                                                <p:strVal val="#ppt_x"/>
                                              </p:val>
                                            </p:tav>
                                          </p:tavLst>
                                        </p:anim>
                                        <p:anim calcmode="lin" valueType="num">
                                          <p:cBhvr>
                                            <p:cTn id="80" dur="500" fill="hold"/>
                                            <p:tgtEl>
                                              <p:spTgt spid="3"/>
                                            </p:tgtEl>
                                            <p:attrNameLst>
                                              <p:attrName>ppt_y</p:attrName>
                                            </p:attrNameLst>
                                          </p:cBhvr>
                                          <p:tavLst>
                                            <p:tav tm="0">
                                              <p:val>
                                                <p:strVal val="#ppt_y+.1"/>
                                              </p:val>
                                            </p:tav>
                                            <p:tav tm="100000">
                                              <p:val>
                                                <p:strVal val="#ppt_y"/>
                                              </p:val>
                                            </p:tav>
                                          </p:tavLst>
                                        </p:anim>
                                      </p:childTnLst>
                                    </p:cTn>
                                  </p:par>
                                </p:childTnLst>
                              </p:cTn>
                            </p:par>
                            <p:par>
                              <p:cTn id="81" fill="hold">
                                <p:stCondLst>
                                  <p:cond delay="1500"/>
                                </p:stCondLst>
                                <p:childTnLst>
                                  <p:par>
                                    <p:cTn id="82" presetID="53" presetClass="entr" presetSubtype="16" fill="hold" nodeType="afterEffect">
                                      <p:stCondLst>
                                        <p:cond delay="0"/>
                                      </p:stCondLst>
                                      <p:childTnLst>
                                        <p:set>
                                          <p:cBhvr>
                                            <p:cTn id="83" dur="1" fill="hold">
                                              <p:stCondLst>
                                                <p:cond delay="0"/>
                                              </p:stCondLst>
                                            </p:cTn>
                                            <p:tgtEl>
                                              <p:spTgt spid="35"/>
                                            </p:tgtEl>
                                            <p:attrNameLst>
                                              <p:attrName>style.visibility</p:attrName>
                                            </p:attrNameLst>
                                          </p:cBhvr>
                                          <p:to>
                                            <p:strVal val="visible"/>
                                          </p:to>
                                        </p:set>
                                        <p:anim calcmode="lin" valueType="num">
                                          <p:cBhvr>
                                            <p:cTn id="84" dur="500" fill="hold"/>
                                            <p:tgtEl>
                                              <p:spTgt spid="35"/>
                                            </p:tgtEl>
                                            <p:attrNameLst>
                                              <p:attrName>ppt_w</p:attrName>
                                            </p:attrNameLst>
                                          </p:cBhvr>
                                          <p:tavLst>
                                            <p:tav tm="0">
                                              <p:val>
                                                <p:fltVal val="0"/>
                                              </p:val>
                                            </p:tav>
                                            <p:tav tm="100000">
                                              <p:val>
                                                <p:strVal val="#ppt_w"/>
                                              </p:val>
                                            </p:tav>
                                          </p:tavLst>
                                        </p:anim>
                                        <p:anim calcmode="lin" valueType="num">
                                          <p:cBhvr>
                                            <p:cTn id="85" dur="500" fill="hold"/>
                                            <p:tgtEl>
                                              <p:spTgt spid="35"/>
                                            </p:tgtEl>
                                            <p:attrNameLst>
                                              <p:attrName>ppt_h</p:attrName>
                                            </p:attrNameLst>
                                          </p:cBhvr>
                                          <p:tavLst>
                                            <p:tav tm="0">
                                              <p:val>
                                                <p:fltVal val="0"/>
                                              </p:val>
                                            </p:tav>
                                            <p:tav tm="100000">
                                              <p:val>
                                                <p:strVal val="#ppt_h"/>
                                              </p:val>
                                            </p:tav>
                                          </p:tavLst>
                                        </p:anim>
                                        <p:animEffect transition="in" filter="fade">
                                          <p:cBhvr>
                                            <p:cTn id="86" dur="500"/>
                                            <p:tgtEl>
                                              <p:spTgt spid="35"/>
                                            </p:tgtEl>
                                          </p:cBhvr>
                                        </p:animEffect>
                                      </p:childTnLst>
                                    </p:cTn>
                                  </p:par>
                                  <p:par>
                                    <p:cTn id="87" presetID="53" presetClass="entr" presetSubtype="16" fill="hold" nodeType="withEffect">
                                      <p:stCondLst>
                                        <p:cond delay="0"/>
                                      </p:stCondLst>
                                      <p:childTnLst>
                                        <p:set>
                                          <p:cBhvr>
                                            <p:cTn id="88" dur="1" fill="hold">
                                              <p:stCondLst>
                                                <p:cond delay="0"/>
                                              </p:stCondLst>
                                            </p:cTn>
                                            <p:tgtEl>
                                              <p:spTgt spid="38"/>
                                            </p:tgtEl>
                                            <p:attrNameLst>
                                              <p:attrName>style.visibility</p:attrName>
                                            </p:attrNameLst>
                                          </p:cBhvr>
                                          <p:to>
                                            <p:strVal val="visible"/>
                                          </p:to>
                                        </p:set>
                                        <p:anim calcmode="lin" valueType="num">
                                          <p:cBhvr>
                                            <p:cTn id="89" dur="500" fill="hold"/>
                                            <p:tgtEl>
                                              <p:spTgt spid="38"/>
                                            </p:tgtEl>
                                            <p:attrNameLst>
                                              <p:attrName>ppt_w</p:attrName>
                                            </p:attrNameLst>
                                          </p:cBhvr>
                                          <p:tavLst>
                                            <p:tav tm="0">
                                              <p:val>
                                                <p:fltVal val="0"/>
                                              </p:val>
                                            </p:tav>
                                            <p:tav tm="100000">
                                              <p:val>
                                                <p:strVal val="#ppt_w"/>
                                              </p:val>
                                            </p:tav>
                                          </p:tavLst>
                                        </p:anim>
                                        <p:anim calcmode="lin" valueType="num">
                                          <p:cBhvr>
                                            <p:cTn id="90" dur="500" fill="hold"/>
                                            <p:tgtEl>
                                              <p:spTgt spid="38"/>
                                            </p:tgtEl>
                                            <p:attrNameLst>
                                              <p:attrName>ppt_h</p:attrName>
                                            </p:attrNameLst>
                                          </p:cBhvr>
                                          <p:tavLst>
                                            <p:tav tm="0">
                                              <p:val>
                                                <p:fltVal val="0"/>
                                              </p:val>
                                            </p:tav>
                                            <p:tav tm="100000">
                                              <p:val>
                                                <p:strVal val="#ppt_h"/>
                                              </p:val>
                                            </p:tav>
                                          </p:tavLst>
                                        </p:anim>
                                        <p:animEffect transition="in" filter="fade">
                                          <p:cBhvr>
                                            <p:cTn id="91" dur="500"/>
                                            <p:tgtEl>
                                              <p:spTgt spid="38"/>
                                            </p:tgtEl>
                                          </p:cBhvr>
                                        </p:animEffect>
                                      </p:childTnLst>
                                    </p:cTn>
                                  </p:par>
                                  <p:par>
                                    <p:cTn id="92" presetID="53" presetClass="entr" presetSubtype="16" fill="hold" nodeType="withEffect">
                                      <p:stCondLst>
                                        <p:cond delay="0"/>
                                      </p:stCondLst>
                                      <p:childTnLst>
                                        <p:set>
                                          <p:cBhvr>
                                            <p:cTn id="93" dur="1" fill="hold">
                                              <p:stCondLst>
                                                <p:cond delay="0"/>
                                              </p:stCondLst>
                                            </p:cTn>
                                            <p:tgtEl>
                                              <p:spTgt spid="41"/>
                                            </p:tgtEl>
                                            <p:attrNameLst>
                                              <p:attrName>style.visibility</p:attrName>
                                            </p:attrNameLst>
                                          </p:cBhvr>
                                          <p:to>
                                            <p:strVal val="visible"/>
                                          </p:to>
                                        </p:set>
                                        <p:anim calcmode="lin" valueType="num">
                                          <p:cBhvr>
                                            <p:cTn id="94" dur="500" fill="hold"/>
                                            <p:tgtEl>
                                              <p:spTgt spid="41"/>
                                            </p:tgtEl>
                                            <p:attrNameLst>
                                              <p:attrName>ppt_w</p:attrName>
                                            </p:attrNameLst>
                                          </p:cBhvr>
                                          <p:tavLst>
                                            <p:tav tm="0">
                                              <p:val>
                                                <p:fltVal val="0"/>
                                              </p:val>
                                            </p:tav>
                                            <p:tav tm="100000">
                                              <p:val>
                                                <p:strVal val="#ppt_w"/>
                                              </p:val>
                                            </p:tav>
                                          </p:tavLst>
                                        </p:anim>
                                        <p:anim calcmode="lin" valueType="num">
                                          <p:cBhvr>
                                            <p:cTn id="95" dur="500" fill="hold"/>
                                            <p:tgtEl>
                                              <p:spTgt spid="41"/>
                                            </p:tgtEl>
                                            <p:attrNameLst>
                                              <p:attrName>ppt_h</p:attrName>
                                            </p:attrNameLst>
                                          </p:cBhvr>
                                          <p:tavLst>
                                            <p:tav tm="0">
                                              <p:val>
                                                <p:fltVal val="0"/>
                                              </p:val>
                                            </p:tav>
                                            <p:tav tm="100000">
                                              <p:val>
                                                <p:strVal val="#ppt_h"/>
                                              </p:val>
                                            </p:tav>
                                          </p:tavLst>
                                        </p:anim>
                                        <p:animEffect transition="in" filter="fade">
                                          <p:cBhvr>
                                            <p:cTn id="96" dur="500"/>
                                            <p:tgtEl>
                                              <p:spTgt spid="41"/>
                                            </p:tgtEl>
                                          </p:cBhvr>
                                        </p:animEffect>
                                      </p:childTnLst>
                                    </p:cTn>
                                  </p:par>
                                  <p:par>
                                    <p:cTn id="97" presetID="53" presetClass="entr" presetSubtype="16" fill="hold" nodeType="withEffect">
                                      <p:stCondLst>
                                        <p:cond delay="0"/>
                                      </p:stCondLst>
                                      <p:childTnLst>
                                        <p:set>
                                          <p:cBhvr>
                                            <p:cTn id="98" dur="1" fill="hold">
                                              <p:stCondLst>
                                                <p:cond delay="0"/>
                                              </p:stCondLst>
                                            </p:cTn>
                                            <p:tgtEl>
                                              <p:spTgt spid="44"/>
                                            </p:tgtEl>
                                            <p:attrNameLst>
                                              <p:attrName>style.visibility</p:attrName>
                                            </p:attrNameLst>
                                          </p:cBhvr>
                                          <p:to>
                                            <p:strVal val="visible"/>
                                          </p:to>
                                        </p:set>
                                        <p:anim calcmode="lin" valueType="num">
                                          <p:cBhvr>
                                            <p:cTn id="99" dur="500" fill="hold"/>
                                            <p:tgtEl>
                                              <p:spTgt spid="44"/>
                                            </p:tgtEl>
                                            <p:attrNameLst>
                                              <p:attrName>ppt_w</p:attrName>
                                            </p:attrNameLst>
                                          </p:cBhvr>
                                          <p:tavLst>
                                            <p:tav tm="0">
                                              <p:val>
                                                <p:fltVal val="0"/>
                                              </p:val>
                                            </p:tav>
                                            <p:tav tm="100000">
                                              <p:val>
                                                <p:strVal val="#ppt_w"/>
                                              </p:val>
                                            </p:tav>
                                          </p:tavLst>
                                        </p:anim>
                                        <p:anim calcmode="lin" valueType="num">
                                          <p:cBhvr>
                                            <p:cTn id="100" dur="500" fill="hold"/>
                                            <p:tgtEl>
                                              <p:spTgt spid="44"/>
                                            </p:tgtEl>
                                            <p:attrNameLst>
                                              <p:attrName>ppt_h</p:attrName>
                                            </p:attrNameLst>
                                          </p:cBhvr>
                                          <p:tavLst>
                                            <p:tav tm="0">
                                              <p:val>
                                                <p:fltVal val="0"/>
                                              </p:val>
                                            </p:tav>
                                            <p:tav tm="100000">
                                              <p:val>
                                                <p:strVal val="#ppt_h"/>
                                              </p:val>
                                            </p:tav>
                                          </p:tavLst>
                                        </p:anim>
                                        <p:animEffect transition="in" filter="fade">
                                          <p:cBhvr>
                                            <p:cTn id="101" dur="500"/>
                                            <p:tgtEl>
                                              <p:spTgt spid="44"/>
                                            </p:tgtEl>
                                          </p:cBhvr>
                                        </p:animEffect>
                                      </p:childTnLst>
                                    </p:cTn>
                                  </p:par>
                                  <p:par>
                                    <p:cTn id="102" presetID="53" presetClass="entr" presetSubtype="16" fill="hold" nodeType="withEffect">
                                      <p:stCondLst>
                                        <p:cond delay="0"/>
                                      </p:stCondLst>
                                      <p:childTnLst>
                                        <p:set>
                                          <p:cBhvr>
                                            <p:cTn id="103" dur="1" fill="hold">
                                              <p:stCondLst>
                                                <p:cond delay="0"/>
                                              </p:stCondLst>
                                            </p:cTn>
                                            <p:tgtEl>
                                              <p:spTgt spid="112"/>
                                            </p:tgtEl>
                                            <p:attrNameLst>
                                              <p:attrName>style.visibility</p:attrName>
                                            </p:attrNameLst>
                                          </p:cBhvr>
                                          <p:to>
                                            <p:strVal val="visible"/>
                                          </p:to>
                                        </p:set>
                                        <p:anim calcmode="lin" valueType="num">
                                          <p:cBhvr>
                                            <p:cTn id="104" dur="500" fill="hold"/>
                                            <p:tgtEl>
                                              <p:spTgt spid="112"/>
                                            </p:tgtEl>
                                            <p:attrNameLst>
                                              <p:attrName>ppt_w</p:attrName>
                                            </p:attrNameLst>
                                          </p:cBhvr>
                                          <p:tavLst>
                                            <p:tav tm="0">
                                              <p:val>
                                                <p:fltVal val="0"/>
                                              </p:val>
                                            </p:tav>
                                            <p:tav tm="100000">
                                              <p:val>
                                                <p:strVal val="#ppt_w"/>
                                              </p:val>
                                            </p:tav>
                                          </p:tavLst>
                                        </p:anim>
                                        <p:anim calcmode="lin" valueType="num">
                                          <p:cBhvr>
                                            <p:cTn id="105" dur="500" fill="hold"/>
                                            <p:tgtEl>
                                              <p:spTgt spid="112"/>
                                            </p:tgtEl>
                                            <p:attrNameLst>
                                              <p:attrName>ppt_h</p:attrName>
                                            </p:attrNameLst>
                                          </p:cBhvr>
                                          <p:tavLst>
                                            <p:tav tm="0">
                                              <p:val>
                                                <p:fltVal val="0"/>
                                              </p:val>
                                            </p:tav>
                                            <p:tav tm="100000">
                                              <p:val>
                                                <p:strVal val="#ppt_h"/>
                                              </p:val>
                                            </p:tav>
                                          </p:tavLst>
                                        </p:anim>
                                        <p:animEffect transition="in" filter="fade">
                                          <p:cBhvr>
                                            <p:cTn id="106" dur="500"/>
                                            <p:tgtEl>
                                              <p:spTgt spid="112"/>
                                            </p:tgtEl>
                                          </p:cBhvr>
                                        </p:animEffect>
                                      </p:childTnLst>
                                    </p:cTn>
                                  </p:par>
                                  <p:par>
                                    <p:cTn id="107" presetID="53" presetClass="entr" presetSubtype="16" fill="hold" nodeType="withEffect">
                                      <p:stCondLst>
                                        <p:cond delay="0"/>
                                      </p:stCondLst>
                                      <p:childTnLst>
                                        <p:set>
                                          <p:cBhvr>
                                            <p:cTn id="108" dur="1" fill="hold">
                                              <p:stCondLst>
                                                <p:cond delay="0"/>
                                              </p:stCondLst>
                                            </p:cTn>
                                            <p:tgtEl>
                                              <p:spTgt spid="47"/>
                                            </p:tgtEl>
                                            <p:attrNameLst>
                                              <p:attrName>style.visibility</p:attrName>
                                            </p:attrNameLst>
                                          </p:cBhvr>
                                          <p:to>
                                            <p:strVal val="visible"/>
                                          </p:to>
                                        </p:set>
                                        <p:anim calcmode="lin" valueType="num">
                                          <p:cBhvr>
                                            <p:cTn id="109" dur="500" fill="hold"/>
                                            <p:tgtEl>
                                              <p:spTgt spid="47"/>
                                            </p:tgtEl>
                                            <p:attrNameLst>
                                              <p:attrName>ppt_w</p:attrName>
                                            </p:attrNameLst>
                                          </p:cBhvr>
                                          <p:tavLst>
                                            <p:tav tm="0">
                                              <p:val>
                                                <p:fltVal val="0"/>
                                              </p:val>
                                            </p:tav>
                                            <p:tav tm="100000">
                                              <p:val>
                                                <p:strVal val="#ppt_w"/>
                                              </p:val>
                                            </p:tav>
                                          </p:tavLst>
                                        </p:anim>
                                        <p:anim calcmode="lin" valueType="num">
                                          <p:cBhvr>
                                            <p:cTn id="110" dur="500" fill="hold"/>
                                            <p:tgtEl>
                                              <p:spTgt spid="47"/>
                                            </p:tgtEl>
                                            <p:attrNameLst>
                                              <p:attrName>ppt_h</p:attrName>
                                            </p:attrNameLst>
                                          </p:cBhvr>
                                          <p:tavLst>
                                            <p:tav tm="0">
                                              <p:val>
                                                <p:fltVal val="0"/>
                                              </p:val>
                                            </p:tav>
                                            <p:tav tm="100000">
                                              <p:val>
                                                <p:strVal val="#ppt_h"/>
                                              </p:val>
                                            </p:tav>
                                          </p:tavLst>
                                        </p:anim>
                                        <p:animEffect transition="in" filter="fade">
                                          <p:cBhvr>
                                            <p:cTn id="111" dur="500"/>
                                            <p:tgtEl>
                                              <p:spTgt spid="47"/>
                                            </p:tgtEl>
                                          </p:cBhvr>
                                        </p:animEffect>
                                      </p:childTnLst>
                                    </p:cTn>
                                  </p:par>
                                  <p:par>
                                    <p:cTn id="112" presetID="53" presetClass="entr" presetSubtype="16" fill="hold" nodeType="withEffect">
                                      <p:stCondLst>
                                        <p:cond delay="0"/>
                                      </p:stCondLst>
                                      <p:childTnLst>
                                        <p:set>
                                          <p:cBhvr>
                                            <p:cTn id="113" dur="1" fill="hold">
                                              <p:stCondLst>
                                                <p:cond delay="0"/>
                                              </p:stCondLst>
                                            </p:cTn>
                                            <p:tgtEl>
                                              <p:spTgt spid="50"/>
                                            </p:tgtEl>
                                            <p:attrNameLst>
                                              <p:attrName>style.visibility</p:attrName>
                                            </p:attrNameLst>
                                          </p:cBhvr>
                                          <p:to>
                                            <p:strVal val="visible"/>
                                          </p:to>
                                        </p:set>
                                        <p:anim calcmode="lin" valueType="num">
                                          <p:cBhvr>
                                            <p:cTn id="114" dur="500" fill="hold"/>
                                            <p:tgtEl>
                                              <p:spTgt spid="50"/>
                                            </p:tgtEl>
                                            <p:attrNameLst>
                                              <p:attrName>ppt_w</p:attrName>
                                            </p:attrNameLst>
                                          </p:cBhvr>
                                          <p:tavLst>
                                            <p:tav tm="0">
                                              <p:val>
                                                <p:fltVal val="0"/>
                                              </p:val>
                                            </p:tav>
                                            <p:tav tm="100000">
                                              <p:val>
                                                <p:strVal val="#ppt_w"/>
                                              </p:val>
                                            </p:tav>
                                          </p:tavLst>
                                        </p:anim>
                                        <p:anim calcmode="lin" valueType="num">
                                          <p:cBhvr>
                                            <p:cTn id="115" dur="500" fill="hold"/>
                                            <p:tgtEl>
                                              <p:spTgt spid="50"/>
                                            </p:tgtEl>
                                            <p:attrNameLst>
                                              <p:attrName>ppt_h</p:attrName>
                                            </p:attrNameLst>
                                          </p:cBhvr>
                                          <p:tavLst>
                                            <p:tav tm="0">
                                              <p:val>
                                                <p:fltVal val="0"/>
                                              </p:val>
                                            </p:tav>
                                            <p:tav tm="100000">
                                              <p:val>
                                                <p:strVal val="#ppt_h"/>
                                              </p:val>
                                            </p:tav>
                                          </p:tavLst>
                                        </p:anim>
                                        <p:animEffect transition="in" filter="fade">
                                          <p:cBhvr>
                                            <p:cTn id="116" dur="500"/>
                                            <p:tgtEl>
                                              <p:spTgt spid="50"/>
                                            </p:tgtEl>
                                          </p:cBhvr>
                                        </p:animEffect>
                                      </p:childTnLst>
                                    </p:cTn>
                                  </p:par>
                                  <p:par>
                                    <p:cTn id="117" presetID="53" presetClass="entr" presetSubtype="16" fill="hold" nodeType="withEffect">
                                      <p:stCondLst>
                                        <p:cond delay="0"/>
                                      </p:stCondLst>
                                      <p:childTnLst>
                                        <p:set>
                                          <p:cBhvr>
                                            <p:cTn id="118" dur="1" fill="hold">
                                              <p:stCondLst>
                                                <p:cond delay="0"/>
                                              </p:stCondLst>
                                            </p:cTn>
                                            <p:tgtEl>
                                              <p:spTgt spid="115"/>
                                            </p:tgtEl>
                                            <p:attrNameLst>
                                              <p:attrName>style.visibility</p:attrName>
                                            </p:attrNameLst>
                                          </p:cBhvr>
                                          <p:to>
                                            <p:strVal val="visible"/>
                                          </p:to>
                                        </p:set>
                                        <p:anim calcmode="lin" valueType="num">
                                          <p:cBhvr>
                                            <p:cTn id="119" dur="500" fill="hold"/>
                                            <p:tgtEl>
                                              <p:spTgt spid="115"/>
                                            </p:tgtEl>
                                            <p:attrNameLst>
                                              <p:attrName>ppt_w</p:attrName>
                                            </p:attrNameLst>
                                          </p:cBhvr>
                                          <p:tavLst>
                                            <p:tav tm="0">
                                              <p:val>
                                                <p:fltVal val="0"/>
                                              </p:val>
                                            </p:tav>
                                            <p:tav tm="100000">
                                              <p:val>
                                                <p:strVal val="#ppt_w"/>
                                              </p:val>
                                            </p:tav>
                                          </p:tavLst>
                                        </p:anim>
                                        <p:anim calcmode="lin" valueType="num">
                                          <p:cBhvr>
                                            <p:cTn id="120" dur="500" fill="hold"/>
                                            <p:tgtEl>
                                              <p:spTgt spid="115"/>
                                            </p:tgtEl>
                                            <p:attrNameLst>
                                              <p:attrName>ppt_h</p:attrName>
                                            </p:attrNameLst>
                                          </p:cBhvr>
                                          <p:tavLst>
                                            <p:tav tm="0">
                                              <p:val>
                                                <p:fltVal val="0"/>
                                              </p:val>
                                            </p:tav>
                                            <p:tav tm="100000">
                                              <p:val>
                                                <p:strVal val="#ppt_h"/>
                                              </p:val>
                                            </p:tav>
                                          </p:tavLst>
                                        </p:anim>
                                        <p:animEffect transition="in" filter="fade">
                                          <p:cBhvr>
                                            <p:cTn id="121" dur="500"/>
                                            <p:tgtEl>
                                              <p:spTgt spid="115"/>
                                            </p:tgtEl>
                                          </p:cBhvr>
                                        </p:animEffect>
                                      </p:childTnLst>
                                    </p:cTn>
                                  </p:par>
                                  <p:par>
                                    <p:cTn id="122" presetID="53" presetClass="entr" presetSubtype="16" fill="hold" nodeType="withEffect">
                                      <p:stCondLst>
                                        <p:cond delay="0"/>
                                      </p:stCondLst>
                                      <p:childTnLst>
                                        <p:set>
                                          <p:cBhvr>
                                            <p:cTn id="123" dur="1" fill="hold">
                                              <p:stCondLst>
                                                <p:cond delay="0"/>
                                              </p:stCondLst>
                                            </p:cTn>
                                            <p:tgtEl>
                                              <p:spTgt spid="53"/>
                                            </p:tgtEl>
                                            <p:attrNameLst>
                                              <p:attrName>style.visibility</p:attrName>
                                            </p:attrNameLst>
                                          </p:cBhvr>
                                          <p:to>
                                            <p:strVal val="visible"/>
                                          </p:to>
                                        </p:set>
                                        <p:anim calcmode="lin" valueType="num">
                                          <p:cBhvr>
                                            <p:cTn id="124" dur="500" fill="hold"/>
                                            <p:tgtEl>
                                              <p:spTgt spid="53"/>
                                            </p:tgtEl>
                                            <p:attrNameLst>
                                              <p:attrName>ppt_w</p:attrName>
                                            </p:attrNameLst>
                                          </p:cBhvr>
                                          <p:tavLst>
                                            <p:tav tm="0">
                                              <p:val>
                                                <p:fltVal val="0"/>
                                              </p:val>
                                            </p:tav>
                                            <p:tav tm="100000">
                                              <p:val>
                                                <p:strVal val="#ppt_w"/>
                                              </p:val>
                                            </p:tav>
                                          </p:tavLst>
                                        </p:anim>
                                        <p:anim calcmode="lin" valueType="num">
                                          <p:cBhvr>
                                            <p:cTn id="125" dur="500" fill="hold"/>
                                            <p:tgtEl>
                                              <p:spTgt spid="53"/>
                                            </p:tgtEl>
                                            <p:attrNameLst>
                                              <p:attrName>ppt_h</p:attrName>
                                            </p:attrNameLst>
                                          </p:cBhvr>
                                          <p:tavLst>
                                            <p:tav tm="0">
                                              <p:val>
                                                <p:fltVal val="0"/>
                                              </p:val>
                                            </p:tav>
                                            <p:tav tm="100000">
                                              <p:val>
                                                <p:strVal val="#ppt_h"/>
                                              </p:val>
                                            </p:tav>
                                          </p:tavLst>
                                        </p:anim>
                                        <p:animEffect transition="in" filter="fade">
                                          <p:cBhvr>
                                            <p:cTn id="126" dur="500"/>
                                            <p:tgtEl>
                                              <p:spTgt spid="53"/>
                                            </p:tgtEl>
                                          </p:cBhvr>
                                        </p:animEffect>
                                      </p:childTnLst>
                                    </p:cTn>
                                  </p:par>
                                  <p:par>
                                    <p:cTn id="127" presetID="53" presetClass="entr" presetSubtype="16" fill="hold" nodeType="withEffect">
                                      <p:stCondLst>
                                        <p:cond delay="0"/>
                                      </p:stCondLst>
                                      <p:childTnLst>
                                        <p:set>
                                          <p:cBhvr>
                                            <p:cTn id="128" dur="1" fill="hold">
                                              <p:stCondLst>
                                                <p:cond delay="0"/>
                                              </p:stCondLst>
                                            </p:cTn>
                                            <p:tgtEl>
                                              <p:spTgt spid="56"/>
                                            </p:tgtEl>
                                            <p:attrNameLst>
                                              <p:attrName>style.visibility</p:attrName>
                                            </p:attrNameLst>
                                          </p:cBhvr>
                                          <p:to>
                                            <p:strVal val="visible"/>
                                          </p:to>
                                        </p:set>
                                        <p:anim calcmode="lin" valueType="num">
                                          <p:cBhvr>
                                            <p:cTn id="129" dur="500" fill="hold"/>
                                            <p:tgtEl>
                                              <p:spTgt spid="56"/>
                                            </p:tgtEl>
                                            <p:attrNameLst>
                                              <p:attrName>ppt_w</p:attrName>
                                            </p:attrNameLst>
                                          </p:cBhvr>
                                          <p:tavLst>
                                            <p:tav tm="0">
                                              <p:val>
                                                <p:fltVal val="0"/>
                                              </p:val>
                                            </p:tav>
                                            <p:tav tm="100000">
                                              <p:val>
                                                <p:strVal val="#ppt_w"/>
                                              </p:val>
                                            </p:tav>
                                          </p:tavLst>
                                        </p:anim>
                                        <p:anim calcmode="lin" valueType="num">
                                          <p:cBhvr>
                                            <p:cTn id="130" dur="500" fill="hold"/>
                                            <p:tgtEl>
                                              <p:spTgt spid="56"/>
                                            </p:tgtEl>
                                            <p:attrNameLst>
                                              <p:attrName>ppt_h</p:attrName>
                                            </p:attrNameLst>
                                          </p:cBhvr>
                                          <p:tavLst>
                                            <p:tav tm="0">
                                              <p:val>
                                                <p:fltVal val="0"/>
                                              </p:val>
                                            </p:tav>
                                            <p:tav tm="100000">
                                              <p:val>
                                                <p:strVal val="#ppt_h"/>
                                              </p:val>
                                            </p:tav>
                                          </p:tavLst>
                                        </p:anim>
                                        <p:animEffect transition="in" filter="fade">
                                          <p:cBhvr>
                                            <p:cTn id="131" dur="500"/>
                                            <p:tgtEl>
                                              <p:spTgt spid="56"/>
                                            </p:tgtEl>
                                          </p:cBhvr>
                                        </p:animEffect>
                                      </p:childTnLst>
                                    </p:cTn>
                                  </p:par>
                                  <p:par>
                                    <p:cTn id="132" presetID="42" presetClass="path" presetSubtype="0" fill="hold" nodeType="withEffect" p14:presetBounceEnd="36000">
                                      <p:stCondLst>
                                        <p:cond delay="0"/>
                                      </p:stCondLst>
                                      <p:childTnLst>
                                        <p:animMotion origin="layout" path="M -2.77778E-7 -1.60494E-6 L 0.16788 0.62624 " pathEditMode="relative" rAng="0" ptsTypes="AA" p14:bounceEnd="36000">
                                          <p:cBhvr>
                                            <p:cTn id="133" dur="500" spd="-100000" fill="hold"/>
                                            <p:tgtEl>
                                              <p:spTgt spid="35"/>
                                            </p:tgtEl>
                                            <p:attrNameLst>
                                              <p:attrName>ppt_x</p:attrName>
                                              <p:attrName>ppt_y</p:attrName>
                                            </p:attrNameLst>
                                          </p:cBhvr>
                                          <p:rCtr x="8385" y="31296"/>
                                        </p:animMotion>
                                      </p:childTnLst>
                                    </p:cTn>
                                  </p:par>
                                  <p:par>
                                    <p:cTn id="134" presetID="42" presetClass="path" presetSubtype="0" fill="hold" nodeType="withEffect" p14:presetBounceEnd="36000">
                                      <p:stCondLst>
                                        <p:cond delay="0"/>
                                      </p:stCondLst>
                                      <p:childTnLst>
                                        <p:animMotion origin="layout" path="M 1.38889E-6 -2.96296E-6 L -0.24583 0.48704 " pathEditMode="relative" rAng="0" ptsTypes="AA" p14:bounceEnd="36000">
                                          <p:cBhvr>
                                            <p:cTn id="135" dur="500" spd="-100000" fill="hold"/>
                                            <p:tgtEl>
                                              <p:spTgt spid="38"/>
                                            </p:tgtEl>
                                            <p:attrNameLst>
                                              <p:attrName>ppt_x</p:attrName>
                                              <p:attrName>ppt_y</p:attrName>
                                            </p:attrNameLst>
                                          </p:cBhvr>
                                          <p:rCtr x="-12292" y="24352"/>
                                        </p:animMotion>
                                      </p:childTnLst>
                                    </p:cTn>
                                  </p:par>
                                  <p:par>
                                    <p:cTn id="136" presetID="42" presetClass="path" presetSubtype="0" fill="hold" nodeType="withEffect" p14:presetBounceEnd="36000">
                                      <p:stCondLst>
                                        <p:cond delay="0"/>
                                      </p:stCondLst>
                                      <p:childTnLst>
                                        <p:animMotion origin="layout" path="M 3.88889E-6 3.20988E-6 L -0.13125 0.61296 " pathEditMode="relative" rAng="0" ptsTypes="AA" p14:bounceEnd="36000">
                                          <p:cBhvr>
                                            <p:cTn id="137" dur="500" spd="-100000" fill="hold"/>
                                            <p:tgtEl>
                                              <p:spTgt spid="41"/>
                                            </p:tgtEl>
                                            <p:attrNameLst>
                                              <p:attrName>ppt_x</p:attrName>
                                              <p:attrName>ppt_y</p:attrName>
                                            </p:attrNameLst>
                                          </p:cBhvr>
                                          <p:rCtr x="-6562" y="30648"/>
                                        </p:animMotion>
                                      </p:childTnLst>
                                    </p:cTn>
                                  </p:par>
                                  <p:par>
                                    <p:cTn id="138" presetID="42" presetClass="path" presetSubtype="0" fill="hold" nodeType="withEffect" p14:presetBounceEnd="36000">
                                      <p:stCondLst>
                                        <p:cond delay="0"/>
                                      </p:stCondLst>
                                      <p:childTnLst>
                                        <p:animMotion origin="layout" path="M 5E-6 4.32099E-6 L 0.27987 0.60648 " pathEditMode="relative" rAng="0" ptsTypes="AA" p14:bounceEnd="36000">
                                          <p:cBhvr>
                                            <p:cTn id="139" dur="500" spd="-100000" fill="hold"/>
                                            <p:tgtEl>
                                              <p:spTgt spid="44"/>
                                            </p:tgtEl>
                                            <p:attrNameLst>
                                              <p:attrName>ppt_x</p:attrName>
                                              <p:attrName>ppt_y</p:attrName>
                                            </p:attrNameLst>
                                          </p:cBhvr>
                                          <p:rCtr x="13993" y="30309"/>
                                        </p:animMotion>
                                      </p:childTnLst>
                                    </p:cTn>
                                  </p:par>
                                  <p:par>
                                    <p:cTn id="140" presetID="42" presetClass="path" presetSubtype="0" fill="hold" nodeType="withEffect" p14:presetBounceEnd="36000">
                                      <p:stCondLst>
                                        <p:cond delay="0"/>
                                      </p:stCondLst>
                                      <p:childTnLst>
                                        <p:animMotion origin="layout" path="M -3.61111E-6 -9.87654E-7 L 0.08091 0.58364 " pathEditMode="relative" rAng="0" ptsTypes="AA" p14:bounceEnd="36000">
                                          <p:cBhvr>
                                            <p:cTn id="141" dur="500" spd="-100000" fill="hold"/>
                                            <p:tgtEl>
                                              <p:spTgt spid="112"/>
                                            </p:tgtEl>
                                            <p:attrNameLst>
                                              <p:attrName>ppt_x</p:attrName>
                                              <p:attrName>ppt_y</p:attrName>
                                            </p:attrNameLst>
                                          </p:cBhvr>
                                          <p:rCtr x="4045" y="29167"/>
                                        </p:animMotion>
                                      </p:childTnLst>
                                    </p:cTn>
                                  </p:par>
                                  <p:par>
                                    <p:cTn id="142" presetID="42" presetClass="path" presetSubtype="0" fill="hold" nodeType="withEffect" p14:presetBounceEnd="36000">
                                      <p:stCondLst>
                                        <p:cond delay="0"/>
                                      </p:stCondLst>
                                      <p:childTnLst>
                                        <p:animMotion origin="layout" path="M -4.72222E-6 3.33333E-6 L 0.04619 0.57808 " pathEditMode="relative" rAng="0" ptsTypes="AA" p14:bounceEnd="36000">
                                          <p:cBhvr>
                                            <p:cTn id="143" dur="500" spd="-100000" fill="hold"/>
                                            <p:tgtEl>
                                              <p:spTgt spid="47"/>
                                            </p:tgtEl>
                                            <p:attrNameLst>
                                              <p:attrName>ppt_x</p:attrName>
                                              <p:attrName>ppt_y</p:attrName>
                                            </p:attrNameLst>
                                          </p:cBhvr>
                                          <p:rCtr x="2309" y="28889"/>
                                        </p:animMotion>
                                      </p:childTnLst>
                                    </p:cTn>
                                  </p:par>
                                  <p:par>
                                    <p:cTn id="144" presetID="42" presetClass="path" presetSubtype="0" fill="hold" nodeType="withEffect" p14:presetBounceEnd="36000">
                                      <p:stCondLst>
                                        <p:cond delay="0"/>
                                      </p:stCondLst>
                                      <p:childTnLst>
                                        <p:animMotion origin="layout" path="M 2.5E-6 -1.11111E-6 L -0.05191 0.61512 " pathEditMode="relative" rAng="0" ptsTypes="AA" p14:bounceEnd="36000">
                                          <p:cBhvr>
                                            <p:cTn id="145" dur="500" spd="-100000" fill="hold"/>
                                            <p:tgtEl>
                                              <p:spTgt spid="50"/>
                                            </p:tgtEl>
                                            <p:attrNameLst>
                                              <p:attrName>ppt_x</p:attrName>
                                              <p:attrName>ppt_y</p:attrName>
                                            </p:attrNameLst>
                                          </p:cBhvr>
                                          <p:rCtr x="-2604" y="30741"/>
                                        </p:animMotion>
                                      </p:childTnLst>
                                    </p:cTn>
                                  </p:par>
                                  <p:par>
                                    <p:cTn id="146" presetID="42" presetClass="path" presetSubtype="0" fill="hold" nodeType="withEffect" p14:presetBounceEnd="36000">
                                      <p:stCondLst>
                                        <p:cond delay="0"/>
                                      </p:stCondLst>
                                      <p:childTnLst>
                                        <p:animMotion origin="layout" path="M -3.88889E-6 -3.7037E-6 L -0.1375 0.75 " pathEditMode="relative" rAng="0" ptsTypes="AA" p14:bounceEnd="36000">
                                          <p:cBhvr>
                                            <p:cTn id="147" dur="500" spd="-100000" fill="hold"/>
                                            <p:tgtEl>
                                              <p:spTgt spid="115"/>
                                            </p:tgtEl>
                                            <p:attrNameLst>
                                              <p:attrName>ppt_x</p:attrName>
                                              <p:attrName>ppt_y</p:attrName>
                                            </p:attrNameLst>
                                          </p:cBhvr>
                                          <p:rCtr x="-6875" y="37500"/>
                                        </p:animMotion>
                                      </p:childTnLst>
                                    </p:cTn>
                                  </p:par>
                                  <p:par>
                                    <p:cTn id="148" presetID="42" presetClass="path" presetSubtype="0" fill="hold" nodeType="withEffect" p14:presetBounceEnd="36000">
                                      <p:stCondLst>
                                        <p:cond delay="0"/>
                                      </p:stCondLst>
                                      <p:childTnLst>
                                        <p:animMotion origin="layout" path="M -4.44444E-6 -4.07407E-6 L 0.07709 0.69074 " pathEditMode="relative" rAng="0" ptsTypes="AA" p14:bounceEnd="36000">
                                          <p:cBhvr>
                                            <p:cTn id="149" dur="500" spd="-100000" fill="hold"/>
                                            <p:tgtEl>
                                              <p:spTgt spid="53"/>
                                            </p:tgtEl>
                                            <p:attrNameLst>
                                              <p:attrName>ppt_x</p:attrName>
                                              <p:attrName>ppt_y</p:attrName>
                                            </p:attrNameLst>
                                          </p:cBhvr>
                                          <p:rCtr x="3854" y="34537"/>
                                        </p:animMotion>
                                      </p:childTnLst>
                                    </p:cTn>
                                  </p:par>
                                  <p:par>
                                    <p:cTn id="150" presetID="42" presetClass="path" presetSubtype="0" fill="hold" nodeType="withEffect" p14:presetBounceEnd="36000">
                                      <p:stCondLst>
                                        <p:cond delay="0"/>
                                      </p:stCondLst>
                                      <p:childTnLst>
                                        <p:animMotion origin="layout" path="M 1.11111E-6 -6.17284E-7 L -0.16389 0.69012 " pathEditMode="relative" rAng="0" ptsTypes="AA" p14:bounceEnd="36000">
                                          <p:cBhvr>
                                            <p:cTn id="151" dur="500" spd="-100000" fill="hold"/>
                                            <p:tgtEl>
                                              <p:spTgt spid="56"/>
                                            </p:tgtEl>
                                            <p:attrNameLst>
                                              <p:attrName>ppt_x</p:attrName>
                                              <p:attrName>ppt_y</p:attrName>
                                            </p:attrNameLst>
                                          </p:cBhvr>
                                          <p:rCtr x="-8194" y="34506"/>
                                        </p:animMotion>
                                      </p:childTnLst>
                                    </p:cTn>
                                  </p:par>
                                </p:childTnLst>
                              </p:cTn>
                            </p:par>
                            <p:par>
                              <p:cTn id="152" fill="hold">
                                <p:stCondLst>
                                  <p:cond delay="2000"/>
                                </p:stCondLst>
                                <p:childTnLst>
                                  <p:par>
                                    <p:cTn id="153" presetID="42" presetClass="entr" presetSubtype="0" fill="hold" grpId="0" nodeType="afterEffect">
                                      <p:stCondLst>
                                        <p:cond delay="0"/>
                                      </p:stCondLst>
                                      <p:childTnLst>
                                        <p:set>
                                          <p:cBhvr>
                                            <p:cTn id="154" dur="1" fill="hold">
                                              <p:stCondLst>
                                                <p:cond delay="0"/>
                                              </p:stCondLst>
                                            </p:cTn>
                                            <p:tgtEl>
                                              <p:spTgt spid="34"/>
                                            </p:tgtEl>
                                            <p:attrNameLst>
                                              <p:attrName>style.visibility</p:attrName>
                                            </p:attrNameLst>
                                          </p:cBhvr>
                                          <p:to>
                                            <p:strVal val="visible"/>
                                          </p:to>
                                        </p:set>
                                        <p:animEffect transition="in" filter="fade">
                                          <p:cBhvr>
                                            <p:cTn id="155" dur="500"/>
                                            <p:tgtEl>
                                              <p:spTgt spid="34"/>
                                            </p:tgtEl>
                                          </p:cBhvr>
                                        </p:animEffect>
                                        <p:anim calcmode="lin" valueType="num">
                                          <p:cBhvr>
                                            <p:cTn id="156" dur="500" fill="hold"/>
                                            <p:tgtEl>
                                              <p:spTgt spid="34"/>
                                            </p:tgtEl>
                                            <p:attrNameLst>
                                              <p:attrName>ppt_x</p:attrName>
                                            </p:attrNameLst>
                                          </p:cBhvr>
                                          <p:tavLst>
                                            <p:tav tm="0">
                                              <p:val>
                                                <p:strVal val="#ppt_x"/>
                                              </p:val>
                                            </p:tav>
                                            <p:tav tm="100000">
                                              <p:val>
                                                <p:strVal val="#ppt_x"/>
                                              </p:val>
                                            </p:tav>
                                          </p:tavLst>
                                        </p:anim>
                                        <p:anim calcmode="lin" valueType="num">
                                          <p:cBhvr>
                                            <p:cTn id="157" dur="500" fill="hold"/>
                                            <p:tgtEl>
                                              <p:spTgt spid="34"/>
                                            </p:tgtEl>
                                            <p:attrNameLst>
                                              <p:attrName>ppt_y</p:attrName>
                                            </p:attrNameLst>
                                          </p:cBhvr>
                                          <p:tavLst>
                                            <p:tav tm="0">
                                              <p:val>
                                                <p:strVal val="#ppt_y+.1"/>
                                              </p:val>
                                            </p:tav>
                                            <p:tav tm="100000">
                                              <p:val>
                                                <p:strVal val="#ppt_y"/>
                                              </p:val>
                                            </p:tav>
                                          </p:tavLst>
                                        </p:anim>
                                      </p:childTnLst>
                                    </p:cTn>
                                  </p:par>
                                </p:childTnLst>
                              </p:cTn>
                            </p:par>
                            <p:par>
                              <p:cTn id="158" fill="hold">
                                <p:stCondLst>
                                  <p:cond delay="2500"/>
                                </p:stCondLst>
                                <p:childTnLst>
                                  <p:par>
                                    <p:cTn id="159" presetID="53" presetClass="entr" presetSubtype="16" fill="hold" nodeType="afterEffect">
                                      <p:stCondLst>
                                        <p:cond delay="0"/>
                                      </p:stCondLst>
                                      <p:childTnLst>
                                        <p:set>
                                          <p:cBhvr>
                                            <p:cTn id="160" dur="1" fill="hold">
                                              <p:stCondLst>
                                                <p:cond delay="0"/>
                                              </p:stCondLst>
                                            </p:cTn>
                                            <p:tgtEl>
                                              <p:spTgt spid="60"/>
                                            </p:tgtEl>
                                            <p:attrNameLst>
                                              <p:attrName>style.visibility</p:attrName>
                                            </p:attrNameLst>
                                          </p:cBhvr>
                                          <p:to>
                                            <p:strVal val="visible"/>
                                          </p:to>
                                        </p:set>
                                        <p:anim calcmode="lin" valueType="num">
                                          <p:cBhvr>
                                            <p:cTn id="161" dur="500" fill="hold"/>
                                            <p:tgtEl>
                                              <p:spTgt spid="60"/>
                                            </p:tgtEl>
                                            <p:attrNameLst>
                                              <p:attrName>ppt_w</p:attrName>
                                            </p:attrNameLst>
                                          </p:cBhvr>
                                          <p:tavLst>
                                            <p:tav tm="0">
                                              <p:val>
                                                <p:fltVal val="0"/>
                                              </p:val>
                                            </p:tav>
                                            <p:tav tm="100000">
                                              <p:val>
                                                <p:strVal val="#ppt_w"/>
                                              </p:val>
                                            </p:tav>
                                          </p:tavLst>
                                        </p:anim>
                                        <p:anim calcmode="lin" valueType="num">
                                          <p:cBhvr>
                                            <p:cTn id="162" dur="500" fill="hold"/>
                                            <p:tgtEl>
                                              <p:spTgt spid="60"/>
                                            </p:tgtEl>
                                            <p:attrNameLst>
                                              <p:attrName>ppt_h</p:attrName>
                                            </p:attrNameLst>
                                          </p:cBhvr>
                                          <p:tavLst>
                                            <p:tav tm="0">
                                              <p:val>
                                                <p:fltVal val="0"/>
                                              </p:val>
                                            </p:tav>
                                            <p:tav tm="100000">
                                              <p:val>
                                                <p:strVal val="#ppt_h"/>
                                              </p:val>
                                            </p:tav>
                                          </p:tavLst>
                                        </p:anim>
                                        <p:animEffect transition="in" filter="fade">
                                          <p:cBhvr>
                                            <p:cTn id="163" dur="500"/>
                                            <p:tgtEl>
                                              <p:spTgt spid="60"/>
                                            </p:tgtEl>
                                          </p:cBhvr>
                                        </p:animEffect>
                                      </p:childTnLst>
                                    </p:cTn>
                                  </p:par>
                                  <p:par>
                                    <p:cTn id="164" presetID="53" presetClass="entr" presetSubtype="16" fill="hold" nodeType="withEffect">
                                      <p:stCondLst>
                                        <p:cond delay="0"/>
                                      </p:stCondLst>
                                      <p:childTnLst>
                                        <p:set>
                                          <p:cBhvr>
                                            <p:cTn id="165" dur="1" fill="hold">
                                              <p:stCondLst>
                                                <p:cond delay="0"/>
                                              </p:stCondLst>
                                            </p:cTn>
                                            <p:tgtEl>
                                              <p:spTgt spid="63"/>
                                            </p:tgtEl>
                                            <p:attrNameLst>
                                              <p:attrName>style.visibility</p:attrName>
                                            </p:attrNameLst>
                                          </p:cBhvr>
                                          <p:to>
                                            <p:strVal val="visible"/>
                                          </p:to>
                                        </p:set>
                                        <p:anim calcmode="lin" valueType="num">
                                          <p:cBhvr>
                                            <p:cTn id="166" dur="500" fill="hold"/>
                                            <p:tgtEl>
                                              <p:spTgt spid="63"/>
                                            </p:tgtEl>
                                            <p:attrNameLst>
                                              <p:attrName>ppt_w</p:attrName>
                                            </p:attrNameLst>
                                          </p:cBhvr>
                                          <p:tavLst>
                                            <p:tav tm="0">
                                              <p:val>
                                                <p:fltVal val="0"/>
                                              </p:val>
                                            </p:tav>
                                            <p:tav tm="100000">
                                              <p:val>
                                                <p:strVal val="#ppt_w"/>
                                              </p:val>
                                            </p:tav>
                                          </p:tavLst>
                                        </p:anim>
                                        <p:anim calcmode="lin" valueType="num">
                                          <p:cBhvr>
                                            <p:cTn id="167" dur="500" fill="hold"/>
                                            <p:tgtEl>
                                              <p:spTgt spid="63"/>
                                            </p:tgtEl>
                                            <p:attrNameLst>
                                              <p:attrName>ppt_h</p:attrName>
                                            </p:attrNameLst>
                                          </p:cBhvr>
                                          <p:tavLst>
                                            <p:tav tm="0">
                                              <p:val>
                                                <p:fltVal val="0"/>
                                              </p:val>
                                            </p:tav>
                                            <p:tav tm="100000">
                                              <p:val>
                                                <p:strVal val="#ppt_h"/>
                                              </p:val>
                                            </p:tav>
                                          </p:tavLst>
                                        </p:anim>
                                        <p:animEffect transition="in" filter="fade">
                                          <p:cBhvr>
                                            <p:cTn id="168" dur="500"/>
                                            <p:tgtEl>
                                              <p:spTgt spid="63"/>
                                            </p:tgtEl>
                                          </p:cBhvr>
                                        </p:animEffect>
                                      </p:childTnLst>
                                    </p:cTn>
                                  </p:par>
                                  <p:par>
                                    <p:cTn id="169" presetID="53" presetClass="entr" presetSubtype="16" fill="hold" nodeType="withEffect">
                                      <p:stCondLst>
                                        <p:cond delay="0"/>
                                      </p:stCondLst>
                                      <p:childTnLst>
                                        <p:set>
                                          <p:cBhvr>
                                            <p:cTn id="170" dur="1" fill="hold">
                                              <p:stCondLst>
                                                <p:cond delay="0"/>
                                              </p:stCondLst>
                                            </p:cTn>
                                            <p:tgtEl>
                                              <p:spTgt spid="109"/>
                                            </p:tgtEl>
                                            <p:attrNameLst>
                                              <p:attrName>style.visibility</p:attrName>
                                            </p:attrNameLst>
                                          </p:cBhvr>
                                          <p:to>
                                            <p:strVal val="visible"/>
                                          </p:to>
                                        </p:set>
                                        <p:anim calcmode="lin" valueType="num">
                                          <p:cBhvr>
                                            <p:cTn id="171" dur="500" fill="hold"/>
                                            <p:tgtEl>
                                              <p:spTgt spid="109"/>
                                            </p:tgtEl>
                                            <p:attrNameLst>
                                              <p:attrName>ppt_w</p:attrName>
                                            </p:attrNameLst>
                                          </p:cBhvr>
                                          <p:tavLst>
                                            <p:tav tm="0">
                                              <p:val>
                                                <p:fltVal val="0"/>
                                              </p:val>
                                            </p:tav>
                                            <p:tav tm="100000">
                                              <p:val>
                                                <p:strVal val="#ppt_w"/>
                                              </p:val>
                                            </p:tav>
                                          </p:tavLst>
                                        </p:anim>
                                        <p:anim calcmode="lin" valueType="num">
                                          <p:cBhvr>
                                            <p:cTn id="172" dur="500" fill="hold"/>
                                            <p:tgtEl>
                                              <p:spTgt spid="109"/>
                                            </p:tgtEl>
                                            <p:attrNameLst>
                                              <p:attrName>ppt_h</p:attrName>
                                            </p:attrNameLst>
                                          </p:cBhvr>
                                          <p:tavLst>
                                            <p:tav tm="0">
                                              <p:val>
                                                <p:fltVal val="0"/>
                                              </p:val>
                                            </p:tav>
                                            <p:tav tm="100000">
                                              <p:val>
                                                <p:strVal val="#ppt_h"/>
                                              </p:val>
                                            </p:tav>
                                          </p:tavLst>
                                        </p:anim>
                                        <p:animEffect transition="in" filter="fade">
                                          <p:cBhvr>
                                            <p:cTn id="173" dur="500"/>
                                            <p:tgtEl>
                                              <p:spTgt spid="109"/>
                                            </p:tgtEl>
                                          </p:cBhvr>
                                        </p:animEffect>
                                      </p:childTnLst>
                                    </p:cTn>
                                  </p:par>
                                  <p:par>
                                    <p:cTn id="174" presetID="53" presetClass="entr" presetSubtype="16" fill="hold" nodeType="withEffect">
                                      <p:stCondLst>
                                        <p:cond delay="0"/>
                                      </p:stCondLst>
                                      <p:childTnLst>
                                        <p:set>
                                          <p:cBhvr>
                                            <p:cTn id="175" dur="1" fill="hold">
                                              <p:stCondLst>
                                                <p:cond delay="0"/>
                                              </p:stCondLst>
                                            </p:cTn>
                                            <p:tgtEl>
                                              <p:spTgt spid="66"/>
                                            </p:tgtEl>
                                            <p:attrNameLst>
                                              <p:attrName>style.visibility</p:attrName>
                                            </p:attrNameLst>
                                          </p:cBhvr>
                                          <p:to>
                                            <p:strVal val="visible"/>
                                          </p:to>
                                        </p:set>
                                        <p:anim calcmode="lin" valueType="num">
                                          <p:cBhvr>
                                            <p:cTn id="176" dur="500" fill="hold"/>
                                            <p:tgtEl>
                                              <p:spTgt spid="66"/>
                                            </p:tgtEl>
                                            <p:attrNameLst>
                                              <p:attrName>ppt_w</p:attrName>
                                            </p:attrNameLst>
                                          </p:cBhvr>
                                          <p:tavLst>
                                            <p:tav tm="0">
                                              <p:val>
                                                <p:fltVal val="0"/>
                                              </p:val>
                                            </p:tav>
                                            <p:tav tm="100000">
                                              <p:val>
                                                <p:strVal val="#ppt_w"/>
                                              </p:val>
                                            </p:tav>
                                          </p:tavLst>
                                        </p:anim>
                                        <p:anim calcmode="lin" valueType="num">
                                          <p:cBhvr>
                                            <p:cTn id="177" dur="500" fill="hold"/>
                                            <p:tgtEl>
                                              <p:spTgt spid="66"/>
                                            </p:tgtEl>
                                            <p:attrNameLst>
                                              <p:attrName>ppt_h</p:attrName>
                                            </p:attrNameLst>
                                          </p:cBhvr>
                                          <p:tavLst>
                                            <p:tav tm="0">
                                              <p:val>
                                                <p:fltVal val="0"/>
                                              </p:val>
                                            </p:tav>
                                            <p:tav tm="100000">
                                              <p:val>
                                                <p:strVal val="#ppt_h"/>
                                              </p:val>
                                            </p:tav>
                                          </p:tavLst>
                                        </p:anim>
                                        <p:animEffect transition="in" filter="fade">
                                          <p:cBhvr>
                                            <p:cTn id="178" dur="500"/>
                                            <p:tgtEl>
                                              <p:spTgt spid="66"/>
                                            </p:tgtEl>
                                          </p:cBhvr>
                                        </p:animEffect>
                                      </p:childTnLst>
                                    </p:cTn>
                                  </p:par>
                                  <p:par>
                                    <p:cTn id="179" presetID="53" presetClass="entr" presetSubtype="16" fill="hold" nodeType="withEffect">
                                      <p:stCondLst>
                                        <p:cond delay="0"/>
                                      </p:stCondLst>
                                      <p:childTnLst>
                                        <p:set>
                                          <p:cBhvr>
                                            <p:cTn id="180" dur="1" fill="hold">
                                              <p:stCondLst>
                                                <p:cond delay="0"/>
                                              </p:stCondLst>
                                            </p:cTn>
                                            <p:tgtEl>
                                              <p:spTgt spid="69"/>
                                            </p:tgtEl>
                                            <p:attrNameLst>
                                              <p:attrName>style.visibility</p:attrName>
                                            </p:attrNameLst>
                                          </p:cBhvr>
                                          <p:to>
                                            <p:strVal val="visible"/>
                                          </p:to>
                                        </p:set>
                                        <p:anim calcmode="lin" valueType="num">
                                          <p:cBhvr>
                                            <p:cTn id="181" dur="500" fill="hold"/>
                                            <p:tgtEl>
                                              <p:spTgt spid="69"/>
                                            </p:tgtEl>
                                            <p:attrNameLst>
                                              <p:attrName>ppt_w</p:attrName>
                                            </p:attrNameLst>
                                          </p:cBhvr>
                                          <p:tavLst>
                                            <p:tav tm="0">
                                              <p:val>
                                                <p:fltVal val="0"/>
                                              </p:val>
                                            </p:tav>
                                            <p:tav tm="100000">
                                              <p:val>
                                                <p:strVal val="#ppt_w"/>
                                              </p:val>
                                            </p:tav>
                                          </p:tavLst>
                                        </p:anim>
                                        <p:anim calcmode="lin" valueType="num">
                                          <p:cBhvr>
                                            <p:cTn id="182" dur="500" fill="hold"/>
                                            <p:tgtEl>
                                              <p:spTgt spid="69"/>
                                            </p:tgtEl>
                                            <p:attrNameLst>
                                              <p:attrName>ppt_h</p:attrName>
                                            </p:attrNameLst>
                                          </p:cBhvr>
                                          <p:tavLst>
                                            <p:tav tm="0">
                                              <p:val>
                                                <p:fltVal val="0"/>
                                              </p:val>
                                            </p:tav>
                                            <p:tav tm="100000">
                                              <p:val>
                                                <p:strVal val="#ppt_h"/>
                                              </p:val>
                                            </p:tav>
                                          </p:tavLst>
                                        </p:anim>
                                        <p:animEffect transition="in" filter="fade">
                                          <p:cBhvr>
                                            <p:cTn id="183" dur="500"/>
                                            <p:tgtEl>
                                              <p:spTgt spid="69"/>
                                            </p:tgtEl>
                                          </p:cBhvr>
                                        </p:animEffect>
                                      </p:childTnLst>
                                    </p:cTn>
                                  </p:par>
                                  <p:par>
                                    <p:cTn id="184" presetID="53" presetClass="entr" presetSubtype="16" fill="hold" nodeType="withEffect">
                                      <p:stCondLst>
                                        <p:cond delay="0"/>
                                      </p:stCondLst>
                                      <p:childTnLst>
                                        <p:set>
                                          <p:cBhvr>
                                            <p:cTn id="185" dur="1" fill="hold">
                                              <p:stCondLst>
                                                <p:cond delay="0"/>
                                              </p:stCondLst>
                                            </p:cTn>
                                            <p:tgtEl>
                                              <p:spTgt spid="72"/>
                                            </p:tgtEl>
                                            <p:attrNameLst>
                                              <p:attrName>style.visibility</p:attrName>
                                            </p:attrNameLst>
                                          </p:cBhvr>
                                          <p:to>
                                            <p:strVal val="visible"/>
                                          </p:to>
                                        </p:set>
                                        <p:anim calcmode="lin" valueType="num">
                                          <p:cBhvr>
                                            <p:cTn id="186" dur="500" fill="hold"/>
                                            <p:tgtEl>
                                              <p:spTgt spid="72"/>
                                            </p:tgtEl>
                                            <p:attrNameLst>
                                              <p:attrName>ppt_w</p:attrName>
                                            </p:attrNameLst>
                                          </p:cBhvr>
                                          <p:tavLst>
                                            <p:tav tm="0">
                                              <p:val>
                                                <p:fltVal val="0"/>
                                              </p:val>
                                            </p:tav>
                                            <p:tav tm="100000">
                                              <p:val>
                                                <p:strVal val="#ppt_w"/>
                                              </p:val>
                                            </p:tav>
                                          </p:tavLst>
                                        </p:anim>
                                        <p:anim calcmode="lin" valueType="num">
                                          <p:cBhvr>
                                            <p:cTn id="187" dur="500" fill="hold"/>
                                            <p:tgtEl>
                                              <p:spTgt spid="72"/>
                                            </p:tgtEl>
                                            <p:attrNameLst>
                                              <p:attrName>ppt_h</p:attrName>
                                            </p:attrNameLst>
                                          </p:cBhvr>
                                          <p:tavLst>
                                            <p:tav tm="0">
                                              <p:val>
                                                <p:fltVal val="0"/>
                                              </p:val>
                                            </p:tav>
                                            <p:tav tm="100000">
                                              <p:val>
                                                <p:strVal val="#ppt_h"/>
                                              </p:val>
                                            </p:tav>
                                          </p:tavLst>
                                        </p:anim>
                                        <p:animEffect transition="in" filter="fade">
                                          <p:cBhvr>
                                            <p:cTn id="188" dur="500"/>
                                            <p:tgtEl>
                                              <p:spTgt spid="72"/>
                                            </p:tgtEl>
                                          </p:cBhvr>
                                        </p:animEffect>
                                      </p:childTnLst>
                                    </p:cTn>
                                  </p:par>
                                  <p:par>
                                    <p:cTn id="189" presetID="53" presetClass="entr" presetSubtype="16" fill="hold" nodeType="withEffect">
                                      <p:stCondLst>
                                        <p:cond delay="0"/>
                                      </p:stCondLst>
                                      <p:childTnLst>
                                        <p:set>
                                          <p:cBhvr>
                                            <p:cTn id="190" dur="1" fill="hold">
                                              <p:stCondLst>
                                                <p:cond delay="0"/>
                                              </p:stCondLst>
                                            </p:cTn>
                                            <p:tgtEl>
                                              <p:spTgt spid="75"/>
                                            </p:tgtEl>
                                            <p:attrNameLst>
                                              <p:attrName>style.visibility</p:attrName>
                                            </p:attrNameLst>
                                          </p:cBhvr>
                                          <p:to>
                                            <p:strVal val="visible"/>
                                          </p:to>
                                        </p:set>
                                        <p:anim calcmode="lin" valueType="num">
                                          <p:cBhvr>
                                            <p:cTn id="191" dur="500" fill="hold"/>
                                            <p:tgtEl>
                                              <p:spTgt spid="75"/>
                                            </p:tgtEl>
                                            <p:attrNameLst>
                                              <p:attrName>ppt_w</p:attrName>
                                            </p:attrNameLst>
                                          </p:cBhvr>
                                          <p:tavLst>
                                            <p:tav tm="0">
                                              <p:val>
                                                <p:fltVal val="0"/>
                                              </p:val>
                                            </p:tav>
                                            <p:tav tm="100000">
                                              <p:val>
                                                <p:strVal val="#ppt_w"/>
                                              </p:val>
                                            </p:tav>
                                          </p:tavLst>
                                        </p:anim>
                                        <p:anim calcmode="lin" valueType="num">
                                          <p:cBhvr>
                                            <p:cTn id="192" dur="500" fill="hold"/>
                                            <p:tgtEl>
                                              <p:spTgt spid="75"/>
                                            </p:tgtEl>
                                            <p:attrNameLst>
                                              <p:attrName>ppt_h</p:attrName>
                                            </p:attrNameLst>
                                          </p:cBhvr>
                                          <p:tavLst>
                                            <p:tav tm="0">
                                              <p:val>
                                                <p:fltVal val="0"/>
                                              </p:val>
                                            </p:tav>
                                            <p:tav tm="100000">
                                              <p:val>
                                                <p:strVal val="#ppt_h"/>
                                              </p:val>
                                            </p:tav>
                                          </p:tavLst>
                                        </p:anim>
                                        <p:animEffect transition="in" filter="fade">
                                          <p:cBhvr>
                                            <p:cTn id="193" dur="500"/>
                                            <p:tgtEl>
                                              <p:spTgt spid="75"/>
                                            </p:tgtEl>
                                          </p:cBhvr>
                                        </p:animEffect>
                                      </p:childTnLst>
                                    </p:cTn>
                                  </p:par>
                                  <p:par>
                                    <p:cTn id="194" presetID="53" presetClass="entr" presetSubtype="16" fill="hold" nodeType="withEffect">
                                      <p:stCondLst>
                                        <p:cond delay="0"/>
                                      </p:stCondLst>
                                      <p:childTnLst>
                                        <p:set>
                                          <p:cBhvr>
                                            <p:cTn id="195" dur="1" fill="hold">
                                              <p:stCondLst>
                                                <p:cond delay="0"/>
                                              </p:stCondLst>
                                            </p:cTn>
                                            <p:tgtEl>
                                              <p:spTgt spid="78"/>
                                            </p:tgtEl>
                                            <p:attrNameLst>
                                              <p:attrName>style.visibility</p:attrName>
                                            </p:attrNameLst>
                                          </p:cBhvr>
                                          <p:to>
                                            <p:strVal val="visible"/>
                                          </p:to>
                                        </p:set>
                                        <p:anim calcmode="lin" valueType="num">
                                          <p:cBhvr>
                                            <p:cTn id="196" dur="500" fill="hold"/>
                                            <p:tgtEl>
                                              <p:spTgt spid="78"/>
                                            </p:tgtEl>
                                            <p:attrNameLst>
                                              <p:attrName>ppt_w</p:attrName>
                                            </p:attrNameLst>
                                          </p:cBhvr>
                                          <p:tavLst>
                                            <p:tav tm="0">
                                              <p:val>
                                                <p:fltVal val="0"/>
                                              </p:val>
                                            </p:tav>
                                            <p:tav tm="100000">
                                              <p:val>
                                                <p:strVal val="#ppt_w"/>
                                              </p:val>
                                            </p:tav>
                                          </p:tavLst>
                                        </p:anim>
                                        <p:anim calcmode="lin" valueType="num">
                                          <p:cBhvr>
                                            <p:cTn id="197" dur="500" fill="hold"/>
                                            <p:tgtEl>
                                              <p:spTgt spid="78"/>
                                            </p:tgtEl>
                                            <p:attrNameLst>
                                              <p:attrName>ppt_h</p:attrName>
                                            </p:attrNameLst>
                                          </p:cBhvr>
                                          <p:tavLst>
                                            <p:tav tm="0">
                                              <p:val>
                                                <p:fltVal val="0"/>
                                              </p:val>
                                            </p:tav>
                                            <p:tav tm="100000">
                                              <p:val>
                                                <p:strVal val="#ppt_h"/>
                                              </p:val>
                                            </p:tav>
                                          </p:tavLst>
                                        </p:anim>
                                        <p:animEffect transition="in" filter="fade">
                                          <p:cBhvr>
                                            <p:cTn id="198" dur="500"/>
                                            <p:tgtEl>
                                              <p:spTgt spid="78"/>
                                            </p:tgtEl>
                                          </p:cBhvr>
                                        </p:animEffect>
                                      </p:childTnLst>
                                    </p:cTn>
                                  </p:par>
                                  <p:par>
                                    <p:cTn id="199" presetID="53" presetClass="entr" presetSubtype="16" fill="hold" nodeType="withEffect">
                                      <p:stCondLst>
                                        <p:cond delay="0"/>
                                      </p:stCondLst>
                                      <p:childTnLst>
                                        <p:set>
                                          <p:cBhvr>
                                            <p:cTn id="200" dur="1" fill="hold">
                                              <p:stCondLst>
                                                <p:cond delay="0"/>
                                              </p:stCondLst>
                                            </p:cTn>
                                            <p:tgtEl>
                                              <p:spTgt spid="81"/>
                                            </p:tgtEl>
                                            <p:attrNameLst>
                                              <p:attrName>style.visibility</p:attrName>
                                            </p:attrNameLst>
                                          </p:cBhvr>
                                          <p:to>
                                            <p:strVal val="visible"/>
                                          </p:to>
                                        </p:set>
                                        <p:anim calcmode="lin" valueType="num">
                                          <p:cBhvr>
                                            <p:cTn id="201" dur="500" fill="hold"/>
                                            <p:tgtEl>
                                              <p:spTgt spid="81"/>
                                            </p:tgtEl>
                                            <p:attrNameLst>
                                              <p:attrName>ppt_w</p:attrName>
                                            </p:attrNameLst>
                                          </p:cBhvr>
                                          <p:tavLst>
                                            <p:tav tm="0">
                                              <p:val>
                                                <p:fltVal val="0"/>
                                              </p:val>
                                            </p:tav>
                                            <p:tav tm="100000">
                                              <p:val>
                                                <p:strVal val="#ppt_w"/>
                                              </p:val>
                                            </p:tav>
                                          </p:tavLst>
                                        </p:anim>
                                        <p:anim calcmode="lin" valueType="num">
                                          <p:cBhvr>
                                            <p:cTn id="202" dur="500" fill="hold"/>
                                            <p:tgtEl>
                                              <p:spTgt spid="81"/>
                                            </p:tgtEl>
                                            <p:attrNameLst>
                                              <p:attrName>ppt_h</p:attrName>
                                            </p:attrNameLst>
                                          </p:cBhvr>
                                          <p:tavLst>
                                            <p:tav tm="0">
                                              <p:val>
                                                <p:fltVal val="0"/>
                                              </p:val>
                                            </p:tav>
                                            <p:tav tm="100000">
                                              <p:val>
                                                <p:strVal val="#ppt_h"/>
                                              </p:val>
                                            </p:tav>
                                          </p:tavLst>
                                        </p:anim>
                                        <p:animEffect transition="in" filter="fade">
                                          <p:cBhvr>
                                            <p:cTn id="203" dur="500"/>
                                            <p:tgtEl>
                                              <p:spTgt spid="81"/>
                                            </p:tgtEl>
                                          </p:cBhvr>
                                        </p:animEffect>
                                      </p:childTnLst>
                                    </p:cTn>
                                  </p:par>
                                  <p:par>
                                    <p:cTn id="204" presetID="53" presetClass="entr" presetSubtype="16" fill="hold" nodeType="withEffect">
                                      <p:stCondLst>
                                        <p:cond delay="0"/>
                                      </p:stCondLst>
                                      <p:childTnLst>
                                        <p:set>
                                          <p:cBhvr>
                                            <p:cTn id="205" dur="1" fill="hold">
                                              <p:stCondLst>
                                                <p:cond delay="0"/>
                                              </p:stCondLst>
                                            </p:cTn>
                                            <p:tgtEl>
                                              <p:spTgt spid="84"/>
                                            </p:tgtEl>
                                            <p:attrNameLst>
                                              <p:attrName>style.visibility</p:attrName>
                                            </p:attrNameLst>
                                          </p:cBhvr>
                                          <p:to>
                                            <p:strVal val="visible"/>
                                          </p:to>
                                        </p:set>
                                        <p:anim calcmode="lin" valueType="num">
                                          <p:cBhvr>
                                            <p:cTn id="206" dur="500" fill="hold"/>
                                            <p:tgtEl>
                                              <p:spTgt spid="84"/>
                                            </p:tgtEl>
                                            <p:attrNameLst>
                                              <p:attrName>ppt_w</p:attrName>
                                            </p:attrNameLst>
                                          </p:cBhvr>
                                          <p:tavLst>
                                            <p:tav tm="0">
                                              <p:val>
                                                <p:fltVal val="0"/>
                                              </p:val>
                                            </p:tav>
                                            <p:tav tm="100000">
                                              <p:val>
                                                <p:strVal val="#ppt_w"/>
                                              </p:val>
                                            </p:tav>
                                          </p:tavLst>
                                        </p:anim>
                                        <p:anim calcmode="lin" valueType="num">
                                          <p:cBhvr>
                                            <p:cTn id="207" dur="500" fill="hold"/>
                                            <p:tgtEl>
                                              <p:spTgt spid="84"/>
                                            </p:tgtEl>
                                            <p:attrNameLst>
                                              <p:attrName>ppt_h</p:attrName>
                                            </p:attrNameLst>
                                          </p:cBhvr>
                                          <p:tavLst>
                                            <p:tav tm="0">
                                              <p:val>
                                                <p:fltVal val="0"/>
                                              </p:val>
                                            </p:tav>
                                            <p:tav tm="100000">
                                              <p:val>
                                                <p:strVal val="#ppt_h"/>
                                              </p:val>
                                            </p:tav>
                                          </p:tavLst>
                                        </p:anim>
                                        <p:animEffect transition="in" filter="fade">
                                          <p:cBhvr>
                                            <p:cTn id="208" dur="500"/>
                                            <p:tgtEl>
                                              <p:spTgt spid="84"/>
                                            </p:tgtEl>
                                          </p:cBhvr>
                                        </p:animEffect>
                                      </p:childTnLst>
                                    </p:cTn>
                                  </p:par>
                                  <p:par>
                                    <p:cTn id="209" presetID="42" presetClass="path" presetSubtype="0" fill="hold" nodeType="withEffect" p14:presetBounceEnd="36000">
                                      <p:stCondLst>
                                        <p:cond delay="0"/>
                                      </p:stCondLst>
                                      <p:childTnLst>
                                        <p:animMotion origin="layout" path="M -2.77778E-7 -1.60494E-6 L 0.16788 0.62624 " pathEditMode="relative" rAng="0" ptsTypes="AA" p14:bounceEnd="36000">
                                          <p:cBhvr>
                                            <p:cTn id="210" dur="500" spd="-100000" fill="hold"/>
                                            <p:tgtEl>
                                              <p:spTgt spid="60"/>
                                            </p:tgtEl>
                                            <p:attrNameLst>
                                              <p:attrName>ppt_x</p:attrName>
                                              <p:attrName>ppt_y</p:attrName>
                                            </p:attrNameLst>
                                          </p:cBhvr>
                                          <p:rCtr x="8385" y="31296"/>
                                        </p:animMotion>
                                      </p:childTnLst>
                                    </p:cTn>
                                  </p:par>
                                  <p:par>
                                    <p:cTn id="211" presetID="42" presetClass="path" presetSubtype="0" fill="hold" nodeType="withEffect" p14:presetBounceEnd="36000">
                                      <p:stCondLst>
                                        <p:cond delay="0"/>
                                      </p:stCondLst>
                                      <p:childTnLst>
                                        <p:animMotion origin="layout" path="M 1.38889E-6 -2.96296E-6 L -0.24583 0.48704 " pathEditMode="relative" rAng="0" ptsTypes="AA" p14:bounceEnd="36000">
                                          <p:cBhvr>
                                            <p:cTn id="212" dur="500" spd="-100000" fill="hold"/>
                                            <p:tgtEl>
                                              <p:spTgt spid="63"/>
                                            </p:tgtEl>
                                            <p:attrNameLst>
                                              <p:attrName>ppt_x</p:attrName>
                                              <p:attrName>ppt_y</p:attrName>
                                            </p:attrNameLst>
                                          </p:cBhvr>
                                          <p:rCtr x="-12292" y="24352"/>
                                        </p:animMotion>
                                      </p:childTnLst>
                                    </p:cTn>
                                  </p:par>
                                  <p:par>
                                    <p:cTn id="213" presetID="42" presetClass="path" presetSubtype="0" fill="hold" nodeType="withEffect" p14:presetBounceEnd="36000">
                                      <p:stCondLst>
                                        <p:cond delay="0"/>
                                      </p:stCondLst>
                                      <p:childTnLst>
                                        <p:animMotion origin="layout" path="M 3.88889E-6 3.20988E-6 L -0.13125 0.61296 " pathEditMode="relative" rAng="0" ptsTypes="AA" p14:bounceEnd="36000">
                                          <p:cBhvr>
                                            <p:cTn id="214" dur="500" spd="-100000" fill="hold"/>
                                            <p:tgtEl>
                                              <p:spTgt spid="109"/>
                                            </p:tgtEl>
                                            <p:attrNameLst>
                                              <p:attrName>ppt_x</p:attrName>
                                              <p:attrName>ppt_y</p:attrName>
                                            </p:attrNameLst>
                                          </p:cBhvr>
                                          <p:rCtr x="-6562" y="30648"/>
                                        </p:animMotion>
                                      </p:childTnLst>
                                    </p:cTn>
                                  </p:par>
                                  <p:par>
                                    <p:cTn id="215" presetID="42" presetClass="path" presetSubtype="0" fill="hold" nodeType="withEffect" p14:presetBounceEnd="36000">
                                      <p:stCondLst>
                                        <p:cond delay="0"/>
                                      </p:stCondLst>
                                      <p:childTnLst>
                                        <p:animMotion origin="layout" path="M 5E-6 4.32099E-6 L 0.27987 0.60648 " pathEditMode="relative" rAng="0" ptsTypes="AA" p14:bounceEnd="36000">
                                          <p:cBhvr>
                                            <p:cTn id="216" dur="500" spd="-100000" fill="hold"/>
                                            <p:tgtEl>
                                              <p:spTgt spid="66"/>
                                            </p:tgtEl>
                                            <p:attrNameLst>
                                              <p:attrName>ppt_x</p:attrName>
                                              <p:attrName>ppt_y</p:attrName>
                                            </p:attrNameLst>
                                          </p:cBhvr>
                                          <p:rCtr x="13993" y="30309"/>
                                        </p:animMotion>
                                      </p:childTnLst>
                                    </p:cTn>
                                  </p:par>
                                  <p:par>
                                    <p:cTn id="217" presetID="42" presetClass="path" presetSubtype="0" fill="hold" nodeType="withEffect" p14:presetBounceEnd="36000">
                                      <p:stCondLst>
                                        <p:cond delay="0"/>
                                      </p:stCondLst>
                                      <p:childTnLst>
                                        <p:animMotion origin="layout" path="M -3.61111E-6 -9.87654E-7 L 0.08091 0.58364 " pathEditMode="relative" rAng="0" ptsTypes="AA" p14:bounceEnd="36000">
                                          <p:cBhvr>
                                            <p:cTn id="218" dur="500" spd="-100000" fill="hold"/>
                                            <p:tgtEl>
                                              <p:spTgt spid="69"/>
                                            </p:tgtEl>
                                            <p:attrNameLst>
                                              <p:attrName>ppt_x</p:attrName>
                                              <p:attrName>ppt_y</p:attrName>
                                            </p:attrNameLst>
                                          </p:cBhvr>
                                          <p:rCtr x="4045" y="29167"/>
                                        </p:animMotion>
                                      </p:childTnLst>
                                    </p:cTn>
                                  </p:par>
                                  <p:par>
                                    <p:cTn id="219" presetID="42" presetClass="path" presetSubtype="0" fill="hold" nodeType="withEffect" p14:presetBounceEnd="36000">
                                      <p:stCondLst>
                                        <p:cond delay="0"/>
                                      </p:stCondLst>
                                      <p:childTnLst>
                                        <p:animMotion origin="layout" path="M -4.72222E-6 3.33333E-6 L 0.04619 0.57808 " pathEditMode="relative" rAng="0" ptsTypes="AA" p14:bounceEnd="36000">
                                          <p:cBhvr>
                                            <p:cTn id="220" dur="500" spd="-100000" fill="hold"/>
                                            <p:tgtEl>
                                              <p:spTgt spid="72"/>
                                            </p:tgtEl>
                                            <p:attrNameLst>
                                              <p:attrName>ppt_x</p:attrName>
                                              <p:attrName>ppt_y</p:attrName>
                                            </p:attrNameLst>
                                          </p:cBhvr>
                                          <p:rCtr x="2309" y="28889"/>
                                        </p:animMotion>
                                      </p:childTnLst>
                                    </p:cTn>
                                  </p:par>
                                  <p:par>
                                    <p:cTn id="221" presetID="42" presetClass="path" presetSubtype="0" fill="hold" nodeType="withEffect" p14:presetBounceEnd="36000">
                                      <p:stCondLst>
                                        <p:cond delay="0"/>
                                      </p:stCondLst>
                                      <p:childTnLst>
                                        <p:animMotion origin="layout" path="M 2.5E-6 -1.11111E-6 L -0.05191 0.61512 " pathEditMode="relative" rAng="0" ptsTypes="AA" p14:bounceEnd="36000">
                                          <p:cBhvr>
                                            <p:cTn id="222" dur="500" spd="-100000" fill="hold"/>
                                            <p:tgtEl>
                                              <p:spTgt spid="75"/>
                                            </p:tgtEl>
                                            <p:attrNameLst>
                                              <p:attrName>ppt_x</p:attrName>
                                              <p:attrName>ppt_y</p:attrName>
                                            </p:attrNameLst>
                                          </p:cBhvr>
                                          <p:rCtr x="-2604" y="30741"/>
                                        </p:animMotion>
                                      </p:childTnLst>
                                    </p:cTn>
                                  </p:par>
                                  <p:par>
                                    <p:cTn id="223" presetID="42" presetClass="path" presetSubtype="0" fill="hold" nodeType="withEffect" p14:presetBounceEnd="36000">
                                      <p:stCondLst>
                                        <p:cond delay="0"/>
                                      </p:stCondLst>
                                      <p:childTnLst>
                                        <p:animMotion origin="layout" path="M -3.88889E-6 -3.7037E-6 L -0.1375 0.75 " pathEditMode="relative" rAng="0" ptsTypes="AA" p14:bounceEnd="36000">
                                          <p:cBhvr>
                                            <p:cTn id="224" dur="500" spd="-100000" fill="hold"/>
                                            <p:tgtEl>
                                              <p:spTgt spid="78"/>
                                            </p:tgtEl>
                                            <p:attrNameLst>
                                              <p:attrName>ppt_x</p:attrName>
                                              <p:attrName>ppt_y</p:attrName>
                                            </p:attrNameLst>
                                          </p:cBhvr>
                                          <p:rCtr x="-6875" y="37500"/>
                                        </p:animMotion>
                                      </p:childTnLst>
                                    </p:cTn>
                                  </p:par>
                                  <p:par>
                                    <p:cTn id="225" presetID="42" presetClass="path" presetSubtype="0" fill="hold" nodeType="withEffect" p14:presetBounceEnd="36000">
                                      <p:stCondLst>
                                        <p:cond delay="0"/>
                                      </p:stCondLst>
                                      <p:childTnLst>
                                        <p:animMotion origin="layout" path="M -4.44444E-6 -4.07407E-6 L 0.07709 0.69074 " pathEditMode="relative" rAng="0" ptsTypes="AA" p14:bounceEnd="36000">
                                          <p:cBhvr>
                                            <p:cTn id="226" dur="500" spd="-100000" fill="hold"/>
                                            <p:tgtEl>
                                              <p:spTgt spid="81"/>
                                            </p:tgtEl>
                                            <p:attrNameLst>
                                              <p:attrName>ppt_x</p:attrName>
                                              <p:attrName>ppt_y</p:attrName>
                                            </p:attrNameLst>
                                          </p:cBhvr>
                                          <p:rCtr x="3854" y="34537"/>
                                        </p:animMotion>
                                      </p:childTnLst>
                                    </p:cTn>
                                  </p:par>
                                  <p:par>
                                    <p:cTn id="227" presetID="42" presetClass="path" presetSubtype="0" fill="hold" nodeType="withEffect" p14:presetBounceEnd="36000">
                                      <p:stCondLst>
                                        <p:cond delay="0"/>
                                      </p:stCondLst>
                                      <p:childTnLst>
                                        <p:animMotion origin="layout" path="M 1.11111E-6 -6.17284E-7 L -0.16389 0.69012 " pathEditMode="relative" rAng="0" ptsTypes="AA" p14:bounceEnd="36000">
                                          <p:cBhvr>
                                            <p:cTn id="228" dur="500" spd="-100000" fill="hold"/>
                                            <p:tgtEl>
                                              <p:spTgt spid="84"/>
                                            </p:tgtEl>
                                            <p:attrNameLst>
                                              <p:attrName>ppt_x</p:attrName>
                                              <p:attrName>ppt_y</p:attrName>
                                            </p:attrNameLst>
                                          </p:cBhvr>
                                          <p:rCtr x="-8194" y="34506"/>
                                        </p:animMotion>
                                      </p:childTnLst>
                                    </p:cTn>
                                  </p:par>
                                </p:childTnLst>
                              </p:cTn>
                            </p:par>
                            <p:par>
                              <p:cTn id="229" fill="hold">
                                <p:stCondLst>
                                  <p:cond delay="3000"/>
                                </p:stCondLst>
                                <p:childTnLst>
                                  <p:par>
                                    <p:cTn id="230" presetID="42" presetClass="entr" presetSubtype="0" fill="hold" grpId="0" nodeType="afterEffect">
                                      <p:stCondLst>
                                        <p:cond delay="0"/>
                                      </p:stCondLst>
                                      <p:childTnLst>
                                        <p:set>
                                          <p:cBhvr>
                                            <p:cTn id="231" dur="1" fill="hold">
                                              <p:stCondLst>
                                                <p:cond delay="0"/>
                                              </p:stCondLst>
                                            </p:cTn>
                                            <p:tgtEl>
                                              <p:spTgt spid="59"/>
                                            </p:tgtEl>
                                            <p:attrNameLst>
                                              <p:attrName>style.visibility</p:attrName>
                                            </p:attrNameLst>
                                          </p:cBhvr>
                                          <p:to>
                                            <p:strVal val="visible"/>
                                          </p:to>
                                        </p:set>
                                        <p:animEffect transition="in" filter="fade">
                                          <p:cBhvr>
                                            <p:cTn id="232" dur="500"/>
                                            <p:tgtEl>
                                              <p:spTgt spid="59"/>
                                            </p:tgtEl>
                                          </p:cBhvr>
                                        </p:animEffect>
                                        <p:anim calcmode="lin" valueType="num">
                                          <p:cBhvr>
                                            <p:cTn id="233" dur="500" fill="hold"/>
                                            <p:tgtEl>
                                              <p:spTgt spid="59"/>
                                            </p:tgtEl>
                                            <p:attrNameLst>
                                              <p:attrName>ppt_x</p:attrName>
                                            </p:attrNameLst>
                                          </p:cBhvr>
                                          <p:tavLst>
                                            <p:tav tm="0">
                                              <p:val>
                                                <p:strVal val="#ppt_x"/>
                                              </p:val>
                                            </p:tav>
                                            <p:tav tm="100000">
                                              <p:val>
                                                <p:strVal val="#ppt_x"/>
                                              </p:val>
                                            </p:tav>
                                          </p:tavLst>
                                        </p:anim>
                                        <p:anim calcmode="lin" valueType="num">
                                          <p:cBhvr>
                                            <p:cTn id="234" dur="500" fill="hold"/>
                                            <p:tgtEl>
                                              <p:spTgt spid="59"/>
                                            </p:tgtEl>
                                            <p:attrNameLst>
                                              <p:attrName>ppt_y</p:attrName>
                                            </p:attrNameLst>
                                          </p:cBhvr>
                                          <p:tavLst>
                                            <p:tav tm="0">
                                              <p:val>
                                                <p:strVal val="#ppt_y+.1"/>
                                              </p:val>
                                            </p:tav>
                                            <p:tav tm="100000">
                                              <p:val>
                                                <p:strVal val="#ppt_y"/>
                                              </p:val>
                                            </p:tav>
                                          </p:tavLst>
                                        </p:anim>
                                      </p:childTnLst>
                                    </p:cTn>
                                  </p:par>
                                </p:childTnLst>
                              </p:cTn>
                            </p:par>
                            <p:par>
                              <p:cTn id="235" fill="hold">
                                <p:stCondLst>
                                  <p:cond delay="3500"/>
                                </p:stCondLst>
                                <p:childTnLst>
                                  <p:par>
                                    <p:cTn id="236" presetID="53" presetClass="entr" presetSubtype="16" fill="hold" nodeType="afterEffect">
                                      <p:stCondLst>
                                        <p:cond delay="0"/>
                                      </p:stCondLst>
                                      <p:childTnLst>
                                        <p:set>
                                          <p:cBhvr>
                                            <p:cTn id="237" dur="1" fill="hold">
                                              <p:stCondLst>
                                                <p:cond delay="0"/>
                                              </p:stCondLst>
                                            </p:cTn>
                                            <p:tgtEl>
                                              <p:spTgt spid="118"/>
                                            </p:tgtEl>
                                            <p:attrNameLst>
                                              <p:attrName>style.visibility</p:attrName>
                                            </p:attrNameLst>
                                          </p:cBhvr>
                                          <p:to>
                                            <p:strVal val="visible"/>
                                          </p:to>
                                        </p:set>
                                        <p:anim calcmode="lin" valueType="num">
                                          <p:cBhvr>
                                            <p:cTn id="238" dur="500" fill="hold"/>
                                            <p:tgtEl>
                                              <p:spTgt spid="118"/>
                                            </p:tgtEl>
                                            <p:attrNameLst>
                                              <p:attrName>ppt_w</p:attrName>
                                            </p:attrNameLst>
                                          </p:cBhvr>
                                          <p:tavLst>
                                            <p:tav tm="0">
                                              <p:val>
                                                <p:fltVal val="0"/>
                                              </p:val>
                                            </p:tav>
                                            <p:tav tm="100000">
                                              <p:val>
                                                <p:strVal val="#ppt_w"/>
                                              </p:val>
                                            </p:tav>
                                          </p:tavLst>
                                        </p:anim>
                                        <p:anim calcmode="lin" valueType="num">
                                          <p:cBhvr>
                                            <p:cTn id="239" dur="500" fill="hold"/>
                                            <p:tgtEl>
                                              <p:spTgt spid="118"/>
                                            </p:tgtEl>
                                            <p:attrNameLst>
                                              <p:attrName>ppt_h</p:attrName>
                                            </p:attrNameLst>
                                          </p:cBhvr>
                                          <p:tavLst>
                                            <p:tav tm="0">
                                              <p:val>
                                                <p:fltVal val="0"/>
                                              </p:val>
                                            </p:tav>
                                            <p:tav tm="100000">
                                              <p:val>
                                                <p:strVal val="#ppt_h"/>
                                              </p:val>
                                            </p:tav>
                                          </p:tavLst>
                                        </p:anim>
                                        <p:animEffect transition="in" filter="fade">
                                          <p:cBhvr>
                                            <p:cTn id="240" dur="500"/>
                                            <p:tgtEl>
                                              <p:spTgt spid="118"/>
                                            </p:tgtEl>
                                          </p:cBhvr>
                                        </p:animEffect>
                                      </p:childTnLst>
                                    </p:cTn>
                                  </p:par>
                                  <p:par>
                                    <p:cTn id="241" presetID="53" presetClass="entr" presetSubtype="16" fill="hold" nodeType="withEffect">
                                      <p:stCondLst>
                                        <p:cond delay="0"/>
                                      </p:stCondLst>
                                      <p:childTnLst>
                                        <p:set>
                                          <p:cBhvr>
                                            <p:cTn id="242" dur="1" fill="hold">
                                              <p:stCondLst>
                                                <p:cond delay="0"/>
                                              </p:stCondLst>
                                            </p:cTn>
                                            <p:tgtEl>
                                              <p:spTgt spid="88"/>
                                            </p:tgtEl>
                                            <p:attrNameLst>
                                              <p:attrName>style.visibility</p:attrName>
                                            </p:attrNameLst>
                                          </p:cBhvr>
                                          <p:to>
                                            <p:strVal val="visible"/>
                                          </p:to>
                                        </p:set>
                                        <p:anim calcmode="lin" valueType="num">
                                          <p:cBhvr>
                                            <p:cTn id="243" dur="500" fill="hold"/>
                                            <p:tgtEl>
                                              <p:spTgt spid="88"/>
                                            </p:tgtEl>
                                            <p:attrNameLst>
                                              <p:attrName>ppt_w</p:attrName>
                                            </p:attrNameLst>
                                          </p:cBhvr>
                                          <p:tavLst>
                                            <p:tav tm="0">
                                              <p:val>
                                                <p:fltVal val="0"/>
                                              </p:val>
                                            </p:tav>
                                            <p:tav tm="100000">
                                              <p:val>
                                                <p:strVal val="#ppt_w"/>
                                              </p:val>
                                            </p:tav>
                                          </p:tavLst>
                                        </p:anim>
                                        <p:anim calcmode="lin" valueType="num">
                                          <p:cBhvr>
                                            <p:cTn id="244" dur="500" fill="hold"/>
                                            <p:tgtEl>
                                              <p:spTgt spid="88"/>
                                            </p:tgtEl>
                                            <p:attrNameLst>
                                              <p:attrName>ppt_h</p:attrName>
                                            </p:attrNameLst>
                                          </p:cBhvr>
                                          <p:tavLst>
                                            <p:tav tm="0">
                                              <p:val>
                                                <p:fltVal val="0"/>
                                              </p:val>
                                            </p:tav>
                                            <p:tav tm="100000">
                                              <p:val>
                                                <p:strVal val="#ppt_h"/>
                                              </p:val>
                                            </p:tav>
                                          </p:tavLst>
                                        </p:anim>
                                        <p:animEffect transition="in" filter="fade">
                                          <p:cBhvr>
                                            <p:cTn id="245" dur="500"/>
                                            <p:tgtEl>
                                              <p:spTgt spid="88"/>
                                            </p:tgtEl>
                                          </p:cBhvr>
                                        </p:animEffect>
                                      </p:childTnLst>
                                    </p:cTn>
                                  </p:par>
                                  <p:par>
                                    <p:cTn id="246" presetID="53" presetClass="entr" presetSubtype="16" fill="hold" nodeType="withEffect">
                                      <p:stCondLst>
                                        <p:cond delay="0"/>
                                      </p:stCondLst>
                                      <p:childTnLst>
                                        <p:set>
                                          <p:cBhvr>
                                            <p:cTn id="247" dur="1" fill="hold">
                                              <p:stCondLst>
                                                <p:cond delay="0"/>
                                              </p:stCondLst>
                                            </p:cTn>
                                            <p:tgtEl>
                                              <p:spTgt spid="91"/>
                                            </p:tgtEl>
                                            <p:attrNameLst>
                                              <p:attrName>style.visibility</p:attrName>
                                            </p:attrNameLst>
                                          </p:cBhvr>
                                          <p:to>
                                            <p:strVal val="visible"/>
                                          </p:to>
                                        </p:set>
                                        <p:anim calcmode="lin" valueType="num">
                                          <p:cBhvr>
                                            <p:cTn id="248" dur="500" fill="hold"/>
                                            <p:tgtEl>
                                              <p:spTgt spid="91"/>
                                            </p:tgtEl>
                                            <p:attrNameLst>
                                              <p:attrName>ppt_w</p:attrName>
                                            </p:attrNameLst>
                                          </p:cBhvr>
                                          <p:tavLst>
                                            <p:tav tm="0">
                                              <p:val>
                                                <p:fltVal val="0"/>
                                              </p:val>
                                            </p:tav>
                                            <p:tav tm="100000">
                                              <p:val>
                                                <p:strVal val="#ppt_w"/>
                                              </p:val>
                                            </p:tav>
                                          </p:tavLst>
                                        </p:anim>
                                        <p:anim calcmode="lin" valueType="num">
                                          <p:cBhvr>
                                            <p:cTn id="249" dur="500" fill="hold"/>
                                            <p:tgtEl>
                                              <p:spTgt spid="91"/>
                                            </p:tgtEl>
                                            <p:attrNameLst>
                                              <p:attrName>ppt_h</p:attrName>
                                            </p:attrNameLst>
                                          </p:cBhvr>
                                          <p:tavLst>
                                            <p:tav tm="0">
                                              <p:val>
                                                <p:fltVal val="0"/>
                                              </p:val>
                                            </p:tav>
                                            <p:tav tm="100000">
                                              <p:val>
                                                <p:strVal val="#ppt_h"/>
                                              </p:val>
                                            </p:tav>
                                          </p:tavLst>
                                        </p:anim>
                                        <p:animEffect transition="in" filter="fade">
                                          <p:cBhvr>
                                            <p:cTn id="250" dur="500"/>
                                            <p:tgtEl>
                                              <p:spTgt spid="91"/>
                                            </p:tgtEl>
                                          </p:cBhvr>
                                        </p:animEffect>
                                      </p:childTnLst>
                                    </p:cTn>
                                  </p:par>
                                  <p:par>
                                    <p:cTn id="251" presetID="53" presetClass="entr" presetSubtype="16" fill="hold" nodeType="withEffect">
                                      <p:stCondLst>
                                        <p:cond delay="0"/>
                                      </p:stCondLst>
                                      <p:childTnLst>
                                        <p:set>
                                          <p:cBhvr>
                                            <p:cTn id="252" dur="1" fill="hold">
                                              <p:stCondLst>
                                                <p:cond delay="0"/>
                                              </p:stCondLst>
                                            </p:cTn>
                                            <p:tgtEl>
                                              <p:spTgt spid="94"/>
                                            </p:tgtEl>
                                            <p:attrNameLst>
                                              <p:attrName>style.visibility</p:attrName>
                                            </p:attrNameLst>
                                          </p:cBhvr>
                                          <p:to>
                                            <p:strVal val="visible"/>
                                          </p:to>
                                        </p:set>
                                        <p:anim calcmode="lin" valueType="num">
                                          <p:cBhvr>
                                            <p:cTn id="253" dur="500" fill="hold"/>
                                            <p:tgtEl>
                                              <p:spTgt spid="94"/>
                                            </p:tgtEl>
                                            <p:attrNameLst>
                                              <p:attrName>ppt_w</p:attrName>
                                            </p:attrNameLst>
                                          </p:cBhvr>
                                          <p:tavLst>
                                            <p:tav tm="0">
                                              <p:val>
                                                <p:fltVal val="0"/>
                                              </p:val>
                                            </p:tav>
                                            <p:tav tm="100000">
                                              <p:val>
                                                <p:strVal val="#ppt_w"/>
                                              </p:val>
                                            </p:tav>
                                          </p:tavLst>
                                        </p:anim>
                                        <p:anim calcmode="lin" valueType="num">
                                          <p:cBhvr>
                                            <p:cTn id="254" dur="500" fill="hold"/>
                                            <p:tgtEl>
                                              <p:spTgt spid="94"/>
                                            </p:tgtEl>
                                            <p:attrNameLst>
                                              <p:attrName>ppt_h</p:attrName>
                                            </p:attrNameLst>
                                          </p:cBhvr>
                                          <p:tavLst>
                                            <p:tav tm="0">
                                              <p:val>
                                                <p:fltVal val="0"/>
                                              </p:val>
                                            </p:tav>
                                            <p:tav tm="100000">
                                              <p:val>
                                                <p:strVal val="#ppt_h"/>
                                              </p:val>
                                            </p:tav>
                                          </p:tavLst>
                                        </p:anim>
                                        <p:animEffect transition="in" filter="fade">
                                          <p:cBhvr>
                                            <p:cTn id="255" dur="500"/>
                                            <p:tgtEl>
                                              <p:spTgt spid="94"/>
                                            </p:tgtEl>
                                          </p:cBhvr>
                                        </p:animEffect>
                                      </p:childTnLst>
                                    </p:cTn>
                                  </p:par>
                                  <p:par>
                                    <p:cTn id="256" presetID="53" presetClass="entr" presetSubtype="16" fill="hold" nodeType="withEffect">
                                      <p:stCondLst>
                                        <p:cond delay="0"/>
                                      </p:stCondLst>
                                      <p:childTnLst>
                                        <p:set>
                                          <p:cBhvr>
                                            <p:cTn id="257" dur="1" fill="hold">
                                              <p:stCondLst>
                                                <p:cond delay="0"/>
                                              </p:stCondLst>
                                            </p:cTn>
                                            <p:tgtEl>
                                              <p:spTgt spid="97"/>
                                            </p:tgtEl>
                                            <p:attrNameLst>
                                              <p:attrName>style.visibility</p:attrName>
                                            </p:attrNameLst>
                                          </p:cBhvr>
                                          <p:to>
                                            <p:strVal val="visible"/>
                                          </p:to>
                                        </p:set>
                                        <p:anim calcmode="lin" valueType="num">
                                          <p:cBhvr>
                                            <p:cTn id="258" dur="500" fill="hold"/>
                                            <p:tgtEl>
                                              <p:spTgt spid="97"/>
                                            </p:tgtEl>
                                            <p:attrNameLst>
                                              <p:attrName>ppt_w</p:attrName>
                                            </p:attrNameLst>
                                          </p:cBhvr>
                                          <p:tavLst>
                                            <p:tav tm="0">
                                              <p:val>
                                                <p:fltVal val="0"/>
                                              </p:val>
                                            </p:tav>
                                            <p:tav tm="100000">
                                              <p:val>
                                                <p:strVal val="#ppt_w"/>
                                              </p:val>
                                            </p:tav>
                                          </p:tavLst>
                                        </p:anim>
                                        <p:anim calcmode="lin" valueType="num">
                                          <p:cBhvr>
                                            <p:cTn id="259" dur="500" fill="hold"/>
                                            <p:tgtEl>
                                              <p:spTgt spid="97"/>
                                            </p:tgtEl>
                                            <p:attrNameLst>
                                              <p:attrName>ppt_h</p:attrName>
                                            </p:attrNameLst>
                                          </p:cBhvr>
                                          <p:tavLst>
                                            <p:tav tm="0">
                                              <p:val>
                                                <p:fltVal val="0"/>
                                              </p:val>
                                            </p:tav>
                                            <p:tav tm="100000">
                                              <p:val>
                                                <p:strVal val="#ppt_h"/>
                                              </p:val>
                                            </p:tav>
                                          </p:tavLst>
                                        </p:anim>
                                        <p:animEffect transition="in" filter="fade">
                                          <p:cBhvr>
                                            <p:cTn id="260" dur="500"/>
                                            <p:tgtEl>
                                              <p:spTgt spid="97"/>
                                            </p:tgtEl>
                                          </p:cBhvr>
                                        </p:animEffect>
                                      </p:childTnLst>
                                    </p:cTn>
                                  </p:par>
                                  <p:par>
                                    <p:cTn id="261" presetID="53" presetClass="entr" presetSubtype="16" fill="hold" nodeType="withEffect">
                                      <p:stCondLst>
                                        <p:cond delay="0"/>
                                      </p:stCondLst>
                                      <p:childTnLst>
                                        <p:set>
                                          <p:cBhvr>
                                            <p:cTn id="262" dur="1" fill="hold">
                                              <p:stCondLst>
                                                <p:cond delay="0"/>
                                              </p:stCondLst>
                                            </p:cTn>
                                            <p:tgtEl>
                                              <p:spTgt spid="100"/>
                                            </p:tgtEl>
                                            <p:attrNameLst>
                                              <p:attrName>style.visibility</p:attrName>
                                            </p:attrNameLst>
                                          </p:cBhvr>
                                          <p:to>
                                            <p:strVal val="visible"/>
                                          </p:to>
                                        </p:set>
                                        <p:anim calcmode="lin" valueType="num">
                                          <p:cBhvr>
                                            <p:cTn id="263" dur="500" fill="hold"/>
                                            <p:tgtEl>
                                              <p:spTgt spid="100"/>
                                            </p:tgtEl>
                                            <p:attrNameLst>
                                              <p:attrName>ppt_w</p:attrName>
                                            </p:attrNameLst>
                                          </p:cBhvr>
                                          <p:tavLst>
                                            <p:tav tm="0">
                                              <p:val>
                                                <p:fltVal val="0"/>
                                              </p:val>
                                            </p:tav>
                                            <p:tav tm="100000">
                                              <p:val>
                                                <p:strVal val="#ppt_w"/>
                                              </p:val>
                                            </p:tav>
                                          </p:tavLst>
                                        </p:anim>
                                        <p:anim calcmode="lin" valueType="num">
                                          <p:cBhvr>
                                            <p:cTn id="264" dur="500" fill="hold"/>
                                            <p:tgtEl>
                                              <p:spTgt spid="100"/>
                                            </p:tgtEl>
                                            <p:attrNameLst>
                                              <p:attrName>ppt_h</p:attrName>
                                            </p:attrNameLst>
                                          </p:cBhvr>
                                          <p:tavLst>
                                            <p:tav tm="0">
                                              <p:val>
                                                <p:fltVal val="0"/>
                                              </p:val>
                                            </p:tav>
                                            <p:tav tm="100000">
                                              <p:val>
                                                <p:strVal val="#ppt_h"/>
                                              </p:val>
                                            </p:tav>
                                          </p:tavLst>
                                        </p:anim>
                                        <p:animEffect transition="in" filter="fade">
                                          <p:cBhvr>
                                            <p:cTn id="265" dur="500"/>
                                            <p:tgtEl>
                                              <p:spTgt spid="100"/>
                                            </p:tgtEl>
                                          </p:cBhvr>
                                        </p:animEffect>
                                      </p:childTnLst>
                                    </p:cTn>
                                  </p:par>
                                  <p:par>
                                    <p:cTn id="266" presetID="53" presetClass="entr" presetSubtype="16" fill="hold" nodeType="withEffect">
                                      <p:stCondLst>
                                        <p:cond delay="0"/>
                                      </p:stCondLst>
                                      <p:childTnLst>
                                        <p:set>
                                          <p:cBhvr>
                                            <p:cTn id="267" dur="1" fill="hold">
                                              <p:stCondLst>
                                                <p:cond delay="0"/>
                                              </p:stCondLst>
                                            </p:cTn>
                                            <p:tgtEl>
                                              <p:spTgt spid="121"/>
                                            </p:tgtEl>
                                            <p:attrNameLst>
                                              <p:attrName>style.visibility</p:attrName>
                                            </p:attrNameLst>
                                          </p:cBhvr>
                                          <p:to>
                                            <p:strVal val="visible"/>
                                          </p:to>
                                        </p:set>
                                        <p:anim calcmode="lin" valueType="num">
                                          <p:cBhvr>
                                            <p:cTn id="268" dur="500" fill="hold"/>
                                            <p:tgtEl>
                                              <p:spTgt spid="121"/>
                                            </p:tgtEl>
                                            <p:attrNameLst>
                                              <p:attrName>ppt_w</p:attrName>
                                            </p:attrNameLst>
                                          </p:cBhvr>
                                          <p:tavLst>
                                            <p:tav tm="0">
                                              <p:val>
                                                <p:fltVal val="0"/>
                                              </p:val>
                                            </p:tav>
                                            <p:tav tm="100000">
                                              <p:val>
                                                <p:strVal val="#ppt_w"/>
                                              </p:val>
                                            </p:tav>
                                          </p:tavLst>
                                        </p:anim>
                                        <p:anim calcmode="lin" valueType="num">
                                          <p:cBhvr>
                                            <p:cTn id="269" dur="500" fill="hold"/>
                                            <p:tgtEl>
                                              <p:spTgt spid="121"/>
                                            </p:tgtEl>
                                            <p:attrNameLst>
                                              <p:attrName>ppt_h</p:attrName>
                                            </p:attrNameLst>
                                          </p:cBhvr>
                                          <p:tavLst>
                                            <p:tav tm="0">
                                              <p:val>
                                                <p:fltVal val="0"/>
                                              </p:val>
                                            </p:tav>
                                            <p:tav tm="100000">
                                              <p:val>
                                                <p:strVal val="#ppt_h"/>
                                              </p:val>
                                            </p:tav>
                                          </p:tavLst>
                                        </p:anim>
                                        <p:animEffect transition="in" filter="fade">
                                          <p:cBhvr>
                                            <p:cTn id="270" dur="500"/>
                                            <p:tgtEl>
                                              <p:spTgt spid="121"/>
                                            </p:tgtEl>
                                          </p:cBhvr>
                                        </p:animEffect>
                                      </p:childTnLst>
                                    </p:cTn>
                                  </p:par>
                                  <p:par>
                                    <p:cTn id="271" presetID="53" presetClass="entr" presetSubtype="16" fill="hold" nodeType="withEffect">
                                      <p:stCondLst>
                                        <p:cond delay="0"/>
                                      </p:stCondLst>
                                      <p:childTnLst>
                                        <p:set>
                                          <p:cBhvr>
                                            <p:cTn id="272" dur="1" fill="hold">
                                              <p:stCondLst>
                                                <p:cond delay="0"/>
                                              </p:stCondLst>
                                            </p:cTn>
                                            <p:tgtEl>
                                              <p:spTgt spid="124"/>
                                            </p:tgtEl>
                                            <p:attrNameLst>
                                              <p:attrName>style.visibility</p:attrName>
                                            </p:attrNameLst>
                                          </p:cBhvr>
                                          <p:to>
                                            <p:strVal val="visible"/>
                                          </p:to>
                                        </p:set>
                                        <p:anim calcmode="lin" valueType="num">
                                          <p:cBhvr>
                                            <p:cTn id="273" dur="500" fill="hold"/>
                                            <p:tgtEl>
                                              <p:spTgt spid="124"/>
                                            </p:tgtEl>
                                            <p:attrNameLst>
                                              <p:attrName>ppt_w</p:attrName>
                                            </p:attrNameLst>
                                          </p:cBhvr>
                                          <p:tavLst>
                                            <p:tav tm="0">
                                              <p:val>
                                                <p:fltVal val="0"/>
                                              </p:val>
                                            </p:tav>
                                            <p:tav tm="100000">
                                              <p:val>
                                                <p:strVal val="#ppt_w"/>
                                              </p:val>
                                            </p:tav>
                                          </p:tavLst>
                                        </p:anim>
                                        <p:anim calcmode="lin" valueType="num">
                                          <p:cBhvr>
                                            <p:cTn id="274" dur="500" fill="hold"/>
                                            <p:tgtEl>
                                              <p:spTgt spid="124"/>
                                            </p:tgtEl>
                                            <p:attrNameLst>
                                              <p:attrName>ppt_h</p:attrName>
                                            </p:attrNameLst>
                                          </p:cBhvr>
                                          <p:tavLst>
                                            <p:tav tm="0">
                                              <p:val>
                                                <p:fltVal val="0"/>
                                              </p:val>
                                            </p:tav>
                                            <p:tav tm="100000">
                                              <p:val>
                                                <p:strVal val="#ppt_h"/>
                                              </p:val>
                                            </p:tav>
                                          </p:tavLst>
                                        </p:anim>
                                        <p:animEffect transition="in" filter="fade">
                                          <p:cBhvr>
                                            <p:cTn id="275" dur="500"/>
                                            <p:tgtEl>
                                              <p:spTgt spid="124"/>
                                            </p:tgtEl>
                                          </p:cBhvr>
                                        </p:animEffect>
                                      </p:childTnLst>
                                    </p:cTn>
                                  </p:par>
                                  <p:par>
                                    <p:cTn id="276" presetID="53" presetClass="entr" presetSubtype="16" fill="hold" nodeType="withEffect">
                                      <p:stCondLst>
                                        <p:cond delay="0"/>
                                      </p:stCondLst>
                                      <p:childTnLst>
                                        <p:set>
                                          <p:cBhvr>
                                            <p:cTn id="277" dur="1" fill="hold">
                                              <p:stCondLst>
                                                <p:cond delay="0"/>
                                              </p:stCondLst>
                                            </p:cTn>
                                            <p:tgtEl>
                                              <p:spTgt spid="103"/>
                                            </p:tgtEl>
                                            <p:attrNameLst>
                                              <p:attrName>style.visibility</p:attrName>
                                            </p:attrNameLst>
                                          </p:cBhvr>
                                          <p:to>
                                            <p:strVal val="visible"/>
                                          </p:to>
                                        </p:set>
                                        <p:anim calcmode="lin" valueType="num">
                                          <p:cBhvr>
                                            <p:cTn id="278" dur="500" fill="hold"/>
                                            <p:tgtEl>
                                              <p:spTgt spid="103"/>
                                            </p:tgtEl>
                                            <p:attrNameLst>
                                              <p:attrName>ppt_w</p:attrName>
                                            </p:attrNameLst>
                                          </p:cBhvr>
                                          <p:tavLst>
                                            <p:tav tm="0">
                                              <p:val>
                                                <p:fltVal val="0"/>
                                              </p:val>
                                            </p:tav>
                                            <p:tav tm="100000">
                                              <p:val>
                                                <p:strVal val="#ppt_w"/>
                                              </p:val>
                                            </p:tav>
                                          </p:tavLst>
                                        </p:anim>
                                        <p:anim calcmode="lin" valueType="num">
                                          <p:cBhvr>
                                            <p:cTn id="279" dur="500" fill="hold"/>
                                            <p:tgtEl>
                                              <p:spTgt spid="103"/>
                                            </p:tgtEl>
                                            <p:attrNameLst>
                                              <p:attrName>ppt_h</p:attrName>
                                            </p:attrNameLst>
                                          </p:cBhvr>
                                          <p:tavLst>
                                            <p:tav tm="0">
                                              <p:val>
                                                <p:fltVal val="0"/>
                                              </p:val>
                                            </p:tav>
                                            <p:tav tm="100000">
                                              <p:val>
                                                <p:strVal val="#ppt_h"/>
                                              </p:val>
                                            </p:tav>
                                          </p:tavLst>
                                        </p:anim>
                                        <p:animEffect transition="in" filter="fade">
                                          <p:cBhvr>
                                            <p:cTn id="280" dur="500"/>
                                            <p:tgtEl>
                                              <p:spTgt spid="103"/>
                                            </p:tgtEl>
                                          </p:cBhvr>
                                        </p:animEffect>
                                      </p:childTnLst>
                                    </p:cTn>
                                  </p:par>
                                  <p:par>
                                    <p:cTn id="281" presetID="53" presetClass="entr" presetSubtype="16" fill="hold" nodeType="withEffect">
                                      <p:stCondLst>
                                        <p:cond delay="0"/>
                                      </p:stCondLst>
                                      <p:childTnLst>
                                        <p:set>
                                          <p:cBhvr>
                                            <p:cTn id="282" dur="1" fill="hold">
                                              <p:stCondLst>
                                                <p:cond delay="0"/>
                                              </p:stCondLst>
                                            </p:cTn>
                                            <p:tgtEl>
                                              <p:spTgt spid="106"/>
                                            </p:tgtEl>
                                            <p:attrNameLst>
                                              <p:attrName>style.visibility</p:attrName>
                                            </p:attrNameLst>
                                          </p:cBhvr>
                                          <p:to>
                                            <p:strVal val="visible"/>
                                          </p:to>
                                        </p:set>
                                        <p:anim calcmode="lin" valueType="num">
                                          <p:cBhvr>
                                            <p:cTn id="283" dur="500" fill="hold"/>
                                            <p:tgtEl>
                                              <p:spTgt spid="106"/>
                                            </p:tgtEl>
                                            <p:attrNameLst>
                                              <p:attrName>ppt_w</p:attrName>
                                            </p:attrNameLst>
                                          </p:cBhvr>
                                          <p:tavLst>
                                            <p:tav tm="0">
                                              <p:val>
                                                <p:fltVal val="0"/>
                                              </p:val>
                                            </p:tav>
                                            <p:tav tm="100000">
                                              <p:val>
                                                <p:strVal val="#ppt_w"/>
                                              </p:val>
                                            </p:tav>
                                          </p:tavLst>
                                        </p:anim>
                                        <p:anim calcmode="lin" valueType="num">
                                          <p:cBhvr>
                                            <p:cTn id="284" dur="500" fill="hold"/>
                                            <p:tgtEl>
                                              <p:spTgt spid="106"/>
                                            </p:tgtEl>
                                            <p:attrNameLst>
                                              <p:attrName>ppt_h</p:attrName>
                                            </p:attrNameLst>
                                          </p:cBhvr>
                                          <p:tavLst>
                                            <p:tav tm="0">
                                              <p:val>
                                                <p:fltVal val="0"/>
                                              </p:val>
                                            </p:tav>
                                            <p:tav tm="100000">
                                              <p:val>
                                                <p:strVal val="#ppt_h"/>
                                              </p:val>
                                            </p:tav>
                                          </p:tavLst>
                                        </p:anim>
                                        <p:animEffect transition="in" filter="fade">
                                          <p:cBhvr>
                                            <p:cTn id="285" dur="500"/>
                                            <p:tgtEl>
                                              <p:spTgt spid="106"/>
                                            </p:tgtEl>
                                          </p:cBhvr>
                                        </p:animEffect>
                                      </p:childTnLst>
                                    </p:cTn>
                                  </p:par>
                                  <p:par>
                                    <p:cTn id="286" presetID="42" presetClass="path" presetSubtype="0" fill="hold" nodeType="withEffect" p14:presetBounceEnd="36000">
                                      <p:stCondLst>
                                        <p:cond delay="0"/>
                                      </p:stCondLst>
                                      <p:childTnLst>
                                        <p:animMotion origin="layout" path="M -2.77778E-7 -1.60494E-6 L 0.16788 0.62624 " pathEditMode="relative" rAng="0" ptsTypes="AA" p14:bounceEnd="36000">
                                          <p:cBhvr>
                                            <p:cTn id="287" dur="500" spd="-100000" fill="hold"/>
                                            <p:tgtEl>
                                              <p:spTgt spid="118"/>
                                            </p:tgtEl>
                                            <p:attrNameLst>
                                              <p:attrName>ppt_x</p:attrName>
                                              <p:attrName>ppt_y</p:attrName>
                                            </p:attrNameLst>
                                          </p:cBhvr>
                                          <p:rCtr x="8385" y="31296"/>
                                        </p:animMotion>
                                      </p:childTnLst>
                                    </p:cTn>
                                  </p:par>
                                  <p:par>
                                    <p:cTn id="288" presetID="42" presetClass="path" presetSubtype="0" fill="hold" nodeType="withEffect" p14:presetBounceEnd="36000">
                                      <p:stCondLst>
                                        <p:cond delay="0"/>
                                      </p:stCondLst>
                                      <p:childTnLst>
                                        <p:animMotion origin="layout" path="M 1.38889E-6 -2.96296E-6 L -0.24583 0.48704 " pathEditMode="relative" rAng="0" ptsTypes="AA" p14:bounceEnd="36000">
                                          <p:cBhvr>
                                            <p:cTn id="289" dur="500" spd="-100000" fill="hold"/>
                                            <p:tgtEl>
                                              <p:spTgt spid="88"/>
                                            </p:tgtEl>
                                            <p:attrNameLst>
                                              <p:attrName>ppt_x</p:attrName>
                                              <p:attrName>ppt_y</p:attrName>
                                            </p:attrNameLst>
                                          </p:cBhvr>
                                          <p:rCtr x="-12292" y="24352"/>
                                        </p:animMotion>
                                      </p:childTnLst>
                                    </p:cTn>
                                  </p:par>
                                  <p:par>
                                    <p:cTn id="290" presetID="42" presetClass="path" presetSubtype="0" fill="hold" nodeType="withEffect" p14:presetBounceEnd="36000">
                                      <p:stCondLst>
                                        <p:cond delay="0"/>
                                      </p:stCondLst>
                                      <p:childTnLst>
                                        <p:animMotion origin="layout" path="M 3.88889E-6 3.20988E-6 L -0.13125 0.61296 " pathEditMode="relative" rAng="0" ptsTypes="AA" p14:bounceEnd="36000">
                                          <p:cBhvr>
                                            <p:cTn id="291" dur="500" spd="-100000" fill="hold"/>
                                            <p:tgtEl>
                                              <p:spTgt spid="91"/>
                                            </p:tgtEl>
                                            <p:attrNameLst>
                                              <p:attrName>ppt_x</p:attrName>
                                              <p:attrName>ppt_y</p:attrName>
                                            </p:attrNameLst>
                                          </p:cBhvr>
                                          <p:rCtr x="-6562" y="30648"/>
                                        </p:animMotion>
                                      </p:childTnLst>
                                    </p:cTn>
                                  </p:par>
                                  <p:par>
                                    <p:cTn id="292" presetID="42" presetClass="path" presetSubtype="0" fill="hold" nodeType="withEffect" p14:presetBounceEnd="36000">
                                      <p:stCondLst>
                                        <p:cond delay="0"/>
                                      </p:stCondLst>
                                      <p:childTnLst>
                                        <p:animMotion origin="layout" path="M 5E-6 4.32099E-6 L 0.27987 0.60648 " pathEditMode="relative" rAng="0" ptsTypes="AA" p14:bounceEnd="36000">
                                          <p:cBhvr>
                                            <p:cTn id="293" dur="500" spd="-100000" fill="hold"/>
                                            <p:tgtEl>
                                              <p:spTgt spid="94"/>
                                            </p:tgtEl>
                                            <p:attrNameLst>
                                              <p:attrName>ppt_x</p:attrName>
                                              <p:attrName>ppt_y</p:attrName>
                                            </p:attrNameLst>
                                          </p:cBhvr>
                                          <p:rCtr x="13993" y="30309"/>
                                        </p:animMotion>
                                      </p:childTnLst>
                                    </p:cTn>
                                  </p:par>
                                  <p:par>
                                    <p:cTn id="294" presetID="42" presetClass="path" presetSubtype="0" fill="hold" nodeType="withEffect" p14:presetBounceEnd="36000">
                                      <p:stCondLst>
                                        <p:cond delay="0"/>
                                      </p:stCondLst>
                                      <p:childTnLst>
                                        <p:animMotion origin="layout" path="M -3.61111E-6 -9.87654E-7 L 0.08091 0.58364 " pathEditMode="relative" rAng="0" ptsTypes="AA" p14:bounceEnd="36000">
                                          <p:cBhvr>
                                            <p:cTn id="295" dur="500" spd="-100000" fill="hold"/>
                                            <p:tgtEl>
                                              <p:spTgt spid="97"/>
                                            </p:tgtEl>
                                            <p:attrNameLst>
                                              <p:attrName>ppt_x</p:attrName>
                                              <p:attrName>ppt_y</p:attrName>
                                            </p:attrNameLst>
                                          </p:cBhvr>
                                          <p:rCtr x="4045" y="29167"/>
                                        </p:animMotion>
                                      </p:childTnLst>
                                    </p:cTn>
                                  </p:par>
                                  <p:par>
                                    <p:cTn id="296" presetID="42" presetClass="path" presetSubtype="0" fill="hold" nodeType="withEffect" p14:presetBounceEnd="36000">
                                      <p:stCondLst>
                                        <p:cond delay="0"/>
                                      </p:stCondLst>
                                      <p:childTnLst>
                                        <p:animMotion origin="layout" path="M -4.72222E-6 3.33333E-6 L 0.04619 0.57808 " pathEditMode="relative" rAng="0" ptsTypes="AA" p14:bounceEnd="36000">
                                          <p:cBhvr>
                                            <p:cTn id="297" dur="500" spd="-100000" fill="hold"/>
                                            <p:tgtEl>
                                              <p:spTgt spid="100"/>
                                            </p:tgtEl>
                                            <p:attrNameLst>
                                              <p:attrName>ppt_x</p:attrName>
                                              <p:attrName>ppt_y</p:attrName>
                                            </p:attrNameLst>
                                          </p:cBhvr>
                                          <p:rCtr x="2309" y="28889"/>
                                        </p:animMotion>
                                      </p:childTnLst>
                                    </p:cTn>
                                  </p:par>
                                  <p:par>
                                    <p:cTn id="298" presetID="42" presetClass="path" presetSubtype="0" fill="hold" nodeType="withEffect" p14:presetBounceEnd="36000">
                                      <p:stCondLst>
                                        <p:cond delay="0"/>
                                      </p:stCondLst>
                                      <p:childTnLst>
                                        <p:animMotion origin="layout" path="M 2.5E-6 -1.11111E-6 L -0.05191 0.61512 " pathEditMode="relative" rAng="0" ptsTypes="AA" p14:bounceEnd="36000">
                                          <p:cBhvr>
                                            <p:cTn id="299" dur="500" spd="-100000" fill="hold"/>
                                            <p:tgtEl>
                                              <p:spTgt spid="121"/>
                                            </p:tgtEl>
                                            <p:attrNameLst>
                                              <p:attrName>ppt_x</p:attrName>
                                              <p:attrName>ppt_y</p:attrName>
                                            </p:attrNameLst>
                                          </p:cBhvr>
                                          <p:rCtr x="-2604" y="30741"/>
                                        </p:animMotion>
                                      </p:childTnLst>
                                    </p:cTn>
                                  </p:par>
                                  <p:par>
                                    <p:cTn id="300" presetID="42" presetClass="path" presetSubtype="0" fill="hold" nodeType="withEffect" p14:presetBounceEnd="36000">
                                      <p:stCondLst>
                                        <p:cond delay="0"/>
                                      </p:stCondLst>
                                      <p:childTnLst>
                                        <p:animMotion origin="layout" path="M -3.88889E-6 -3.7037E-6 L -0.1375 0.75 " pathEditMode="relative" rAng="0" ptsTypes="AA" p14:bounceEnd="36000">
                                          <p:cBhvr>
                                            <p:cTn id="301" dur="500" spd="-100000" fill="hold"/>
                                            <p:tgtEl>
                                              <p:spTgt spid="124"/>
                                            </p:tgtEl>
                                            <p:attrNameLst>
                                              <p:attrName>ppt_x</p:attrName>
                                              <p:attrName>ppt_y</p:attrName>
                                            </p:attrNameLst>
                                          </p:cBhvr>
                                          <p:rCtr x="-6875" y="37500"/>
                                        </p:animMotion>
                                      </p:childTnLst>
                                    </p:cTn>
                                  </p:par>
                                  <p:par>
                                    <p:cTn id="302" presetID="42" presetClass="path" presetSubtype="0" fill="hold" nodeType="withEffect" p14:presetBounceEnd="36000">
                                      <p:stCondLst>
                                        <p:cond delay="0"/>
                                      </p:stCondLst>
                                      <p:childTnLst>
                                        <p:animMotion origin="layout" path="M -4.44444E-6 -4.07407E-6 L 0.07709 0.69074 " pathEditMode="relative" rAng="0" ptsTypes="AA" p14:bounceEnd="36000">
                                          <p:cBhvr>
                                            <p:cTn id="303" dur="500" spd="-100000" fill="hold"/>
                                            <p:tgtEl>
                                              <p:spTgt spid="103"/>
                                            </p:tgtEl>
                                            <p:attrNameLst>
                                              <p:attrName>ppt_x</p:attrName>
                                              <p:attrName>ppt_y</p:attrName>
                                            </p:attrNameLst>
                                          </p:cBhvr>
                                          <p:rCtr x="3854" y="34537"/>
                                        </p:animMotion>
                                      </p:childTnLst>
                                    </p:cTn>
                                  </p:par>
                                  <p:par>
                                    <p:cTn id="304" presetID="42" presetClass="path" presetSubtype="0" fill="hold" nodeType="withEffect" p14:presetBounceEnd="36000">
                                      <p:stCondLst>
                                        <p:cond delay="0"/>
                                      </p:stCondLst>
                                      <p:childTnLst>
                                        <p:animMotion origin="layout" path="M 1.11111E-6 -6.17284E-7 L -0.16389 0.69012 " pathEditMode="relative" rAng="0" ptsTypes="AA" p14:bounceEnd="36000">
                                          <p:cBhvr>
                                            <p:cTn id="305" dur="500" spd="-100000" fill="hold"/>
                                            <p:tgtEl>
                                              <p:spTgt spid="106"/>
                                            </p:tgtEl>
                                            <p:attrNameLst>
                                              <p:attrName>ppt_x</p:attrName>
                                              <p:attrName>ppt_y</p:attrName>
                                            </p:attrNameLst>
                                          </p:cBhvr>
                                          <p:rCtr x="-8194" y="34506"/>
                                        </p:animMotion>
                                      </p:childTnLst>
                                    </p:cTn>
                                  </p:par>
                                </p:childTnLst>
                              </p:cTn>
                            </p:par>
                            <p:par>
                              <p:cTn id="306" fill="hold">
                                <p:stCondLst>
                                  <p:cond delay="4000"/>
                                </p:stCondLst>
                                <p:childTnLst>
                                  <p:par>
                                    <p:cTn id="307" presetID="42" presetClass="entr" presetSubtype="0" fill="hold" grpId="0" nodeType="afterEffect">
                                      <p:stCondLst>
                                        <p:cond delay="0"/>
                                      </p:stCondLst>
                                      <p:childTnLst>
                                        <p:set>
                                          <p:cBhvr>
                                            <p:cTn id="308" dur="1" fill="hold">
                                              <p:stCondLst>
                                                <p:cond delay="0"/>
                                              </p:stCondLst>
                                            </p:cTn>
                                            <p:tgtEl>
                                              <p:spTgt spid="87"/>
                                            </p:tgtEl>
                                            <p:attrNameLst>
                                              <p:attrName>style.visibility</p:attrName>
                                            </p:attrNameLst>
                                          </p:cBhvr>
                                          <p:to>
                                            <p:strVal val="visible"/>
                                          </p:to>
                                        </p:set>
                                        <p:animEffect transition="in" filter="fade">
                                          <p:cBhvr>
                                            <p:cTn id="309" dur="500"/>
                                            <p:tgtEl>
                                              <p:spTgt spid="87"/>
                                            </p:tgtEl>
                                          </p:cBhvr>
                                        </p:animEffect>
                                        <p:anim calcmode="lin" valueType="num">
                                          <p:cBhvr>
                                            <p:cTn id="310" dur="500" fill="hold"/>
                                            <p:tgtEl>
                                              <p:spTgt spid="87"/>
                                            </p:tgtEl>
                                            <p:attrNameLst>
                                              <p:attrName>ppt_x</p:attrName>
                                            </p:attrNameLst>
                                          </p:cBhvr>
                                          <p:tavLst>
                                            <p:tav tm="0">
                                              <p:val>
                                                <p:strVal val="#ppt_x"/>
                                              </p:val>
                                            </p:tav>
                                            <p:tav tm="100000">
                                              <p:val>
                                                <p:strVal val="#ppt_x"/>
                                              </p:val>
                                            </p:tav>
                                          </p:tavLst>
                                        </p:anim>
                                        <p:anim calcmode="lin" valueType="num">
                                          <p:cBhvr>
                                            <p:cTn id="311" dur="500" fill="hold"/>
                                            <p:tgtEl>
                                              <p:spTgt spid="87"/>
                                            </p:tgtEl>
                                            <p:attrNameLst>
                                              <p:attrName>ppt_y</p:attrName>
                                            </p:attrNameLst>
                                          </p:cBhvr>
                                          <p:tavLst>
                                            <p:tav tm="0">
                                              <p:val>
                                                <p:strVal val="#ppt_y+.1"/>
                                              </p:val>
                                            </p:tav>
                                            <p:tav tm="100000">
                                              <p:val>
                                                <p:strVal val="#ppt_y"/>
                                              </p:val>
                                            </p:tav>
                                          </p:tavLst>
                                        </p:anim>
                                      </p:childTnLst>
                                    </p:cTn>
                                  </p:par>
                                </p:childTnLst>
                              </p:cTn>
                            </p:par>
                            <p:par>
                              <p:cTn id="312" fill="hold">
                                <p:stCondLst>
                                  <p:cond delay="4500"/>
                                </p:stCondLst>
                                <p:childTnLst>
                                  <p:par>
                                    <p:cTn id="313" presetID="53" presetClass="entr" presetSubtype="16" fill="hold" nodeType="afterEffect">
                                      <p:stCondLst>
                                        <p:cond delay="0"/>
                                      </p:stCondLst>
                                      <p:childTnLst>
                                        <p:set>
                                          <p:cBhvr>
                                            <p:cTn id="314" dur="1" fill="hold">
                                              <p:stCondLst>
                                                <p:cond delay="0"/>
                                              </p:stCondLst>
                                            </p:cTn>
                                            <p:tgtEl>
                                              <p:spTgt spid="149"/>
                                            </p:tgtEl>
                                            <p:attrNameLst>
                                              <p:attrName>style.visibility</p:attrName>
                                            </p:attrNameLst>
                                          </p:cBhvr>
                                          <p:to>
                                            <p:strVal val="visible"/>
                                          </p:to>
                                        </p:set>
                                        <p:anim calcmode="lin" valueType="num">
                                          <p:cBhvr>
                                            <p:cTn id="315" dur="500" fill="hold"/>
                                            <p:tgtEl>
                                              <p:spTgt spid="149"/>
                                            </p:tgtEl>
                                            <p:attrNameLst>
                                              <p:attrName>ppt_w</p:attrName>
                                            </p:attrNameLst>
                                          </p:cBhvr>
                                          <p:tavLst>
                                            <p:tav tm="0">
                                              <p:val>
                                                <p:fltVal val="0"/>
                                              </p:val>
                                            </p:tav>
                                            <p:tav tm="100000">
                                              <p:val>
                                                <p:strVal val="#ppt_w"/>
                                              </p:val>
                                            </p:tav>
                                          </p:tavLst>
                                        </p:anim>
                                        <p:anim calcmode="lin" valueType="num">
                                          <p:cBhvr>
                                            <p:cTn id="316" dur="500" fill="hold"/>
                                            <p:tgtEl>
                                              <p:spTgt spid="149"/>
                                            </p:tgtEl>
                                            <p:attrNameLst>
                                              <p:attrName>ppt_h</p:attrName>
                                            </p:attrNameLst>
                                          </p:cBhvr>
                                          <p:tavLst>
                                            <p:tav tm="0">
                                              <p:val>
                                                <p:fltVal val="0"/>
                                              </p:val>
                                            </p:tav>
                                            <p:tav tm="100000">
                                              <p:val>
                                                <p:strVal val="#ppt_h"/>
                                              </p:val>
                                            </p:tav>
                                          </p:tavLst>
                                        </p:anim>
                                        <p:animEffect transition="in" filter="fade">
                                          <p:cBhvr>
                                            <p:cTn id="317" dur="500"/>
                                            <p:tgtEl>
                                              <p:spTgt spid="149"/>
                                            </p:tgtEl>
                                          </p:cBhvr>
                                        </p:animEffect>
                                      </p:childTnLst>
                                    </p:cTn>
                                  </p:par>
                                  <p:par>
                                    <p:cTn id="318" presetID="53" presetClass="entr" presetSubtype="16" fill="hold" nodeType="withEffect">
                                      <p:stCondLst>
                                        <p:cond delay="0"/>
                                      </p:stCondLst>
                                      <p:childTnLst>
                                        <p:set>
                                          <p:cBhvr>
                                            <p:cTn id="319" dur="1" fill="hold">
                                              <p:stCondLst>
                                                <p:cond delay="0"/>
                                              </p:stCondLst>
                                            </p:cTn>
                                            <p:tgtEl>
                                              <p:spTgt spid="128"/>
                                            </p:tgtEl>
                                            <p:attrNameLst>
                                              <p:attrName>style.visibility</p:attrName>
                                            </p:attrNameLst>
                                          </p:cBhvr>
                                          <p:to>
                                            <p:strVal val="visible"/>
                                          </p:to>
                                        </p:set>
                                        <p:anim calcmode="lin" valueType="num">
                                          <p:cBhvr>
                                            <p:cTn id="320" dur="500" fill="hold"/>
                                            <p:tgtEl>
                                              <p:spTgt spid="128"/>
                                            </p:tgtEl>
                                            <p:attrNameLst>
                                              <p:attrName>ppt_w</p:attrName>
                                            </p:attrNameLst>
                                          </p:cBhvr>
                                          <p:tavLst>
                                            <p:tav tm="0">
                                              <p:val>
                                                <p:fltVal val="0"/>
                                              </p:val>
                                            </p:tav>
                                            <p:tav tm="100000">
                                              <p:val>
                                                <p:strVal val="#ppt_w"/>
                                              </p:val>
                                            </p:tav>
                                          </p:tavLst>
                                        </p:anim>
                                        <p:anim calcmode="lin" valueType="num">
                                          <p:cBhvr>
                                            <p:cTn id="321" dur="500" fill="hold"/>
                                            <p:tgtEl>
                                              <p:spTgt spid="128"/>
                                            </p:tgtEl>
                                            <p:attrNameLst>
                                              <p:attrName>ppt_h</p:attrName>
                                            </p:attrNameLst>
                                          </p:cBhvr>
                                          <p:tavLst>
                                            <p:tav tm="0">
                                              <p:val>
                                                <p:fltVal val="0"/>
                                              </p:val>
                                            </p:tav>
                                            <p:tav tm="100000">
                                              <p:val>
                                                <p:strVal val="#ppt_h"/>
                                              </p:val>
                                            </p:tav>
                                          </p:tavLst>
                                        </p:anim>
                                        <p:animEffect transition="in" filter="fade">
                                          <p:cBhvr>
                                            <p:cTn id="322" dur="500"/>
                                            <p:tgtEl>
                                              <p:spTgt spid="128"/>
                                            </p:tgtEl>
                                          </p:cBhvr>
                                        </p:animEffect>
                                      </p:childTnLst>
                                    </p:cTn>
                                  </p:par>
                                  <p:par>
                                    <p:cTn id="323" presetID="53" presetClass="entr" presetSubtype="16" fill="hold" nodeType="withEffect">
                                      <p:stCondLst>
                                        <p:cond delay="0"/>
                                      </p:stCondLst>
                                      <p:childTnLst>
                                        <p:set>
                                          <p:cBhvr>
                                            <p:cTn id="324" dur="1" fill="hold">
                                              <p:stCondLst>
                                                <p:cond delay="0"/>
                                              </p:stCondLst>
                                            </p:cTn>
                                            <p:tgtEl>
                                              <p:spTgt spid="131"/>
                                            </p:tgtEl>
                                            <p:attrNameLst>
                                              <p:attrName>style.visibility</p:attrName>
                                            </p:attrNameLst>
                                          </p:cBhvr>
                                          <p:to>
                                            <p:strVal val="visible"/>
                                          </p:to>
                                        </p:set>
                                        <p:anim calcmode="lin" valueType="num">
                                          <p:cBhvr>
                                            <p:cTn id="325" dur="500" fill="hold"/>
                                            <p:tgtEl>
                                              <p:spTgt spid="131"/>
                                            </p:tgtEl>
                                            <p:attrNameLst>
                                              <p:attrName>ppt_w</p:attrName>
                                            </p:attrNameLst>
                                          </p:cBhvr>
                                          <p:tavLst>
                                            <p:tav tm="0">
                                              <p:val>
                                                <p:fltVal val="0"/>
                                              </p:val>
                                            </p:tav>
                                            <p:tav tm="100000">
                                              <p:val>
                                                <p:strVal val="#ppt_w"/>
                                              </p:val>
                                            </p:tav>
                                          </p:tavLst>
                                        </p:anim>
                                        <p:anim calcmode="lin" valueType="num">
                                          <p:cBhvr>
                                            <p:cTn id="326" dur="500" fill="hold"/>
                                            <p:tgtEl>
                                              <p:spTgt spid="131"/>
                                            </p:tgtEl>
                                            <p:attrNameLst>
                                              <p:attrName>ppt_h</p:attrName>
                                            </p:attrNameLst>
                                          </p:cBhvr>
                                          <p:tavLst>
                                            <p:tav tm="0">
                                              <p:val>
                                                <p:fltVal val="0"/>
                                              </p:val>
                                            </p:tav>
                                            <p:tav tm="100000">
                                              <p:val>
                                                <p:strVal val="#ppt_h"/>
                                              </p:val>
                                            </p:tav>
                                          </p:tavLst>
                                        </p:anim>
                                        <p:animEffect transition="in" filter="fade">
                                          <p:cBhvr>
                                            <p:cTn id="327" dur="500"/>
                                            <p:tgtEl>
                                              <p:spTgt spid="131"/>
                                            </p:tgtEl>
                                          </p:cBhvr>
                                        </p:animEffect>
                                      </p:childTnLst>
                                    </p:cTn>
                                  </p:par>
                                  <p:par>
                                    <p:cTn id="328" presetID="53" presetClass="entr" presetSubtype="16" fill="hold" nodeType="withEffect">
                                      <p:stCondLst>
                                        <p:cond delay="0"/>
                                      </p:stCondLst>
                                      <p:childTnLst>
                                        <p:set>
                                          <p:cBhvr>
                                            <p:cTn id="329" dur="1" fill="hold">
                                              <p:stCondLst>
                                                <p:cond delay="0"/>
                                              </p:stCondLst>
                                            </p:cTn>
                                            <p:tgtEl>
                                              <p:spTgt spid="134"/>
                                            </p:tgtEl>
                                            <p:attrNameLst>
                                              <p:attrName>style.visibility</p:attrName>
                                            </p:attrNameLst>
                                          </p:cBhvr>
                                          <p:to>
                                            <p:strVal val="visible"/>
                                          </p:to>
                                        </p:set>
                                        <p:anim calcmode="lin" valueType="num">
                                          <p:cBhvr>
                                            <p:cTn id="330" dur="500" fill="hold"/>
                                            <p:tgtEl>
                                              <p:spTgt spid="134"/>
                                            </p:tgtEl>
                                            <p:attrNameLst>
                                              <p:attrName>ppt_w</p:attrName>
                                            </p:attrNameLst>
                                          </p:cBhvr>
                                          <p:tavLst>
                                            <p:tav tm="0">
                                              <p:val>
                                                <p:fltVal val="0"/>
                                              </p:val>
                                            </p:tav>
                                            <p:tav tm="100000">
                                              <p:val>
                                                <p:strVal val="#ppt_w"/>
                                              </p:val>
                                            </p:tav>
                                          </p:tavLst>
                                        </p:anim>
                                        <p:anim calcmode="lin" valueType="num">
                                          <p:cBhvr>
                                            <p:cTn id="331" dur="500" fill="hold"/>
                                            <p:tgtEl>
                                              <p:spTgt spid="134"/>
                                            </p:tgtEl>
                                            <p:attrNameLst>
                                              <p:attrName>ppt_h</p:attrName>
                                            </p:attrNameLst>
                                          </p:cBhvr>
                                          <p:tavLst>
                                            <p:tav tm="0">
                                              <p:val>
                                                <p:fltVal val="0"/>
                                              </p:val>
                                            </p:tav>
                                            <p:tav tm="100000">
                                              <p:val>
                                                <p:strVal val="#ppt_h"/>
                                              </p:val>
                                            </p:tav>
                                          </p:tavLst>
                                        </p:anim>
                                        <p:animEffect transition="in" filter="fade">
                                          <p:cBhvr>
                                            <p:cTn id="332" dur="500"/>
                                            <p:tgtEl>
                                              <p:spTgt spid="134"/>
                                            </p:tgtEl>
                                          </p:cBhvr>
                                        </p:animEffect>
                                      </p:childTnLst>
                                    </p:cTn>
                                  </p:par>
                                  <p:par>
                                    <p:cTn id="333" presetID="53" presetClass="entr" presetSubtype="16" fill="hold" nodeType="withEffect">
                                      <p:stCondLst>
                                        <p:cond delay="0"/>
                                      </p:stCondLst>
                                      <p:childTnLst>
                                        <p:set>
                                          <p:cBhvr>
                                            <p:cTn id="334" dur="1" fill="hold">
                                              <p:stCondLst>
                                                <p:cond delay="0"/>
                                              </p:stCondLst>
                                            </p:cTn>
                                            <p:tgtEl>
                                              <p:spTgt spid="137"/>
                                            </p:tgtEl>
                                            <p:attrNameLst>
                                              <p:attrName>style.visibility</p:attrName>
                                            </p:attrNameLst>
                                          </p:cBhvr>
                                          <p:to>
                                            <p:strVal val="visible"/>
                                          </p:to>
                                        </p:set>
                                        <p:anim calcmode="lin" valueType="num">
                                          <p:cBhvr>
                                            <p:cTn id="335" dur="500" fill="hold"/>
                                            <p:tgtEl>
                                              <p:spTgt spid="137"/>
                                            </p:tgtEl>
                                            <p:attrNameLst>
                                              <p:attrName>ppt_w</p:attrName>
                                            </p:attrNameLst>
                                          </p:cBhvr>
                                          <p:tavLst>
                                            <p:tav tm="0">
                                              <p:val>
                                                <p:fltVal val="0"/>
                                              </p:val>
                                            </p:tav>
                                            <p:tav tm="100000">
                                              <p:val>
                                                <p:strVal val="#ppt_w"/>
                                              </p:val>
                                            </p:tav>
                                          </p:tavLst>
                                        </p:anim>
                                        <p:anim calcmode="lin" valueType="num">
                                          <p:cBhvr>
                                            <p:cTn id="336" dur="500" fill="hold"/>
                                            <p:tgtEl>
                                              <p:spTgt spid="137"/>
                                            </p:tgtEl>
                                            <p:attrNameLst>
                                              <p:attrName>ppt_h</p:attrName>
                                            </p:attrNameLst>
                                          </p:cBhvr>
                                          <p:tavLst>
                                            <p:tav tm="0">
                                              <p:val>
                                                <p:fltVal val="0"/>
                                              </p:val>
                                            </p:tav>
                                            <p:tav tm="100000">
                                              <p:val>
                                                <p:strVal val="#ppt_h"/>
                                              </p:val>
                                            </p:tav>
                                          </p:tavLst>
                                        </p:anim>
                                        <p:animEffect transition="in" filter="fade">
                                          <p:cBhvr>
                                            <p:cTn id="337" dur="500"/>
                                            <p:tgtEl>
                                              <p:spTgt spid="137"/>
                                            </p:tgtEl>
                                          </p:cBhvr>
                                        </p:animEffect>
                                      </p:childTnLst>
                                    </p:cTn>
                                  </p:par>
                                  <p:par>
                                    <p:cTn id="338" presetID="53" presetClass="entr" presetSubtype="16" fill="hold" nodeType="withEffect">
                                      <p:stCondLst>
                                        <p:cond delay="0"/>
                                      </p:stCondLst>
                                      <p:childTnLst>
                                        <p:set>
                                          <p:cBhvr>
                                            <p:cTn id="339" dur="1" fill="hold">
                                              <p:stCondLst>
                                                <p:cond delay="0"/>
                                              </p:stCondLst>
                                            </p:cTn>
                                            <p:tgtEl>
                                              <p:spTgt spid="140"/>
                                            </p:tgtEl>
                                            <p:attrNameLst>
                                              <p:attrName>style.visibility</p:attrName>
                                            </p:attrNameLst>
                                          </p:cBhvr>
                                          <p:to>
                                            <p:strVal val="visible"/>
                                          </p:to>
                                        </p:set>
                                        <p:anim calcmode="lin" valueType="num">
                                          <p:cBhvr>
                                            <p:cTn id="340" dur="500" fill="hold"/>
                                            <p:tgtEl>
                                              <p:spTgt spid="140"/>
                                            </p:tgtEl>
                                            <p:attrNameLst>
                                              <p:attrName>ppt_w</p:attrName>
                                            </p:attrNameLst>
                                          </p:cBhvr>
                                          <p:tavLst>
                                            <p:tav tm="0">
                                              <p:val>
                                                <p:fltVal val="0"/>
                                              </p:val>
                                            </p:tav>
                                            <p:tav tm="100000">
                                              <p:val>
                                                <p:strVal val="#ppt_w"/>
                                              </p:val>
                                            </p:tav>
                                          </p:tavLst>
                                        </p:anim>
                                        <p:anim calcmode="lin" valueType="num">
                                          <p:cBhvr>
                                            <p:cTn id="341" dur="500" fill="hold"/>
                                            <p:tgtEl>
                                              <p:spTgt spid="140"/>
                                            </p:tgtEl>
                                            <p:attrNameLst>
                                              <p:attrName>ppt_h</p:attrName>
                                            </p:attrNameLst>
                                          </p:cBhvr>
                                          <p:tavLst>
                                            <p:tav tm="0">
                                              <p:val>
                                                <p:fltVal val="0"/>
                                              </p:val>
                                            </p:tav>
                                            <p:tav tm="100000">
                                              <p:val>
                                                <p:strVal val="#ppt_h"/>
                                              </p:val>
                                            </p:tav>
                                          </p:tavLst>
                                        </p:anim>
                                        <p:animEffect transition="in" filter="fade">
                                          <p:cBhvr>
                                            <p:cTn id="342" dur="500"/>
                                            <p:tgtEl>
                                              <p:spTgt spid="140"/>
                                            </p:tgtEl>
                                          </p:cBhvr>
                                        </p:animEffect>
                                      </p:childTnLst>
                                    </p:cTn>
                                  </p:par>
                                  <p:par>
                                    <p:cTn id="343" presetID="53" presetClass="entr" presetSubtype="16" fill="hold" nodeType="withEffect">
                                      <p:stCondLst>
                                        <p:cond delay="0"/>
                                      </p:stCondLst>
                                      <p:childTnLst>
                                        <p:set>
                                          <p:cBhvr>
                                            <p:cTn id="344" dur="1" fill="hold">
                                              <p:stCondLst>
                                                <p:cond delay="0"/>
                                              </p:stCondLst>
                                            </p:cTn>
                                            <p:tgtEl>
                                              <p:spTgt spid="152"/>
                                            </p:tgtEl>
                                            <p:attrNameLst>
                                              <p:attrName>style.visibility</p:attrName>
                                            </p:attrNameLst>
                                          </p:cBhvr>
                                          <p:to>
                                            <p:strVal val="visible"/>
                                          </p:to>
                                        </p:set>
                                        <p:anim calcmode="lin" valueType="num">
                                          <p:cBhvr>
                                            <p:cTn id="345" dur="500" fill="hold"/>
                                            <p:tgtEl>
                                              <p:spTgt spid="152"/>
                                            </p:tgtEl>
                                            <p:attrNameLst>
                                              <p:attrName>ppt_w</p:attrName>
                                            </p:attrNameLst>
                                          </p:cBhvr>
                                          <p:tavLst>
                                            <p:tav tm="0">
                                              <p:val>
                                                <p:fltVal val="0"/>
                                              </p:val>
                                            </p:tav>
                                            <p:tav tm="100000">
                                              <p:val>
                                                <p:strVal val="#ppt_w"/>
                                              </p:val>
                                            </p:tav>
                                          </p:tavLst>
                                        </p:anim>
                                        <p:anim calcmode="lin" valueType="num">
                                          <p:cBhvr>
                                            <p:cTn id="346" dur="500" fill="hold"/>
                                            <p:tgtEl>
                                              <p:spTgt spid="152"/>
                                            </p:tgtEl>
                                            <p:attrNameLst>
                                              <p:attrName>ppt_h</p:attrName>
                                            </p:attrNameLst>
                                          </p:cBhvr>
                                          <p:tavLst>
                                            <p:tav tm="0">
                                              <p:val>
                                                <p:fltVal val="0"/>
                                              </p:val>
                                            </p:tav>
                                            <p:tav tm="100000">
                                              <p:val>
                                                <p:strVal val="#ppt_h"/>
                                              </p:val>
                                            </p:tav>
                                          </p:tavLst>
                                        </p:anim>
                                        <p:animEffect transition="in" filter="fade">
                                          <p:cBhvr>
                                            <p:cTn id="347" dur="500"/>
                                            <p:tgtEl>
                                              <p:spTgt spid="152"/>
                                            </p:tgtEl>
                                          </p:cBhvr>
                                        </p:animEffect>
                                      </p:childTnLst>
                                    </p:cTn>
                                  </p:par>
                                  <p:par>
                                    <p:cTn id="348" presetID="53" presetClass="entr" presetSubtype="16" fill="hold" nodeType="withEffect">
                                      <p:stCondLst>
                                        <p:cond delay="0"/>
                                      </p:stCondLst>
                                      <p:childTnLst>
                                        <p:set>
                                          <p:cBhvr>
                                            <p:cTn id="349" dur="1" fill="hold">
                                              <p:stCondLst>
                                                <p:cond delay="0"/>
                                              </p:stCondLst>
                                            </p:cTn>
                                            <p:tgtEl>
                                              <p:spTgt spid="155"/>
                                            </p:tgtEl>
                                            <p:attrNameLst>
                                              <p:attrName>style.visibility</p:attrName>
                                            </p:attrNameLst>
                                          </p:cBhvr>
                                          <p:to>
                                            <p:strVal val="visible"/>
                                          </p:to>
                                        </p:set>
                                        <p:anim calcmode="lin" valueType="num">
                                          <p:cBhvr>
                                            <p:cTn id="350" dur="500" fill="hold"/>
                                            <p:tgtEl>
                                              <p:spTgt spid="155"/>
                                            </p:tgtEl>
                                            <p:attrNameLst>
                                              <p:attrName>ppt_w</p:attrName>
                                            </p:attrNameLst>
                                          </p:cBhvr>
                                          <p:tavLst>
                                            <p:tav tm="0">
                                              <p:val>
                                                <p:fltVal val="0"/>
                                              </p:val>
                                            </p:tav>
                                            <p:tav tm="100000">
                                              <p:val>
                                                <p:strVal val="#ppt_w"/>
                                              </p:val>
                                            </p:tav>
                                          </p:tavLst>
                                        </p:anim>
                                        <p:anim calcmode="lin" valueType="num">
                                          <p:cBhvr>
                                            <p:cTn id="351" dur="500" fill="hold"/>
                                            <p:tgtEl>
                                              <p:spTgt spid="155"/>
                                            </p:tgtEl>
                                            <p:attrNameLst>
                                              <p:attrName>ppt_h</p:attrName>
                                            </p:attrNameLst>
                                          </p:cBhvr>
                                          <p:tavLst>
                                            <p:tav tm="0">
                                              <p:val>
                                                <p:fltVal val="0"/>
                                              </p:val>
                                            </p:tav>
                                            <p:tav tm="100000">
                                              <p:val>
                                                <p:strVal val="#ppt_h"/>
                                              </p:val>
                                            </p:tav>
                                          </p:tavLst>
                                        </p:anim>
                                        <p:animEffect transition="in" filter="fade">
                                          <p:cBhvr>
                                            <p:cTn id="352" dur="500"/>
                                            <p:tgtEl>
                                              <p:spTgt spid="155"/>
                                            </p:tgtEl>
                                          </p:cBhvr>
                                        </p:animEffect>
                                      </p:childTnLst>
                                    </p:cTn>
                                  </p:par>
                                  <p:par>
                                    <p:cTn id="353" presetID="53" presetClass="entr" presetSubtype="16" fill="hold" nodeType="withEffect">
                                      <p:stCondLst>
                                        <p:cond delay="0"/>
                                      </p:stCondLst>
                                      <p:childTnLst>
                                        <p:set>
                                          <p:cBhvr>
                                            <p:cTn id="354" dur="1" fill="hold">
                                              <p:stCondLst>
                                                <p:cond delay="0"/>
                                              </p:stCondLst>
                                            </p:cTn>
                                            <p:tgtEl>
                                              <p:spTgt spid="143"/>
                                            </p:tgtEl>
                                            <p:attrNameLst>
                                              <p:attrName>style.visibility</p:attrName>
                                            </p:attrNameLst>
                                          </p:cBhvr>
                                          <p:to>
                                            <p:strVal val="visible"/>
                                          </p:to>
                                        </p:set>
                                        <p:anim calcmode="lin" valueType="num">
                                          <p:cBhvr>
                                            <p:cTn id="355" dur="500" fill="hold"/>
                                            <p:tgtEl>
                                              <p:spTgt spid="143"/>
                                            </p:tgtEl>
                                            <p:attrNameLst>
                                              <p:attrName>ppt_w</p:attrName>
                                            </p:attrNameLst>
                                          </p:cBhvr>
                                          <p:tavLst>
                                            <p:tav tm="0">
                                              <p:val>
                                                <p:fltVal val="0"/>
                                              </p:val>
                                            </p:tav>
                                            <p:tav tm="100000">
                                              <p:val>
                                                <p:strVal val="#ppt_w"/>
                                              </p:val>
                                            </p:tav>
                                          </p:tavLst>
                                        </p:anim>
                                        <p:anim calcmode="lin" valueType="num">
                                          <p:cBhvr>
                                            <p:cTn id="356" dur="500" fill="hold"/>
                                            <p:tgtEl>
                                              <p:spTgt spid="143"/>
                                            </p:tgtEl>
                                            <p:attrNameLst>
                                              <p:attrName>ppt_h</p:attrName>
                                            </p:attrNameLst>
                                          </p:cBhvr>
                                          <p:tavLst>
                                            <p:tav tm="0">
                                              <p:val>
                                                <p:fltVal val="0"/>
                                              </p:val>
                                            </p:tav>
                                            <p:tav tm="100000">
                                              <p:val>
                                                <p:strVal val="#ppt_h"/>
                                              </p:val>
                                            </p:tav>
                                          </p:tavLst>
                                        </p:anim>
                                        <p:animEffect transition="in" filter="fade">
                                          <p:cBhvr>
                                            <p:cTn id="357" dur="500"/>
                                            <p:tgtEl>
                                              <p:spTgt spid="143"/>
                                            </p:tgtEl>
                                          </p:cBhvr>
                                        </p:animEffect>
                                      </p:childTnLst>
                                    </p:cTn>
                                  </p:par>
                                  <p:par>
                                    <p:cTn id="358" presetID="53" presetClass="entr" presetSubtype="16" fill="hold" nodeType="withEffect">
                                      <p:stCondLst>
                                        <p:cond delay="0"/>
                                      </p:stCondLst>
                                      <p:childTnLst>
                                        <p:set>
                                          <p:cBhvr>
                                            <p:cTn id="359" dur="1" fill="hold">
                                              <p:stCondLst>
                                                <p:cond delay="0"/>
                                              </p:stCondLst>
                                            </p:cTn>
                                            <p:tgtEl>
                                              <p:spTgt spid="146"/>
                                            </p:tgtEl>
                                            <p:attrNameLst>
                                              <p:attrName>style.visibility</p:attrName>
                                            </p:attrNameLst>
                                          </p:cBhvr>
                                          <p:to>
                                            <p:strVal val="visible"/>
                                          </p:to>
                                        </p:set>
                                        <p:anim calcmode="lin" valueType="num">
                                          <p:cBhvr>
                                            <p:cTn id="360" dur="500" fill="hold"/>
                                            <p:tgtEl>
                                              <p:spTgt spid="146"/>
                                            </p:tgtEl>
                                            <p:attrNameLst>
                                              <p:attrName>ppt_w</p:attrName>
                                            </p:attrNameLst>
                                          </p:cBhvr>
                                          <p:tavLst>
                                            <p:tav tm="0">
                                              <p:val>
                                                <p:fltVal val="0"/>
                                              </p:val>
                                            </p:tav>
                                            <p:tav tm="100000">
                                              <p:val>
                                                <p:strVal val="#ppt_w"/>
                                              </p:val>
                                            </p:tav>
                                          </p:tavLst>
                                        </p:anim>
                                        <p:anim calcmode="lin" valueType="num">
                                          <p:cBhvr>
                                            <p:cTn id="361" dur="500" fill="hold"/>
                                            <p:tgtEl>
                                              <p:spTgt spid="146"/>
                                            </p:tgtEl>
                                            <p:attrNameLst>
                                              <p:attrName>ppt_h</p:attrName>
                                            </p:attrNameLst>
                                          </p:cBhvr>
                                          <p:tavLst>
                                            <p:tav tm="0">
                                              <p:val>
                                                <p:fltVal val="0"/>
                                              </p:val>
                                            </p:tav>
                                            <p:tav tm="100000">
                                              <p:val>
                                                <p:strVal val="#ppt_h"/>
                                              </p:val>
                                            </p:tav>
                                          </p:tavLst>
                                        </p:anim>
                                        <p:animEffect transition="in" filter="fade">
                                          <p:cBhvr>
                                            <p:cTn id="362" dur="500"/>
                                            <p:tgtEl>
                                              <p:spTgt spid="146"/>
                                            </p:tgtEl>
                                          </p:cBhvr>
                                        </p:animEffect>
                                      </p:childTnLst>
                                    </p:cTn>
                                  </p:par>
                                  <p:par>
                                    <p:cTn id="363" presetID="42" presetClass="path" presetSubtype="0" fill="hold" nodeType="withEffect" p14:presetBounceEnd="36000">
                                      <p:stCondLst>
                                        <p:cond delay="0"/>
                                      </p:stCondLst>
                                      <p:childTnLst>
                                        <p:animMotion origin="layout" path="M -2.77778E-7 -1.60494E-6 L 0.16788 0.62624 " pathEditMode="relative" rAng="0" ptsTypes="AA" p14:bounceEnd="36000">
                                          <p:cBhvr>
                                            <p:cTn id="364" dur="500" spd="-100000" fill="hold"/>
                                            <p:tgtEl>
                                              <p:spTgt spid="149"/>
                                            </p:tgtEl>
                                            <p:attrNameLst>
                                              <p:attrName>ppt_x</p:attrName>
                                              <p:attrName>ppt_y</p:attrName>
                                            </p:attrNameLst>
                                          </p:cBhvr>
                                          <p:rCtr x="8385" y="31296"/>
                                        </p:animMotion>
                                      </p:childTnLst>
                                    </p:cTn>
                                  </p:par>
                                  <p:par>
                                    <p:cTn id="365" presetID="42" presetClass="path" presetSubtype="0" fill="hold" nodeType="withEffect" p14:presetBounceEnd="36000">
                                      <p:stCondLst>
                                        <p:cond delay="0"/>
                                      </p:stCondLst>
                                      <p:childTnLst>
                                        <p:animMotion origin="layout" path="M 1.38889E-6 -2.96296E-6 L -0.24583 0.48704 " pathEditMode="relative" rAng="0" ptsTypes="AA" p14:bounceEnd="36000">
                                          <p:cBhvr>
                                            <p:cTn id="366" dur="500" spd="-100000" fill="hold"/>
                                            <p:tgtEl>
                                              <p:spTgt spid="128"/>
                                            </p:tgtEl>
                                            <p:attrNameLst>
                                              <p:attrName>ppt_x</p:attrName>
                                              <p:attrName>ppt_y</p:attrName>
                                            </p:attrNameLst>
                                          </p:cBhvr>
                                          <p:rCtr x="-12292" y="24352"/>
                                        </p:animMotion>
                                      </p:childTnLst>
                                    </p:cTn>
                                  </p:par>
                                  <p:par>
                                    <p:cTn id="367" presetID="42" presetClass="path" presetSubtype="0" fill="hold" nodeType="withEffect" p14:presetBounceEnd="36000">
                                      <p:stCondLst>
                                        <p:cond delay="0"/>
                                      </p:stCondLst>
                                      <p:childTnLst>
                                        <p:animMotion origin="layout" path="M 3.88889E-6 3.20988E-6 L -0.13125 0.61296 " pathEditMode="relative" rAng="0" ptsTypes="AA" p14:bounceEnd="36000">
                                          <p:cBhvr>
                                            <p:cTn id="368" dur="500" spd="-100000" fill="hold"/>
                                            <p:tgtEl>
                                              <p:spTgt spid="131"/>
                                            </p:tgtEl>
                                            <p:attrNameLst>
                                              <p:attrName>ppt_x</p:attrName>
                                              <p:attrName>ppt_y</p:attrName>
                                            </p:attrNameLst>
                                          </p:cBhvr>
                                          <p:rCtr x="-6562" y="30648"/>
                                        </p:animMotion>
                                      </p:childTnLst>
                                    </p:cTn>
                                  </p:par>
                                  <p:par>
                                    <p:cTn id="369" presetID="42" presetClass="path" presetSubtype="0" fill="hold" nodeType="withEffect" p14:presetBounceEnd="36000">
                                      <p:stCondLst>
                                        <p:cond delay="0"/>
                                      </p:stCondLst>
                                      <p:childTnLst>
                                        <p:animMotion origin="layout" path="M 5E-6 4.32099E-6 L 0.27987 0.60648 " pathEditMode="relative" rAng="0" ptsTypes="AA" p14:bounceEnd="36000">
                                          <p:cBhvr>
                                            <p:cTn id="370" dur="500" spd="-100000" fill="hold"/>
                                            <p:tgtEl>
                                              <p:spTgt spid="134"/>
                                            </p:tgtEl>
                                            <p:attrNameLst>
                                              <p:attrName>ppt_x</p:attrName>
                                              <p:attrName>ppt_y</p:attrName>
                                            </p:attrNameLst>
                                          </p:cBhvr>
                                          <p:rCtr x="13993" y="30309"/>
                                        </p:animMotion>
                                      </p:childTnLst>
                                    </p:cTn>
                                  </p:par>
                                  <p:par>
                                    <p:cTn id="371" presetID="42" presetClass="path" presetSubtype="0" fill="hold" nodeType="withEffect" p14:presetBounceEnd="36000">
                                      <p:stCondLst>
                                        <p:cond delay="0"/>
                                      </p:stCondLst>
                                      <p:childTnLst>
                                        <p:animMotion origin="layout" path="M -3.61111E-6 -9.87654E-7 L 0.08091 0.58364 " pathEditMode="relative" rAng="0" ptsTypes="AA" p14:bounceEnd="36000">
                                          <p:cBhvr>
                                            <p:cTn id="372" dur="500" spd="-100000" fill="hold"/>
                                            <p:tgtEl>
                                              <p:spTgt spid="137"/>
                                            </p:tgtEl>
                                            <p:attrNameLst>
                                              <p:attrName>ppt_x</p:attrName>
                                              <p:attrName>ppt_y</p:attrName>
                                            </p:attrNameLst>
                                          </p:cBhvr>
                                          <p:rCtr x="4045" y="29167"/>
                                        </p:animMotion>
                                      </p:childTnLst>
                                    </p:cTn>
                                  </p:par>
                                  <p:par>
                                    <p:cTn id="373" presetID="42" presetClass="path" presetSubtype="0" fill="hold" nodeType="withEffect" p14:presetBounceEnd="36000">
                                      <p:stCondLst>
                                        <p:cond delay="0"/>
                                      </p:stCondLst>
                                      <p:childTnLst>
                                        <p:animMotion origin="layout" path="M -4.72222E-6 3.33333E-6 L 0.04619 0.57808 " pathEditMode="relative" rAng="0" ptsTypes="AA" p14:bounceEnd="36000">
                                          <p:cBhvr>
                                            <p:cTn id="374" dur="500" spd="-100000" fill="hold"/>
                                            <p:tgtEl>
                                              <p:spTgt spid="140"/>
                                            </p:tgtEl>
                                            <p:attrNameLst>
                                              <p:attrName>ppt_x</p:attrName>
                                              <p:attrName>ppt_y</p:attrName>
                                            </p:attrNameLst>
                                          </p:cBhvr>
                                          <p:rCtr x="2309" y="28889"/>
                                        </p:animMotion>
                                      </p:childTnLst>
                                    </p:cTn>
                                  </p:par>
                                  <p:par>
                                    <p:cTn id="375" presetID="42" presetClass="path" presetSubtype="0" fill="hold" nodeType="withEffect" p14:presetBounceEnd="36000">
                                      <p:stCondLst>
                                        <p:cond delay="0"/>
                                      </p:stCondLst>
                                      <p:childTnLst>
                                        <p:animMotion origin="layout" path="M 2.5E-6 -1.11111E-6 L -0.05191 0.61512 " pathEditMode="relative" rAng="0" ptsTypes="AA" p14:bounceEnd="36000">
                                          <p:cBhvr>
                                            <p:cTn id="376" dur="500" spd="-100000" fill="hold"/>
                                            <p:tgtEl>
                                              <p:spTgt spid="152"/>
                                            </p:tgtEl>
                                            <p:attrNameLst>
                                              <p:attrName>ppt_x</p:attrName>
                                              <p:attrName>ppt_y</p:attrName>
                                            </p:attrNameLst>
                                          </p:cBhvr>
                                          <p:rCtr x="-2604" y="30741"/>
                                        </p:animMotion>
                                      </p:childTnLst>
                                    </p:cTn>
                                  </p:par>
                                  <p:par>
                                    <p:cTn id="377" presetID="42" presetClass="path" presetSubtype="0" fill="hold" nodeType="withEffect" p14:presetBounceEnd="36000">
                                      <p:stCondLst>
                                        <p:cond delay="0"/>
                                      </p:stCondLst>
                                      <p:childTnLst>
                                        <p:animMotion origin="layout" path="M -3.88889E-6 -3.7037E-6 L -0.1375 0.75 " pathEditMode="relative" rAng="0" ptsTypes="AA" p14:bounceEnd="36000">
                                          <p:cBhvr>
                                            <p:cTn id="378" dur="500" spd="-100000" fill="hold"/>
                                            <p:tgtEl>
                                              <p:spTgt spid="155"/>
                                            </p:tgtEl>
                                            <p:attrNameLst>
                                              <p:attrName>ppt_x</p:attrName>
                                              <p:attrName>ppt_y</p:attrName>
                                            </p:attrNameLst>
                                          </p:cBhvr>
                                          <p:rCtr x="-6875" y="37500"/>
                                        </p:animMotion>
                                      </p:childTnLst>
                                    </p:cTn>
                                  </p:par>
                                  <p:par>
                                    <p:cTn id="379" presetID="42" presetClass="path" presetSubtype="0" fill="hold" nodeType="withEffect" p14:presetBounceEnd="36000">
                                      <p:stCondLst>
                                        <p:cond delay="0"/>
                                      </p:stCondLst>
                                      <p:childTnLst>
                                        <p:animMotion origin="layout" path="M -4.44444E-6 -4.07407E-6 L 0.07709 0.69074 " pathEditMode="relative" rAng="0" ptsTypes="AA" p14:bounceEnd="36000">
                                          <p:cBhvr>
                                            <p:cTn id="380" dur="500" spd="-100000" fill="hold"/>
                                            <p:tgtEl>
                                              <p:spTgt spid="143"/>
                                            </p:tgtEl>
                                            <p:attrNameLst>
                                              <p:attrName>ppt_x</p:attrName>
                                              <p:attrName>ppt_y</p:attrName>
                                            </p:attrNameLst>
                                          </p:cBhvr>
                                          <p:rCtr x="3854" y="34537"/>
                                        </p:animMotion>
                                      </p:childTnLst>
                                    </p:cTn>
                                  </p:par>
                                  <p:par>
                                    <p:cTn id="381" presetID="42" presetClass="path" presetSubtype="0" fill="hold" nodeType="withEffect" p14:presetBounceEnd="36000">
                                      <p:stCondLst>
                                        <p:cond delay="0"/>
                                      </p:stCondLst>
                                      <p:childTnLst>
                                        <p:animMotion origin="layout" path="M 1.11111E-6 -6.17284E-7 L -0.16389 0.69012 " pathEditMode="relative" rAng="0" ptsTypes="AA" p14:bounceEnd="36000">
                                          <p:cBhvr>
                                            <p:cTn id="382" dur="500" spd="-100000" fill="hold"/>
                                            <p:tgtEl>
                                              <p:spTgt spid="146"/>
                                            </p:tgtEl>
                                            <p:attrNameLst>
                                              <p:attrName>ppt_x</p:attrName>
                                              <p:attrName>ppt_y</p:attrName>
                                            </p:attrNameLst>
                                          </p:cBhvr>
                                          <p:rCtr x="-8194" y="34506"/>
                                        </p:animMotion>
                                      </p:childTnLst>
                                    </p:cTn>
                                  </p:par>
                                </p:childTnLst>
                              </p:cTn>
                            </p:par>
                            <p:par>
                              <p:cTn id="383" fill="hold">
                                <p:stCondLst>
                                  <p:cond delay="5000"/>
                                </p:stCondLst>
                                <p:childTnLst>
                                  <p:par>
                                    <p:cTn id="384" presetID="42" presetClass="entr" presetSubtype="0" fill="hold" grpId="0" nodeType="afterEffect">
                                      <p:stCondLst>
                                        <p:cond delay="0"/>
                                      </p:stCondLst>
                                      <p:childTnLst>
                                        <p:set>
                                          <p:cBhvr>
                                            <p:cTn id="385" dur="1" fill="hold">
                                              <p:stCondLst>
                                                <p:cond delay="0"/>
                                              </p:stCondLst>
                                            </p:cTn>
                                            <p:tgtEl>
                                              <p:spTgt spid="127"/>
                                            </p:tgtEl>
                                            <p:attrNameLst>
                                              <p:attrName>style.visibility</p:attrName>
                                            </p:attrNameLst>
                                          </p:cBhvr>
                                          <p:to>
                                            <p:strVal val="visible"/>
                                          </p:to>
                                        </p:set>
                                        <p:animEffect transition="in" filter="fade">
                                          <p:cBhvr>
                                            <p:cTn id="386" dur="500"/>
                                            <p:tgtEl>
                                              <p:spTgt spid="127"/>
                                            </p:tgtEl>
                                          </p:cBhvr>
                                        </p:animEffect>
                                        <p:anim calcmode="lin" valueType="num">
                                          <p:cBhvr>
                                            <p:cTn id="387" dur="500" fill="hold"/>
                                            <p:tgtEl>
                                              <p:spTgt spid="127"/>
                                            </p:tgtEl>
                                            <p:attrNameLst>
                                              <p:attrName>ppt_x</p:attrName>
                                            </p:attrNameLst>
                                          </p:cBhvr>
                                          <p:tavLst>
                                            <p:tav tm="0">
                                              <p:val>
                                                <p:strVal val="#ppt_x"/>
                                              </p:val>
                                            </p:tav>
                                            <p:tav tm="100000">
                                              <p:val>
                                                <p:strVal val="#ppt_x"/>
                                              </p:val>
                                            </p:tav>
                                          </p:tavLst>
                                        </p:anim>
                                        <p:anim calcmode="lin" valueType="num">
                                          <p:cBhvr>
                                            <p:cTn id="388" dur="500" fill="hold"/>
                                            <p:tgtEl>
                                              <p:spTgt spid="127"/>
                                            </p:tgtEl>
                                            <p:attrNameLst>
                                              <p:attrName>ppt_y</p:attrName>
                                            </p:attrNameLst>
                                          </p:cBhvr>
                                          <p:tavLst>
                                            <p:tav tm="0">
                                              <p:val>
                                                <p:strVal val="#ppt_y+.1"/>
                                              </p:val>
                                            </p:tav>
                                            <p:tav tm="100000">
                                              <p:val>
                                                <p:strVal val="#ppt_y"/>
                                              </p:val>
                                            </p:tav>
                                          </p:tavLst>
                                        </p:anim>
                                      </p:childTnLst>
                                    </p:cTn>
                                  </p:par>
                                </p:childTnLst>
                              </p:cTn>
                            </p:par>
                            <p:par>
                              <p:cTn id="389" fill="hold">
                                <p:stCondLst>
                                  <p:cond delay="5500"/>
                                </p:stCondLst>
                                <p:childTnLst>
                                  <p:par>
                                    <p:cTn id="390" presetID="16" presetClass="entr" presetSubtype="26" fill="hold" grpId="0" nodeType="afterEffect">
                                      <p:stCondLst>
                                        <p:cond delay="0"/>
                                      </p:stCondLst>
                                      <p:childTnLst>
                                        <p:set>
                                          <p:cBhvr>
                                            <p:cTn id="391" dur="1" fill="hold">
                                              <p:stCondLst>
                                                <p:cond delay="0"/>
                                              </p:stCondLst>
                                            </p:cTn>
                                            <p:tgtEl>
                                              <p:spTgt spid="159"/>
                                            </p:tgtEl>
                                            <p:attrNameLst>
                                              <p:attrName>style.visibility</p:attrName>
                                            </p:attrNameLst>
                                          </p:cBhvr>
                                          <p:to>
                                            <p:strVal val="visible"/>
                                          </p:to>
                                        </p:set>
                                        <p:animEffect transition="in" filter="barn(inHorizontal)">
                                          <p:cBhvr>
                                            <p:cTn id="392" dur="500"/>
                                            <p:tgtEl>
                                              <p:spTgt spid="159"/>
                                            </p:tgtEl>
                                          </p:cBhvr>
                                        </p:animEffect>
                                      </p:childTnLst>
                                    </p:cTn>
                                  </p:par>
                                  <p:par>
                                    <p:cTn id="393" presetID="16" presetClass="entr" presetSubtype="26" fill="hold" grpId="0" nodeType="withEffect">
                                      <p:stCondLst>
                                        <p:cond delay="0"/>
                                      </p:stCondLst>
                                      <p:childTnLst>
                                        <p:set>
                                          <p:cBhvr>
                                            <p:cTn id="394" dur="1" fill="hold">
                                              <p:stCondLst>
                                                <p:cond delay="0"/>
                                              </p:stCondLst>
                                            </p:cTn>
                                            <p:tgtEl>
                                              <p:spTgt spid="160"/>
                                            </p:tgtEl>
                                            <p:attrNameLst>
                                              <p:attrName>style.visibility</p:attrName>
                                            </p:attrNameLst>
                                          </p:cBhvr>
                                          <p:to>
                                            <p:strVal val="visible"/>
                                          </p:to>
                                        </p:set>
                                        <p:animEffect transition="in" filter="barn(inHorizontal)">
                                          <p:cBhvr>
                                            <p:cTn id="395" dur="500"/>
                                            <p:tgtEl>
                                              <p:spTgt spid="160"/>
                                            </p:tgtEl>
                                          </p:cBhvr>
                                        </p:animEffect>
                                      </p:childTnLst>
                                    </p:cTn>
                                  </p:par>
                                </p:childTnLst>
                              </p:cTn>
                            </p:par>
                            <p:par>
                              <p:cTn id="396" fill="hold">
                                <p:stCondLst>
                                  <p:cond delay="6000"/>
                                </p:stCondLst>
                                <p:childTnLst>
                                  <p:par>
                                    <p:cTn id="397" presetID="22" presetClass="entr" presetSubtype="8" fill="hold" grpId="0" nodeType="afterEffect">
                                      <p:stCondLst>
                                        <p:cond delay="0"/>
                                      </p:stCondLst>
                                      <p:iterate type="lt">
                                        <p:tmPct val="30000"/>
                                      </p:iterate>
                                      <p:childTnLst>
                                        <p:set>
                                          <p:cBhvr>
                                            <p:cTn id="398" dur="1" fill="hold">
                                              <p:stCondLst>
                                                <p:cond delay="0"/>
                                              </p:stCondLst>
                                            </p:cTn>
                                            <p:tgtEl>
                                              <p:spTgt spid="158"/>
                                            </p:tgtEl>
                                            <p:attrNameLst>
                                              <p:attrName>style.visibility</p:attrName>
                                            </p:attrNameLst>
                                          </p:cBhvr>
                                          <p:to>
                                            <p:strVal val="visible"/>
                                          </p:to>
                                        </p:set>
                                        <p:animEffect transition="in" filter="wipe(left)">
                                          <p:cBhvr>
                                            <p:cTn id="399" dur="50"/>
                                            <p:tgtEl>
                                              <p:spTgt spid="158"/>
                                            </p:tgtEl>
                                          </p:cBhvr>
                                        </p:animEffect>
                                      </p:childTnLst>
                                    </p:cTn>
                                  </p:par>
                                  <p:par>
                                    <p:cTn id="400" presetID="36" presetClass="emph" presetSubtype="0" fill="hold" grpId="1" nodeType="withEffect">
                                      <p:stCondLst>
                                        <p:cond delay="0"/>
                                      </p:stCondLst>
                                      <p:iterate type="lt">
                                        <p:tmPct val="30000"/>
                                      </p:iterate>
                                      <p:childTnLst>
                                        <p:animScale>
                                          <p:cBhvr>
                                            <p:cTn id="401" dur="25" autoRev="1" fill="hold">
                                              <p:stCondLst>
                                                <p:cond delay="0"/>
                                              </p:stCondLst>
                                            </p:cTn>
                                            <p:tgtEl>
                                              <p:spTgt spid="158"/>
                                            </p:tgtEl>
                                          </p:cBhvr>
                                          <p:to x="80000" y="100000"/>
                                        </p:animScale>
                                        <p:anim by="(#ppt_w*0.10)" calcmode="lin" valueType="num">
                                          <p:cBhvr>
                                            <p:cTn id="402" dur="25" autoRev="1" fill="hold">
                                              <p:stCondLst>
                                                <p:cond delay="0"/>
                                              </p:stCondLst>
                                            </p:cTn>
                                            <p:tgtEl>
                                              <p:spTgt spid="158"/>
                                            </p:tgtEl>
                                            <p:attrNameLst>
                                              <p:attrName>ppt_x</p:attrName>
                                            </p:attrNameLst>
                                          </p:cBhvr>
                                        </p:anim>
                                        <p:anim by="(-#ppt_w*0.10)" calcmode="lin" valueType="num">
                                          <p:cBhvr>
                                            <p:cTn id="403" dur="25" autoRev="1" fill="hold">
                                              <p:stCondLst>
                                                <p:cond delay="0"/>
                                              </p:stCondLst>
                                            </p:cTn>
                                            <p:tgtEl>
                                              <p:spTgt spid="158"/>
                                            </p:tgtEl>
                                            <p:attrNameLst>
                                              <p:attrName>ppt_y</p:attrName>
                                            </p:attrNameLst>
                                          </p:cBhvr>
                                        </p:anim>
                                        <p:animRot by="-480000">
                                          <p:cBhvr>
                                            <p:cTn id="404" dur="25" autoRev="1" fill="hold">
                                              <p:stCondLst>
                                                <p:cond delay="0"/>
                                              </p:stCondLst>
                                            </p:cTn>
                                            <p:tgtEl>
                                              <p:spTgt spid="15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4" grpId="0"/>
          <p:bldP spid="59" grpId="0"/>
          <p:bldP spid="87" grpId="0"/>
          <p:bldP spid="127" grpId="0"/>
          <p:bldP spid="158" grpId="0"/>
          <p:bldP spid="158" grpId="1"/>
          <p:bldP spid="159" grpId="0" animBg="1"/>
          <p:bldP spid="16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par>
                                    <p:cTn id="30" presetID="53" presetClass="entr" presetSubtype="16"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fltVal val="0"/>
                                              </p:val>
                                            </p:tav>
                                            <p:tav tm="100000">
                                              <p:val>
                                                <p:strVal val="#ppt_h"/>
                                              </p:val>
                                            </p:tav>
                                          </p:tavLst>
                                        </p:anim>
                                        <p:animEffect transition="in" filter="fade">
                                          <p:cBhvr>
                                            <p:cTn id="34" dur="500"/>
                                            <p:tgtEl>
                                              <p:spTgt spid="19"/>
                                            </p:tgtEl>
                                          </p:cBhvr>
                                        </p:animEffect>
                                      </p:childTnLst>
                                    </p:cTn>
                                  </p:par>
                                  <p:par>
                                    <p:cTn id="35" presetID="53" presetClass="entr" presetSubtype="16"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500" fill="hold"/>
                                            <p:tgtEl>
                                              <p:spTgt spid="22"/>
                                            </p:tgtEl>
                                            <p:attrNameLst>
                                              <p:attrName>ppt_w</p:attrName>
                                            </p:attrNameLst>
                                          </p:cBhvr>
                                          <p:tavLst>
                                            <p:tav tm="0">
                                              <p:val>
                                                <p:fltVal val="0"/>
                                              </p:val>
                                            </p:tav>
                                            <p:tav tm="100000">
                                              <p:val>
                                                <p:strVal val="#ppt_w"/>
                                              </p:val>
                                            </p:tav>
                                          </p:tavLst>
                                        </p:anim>
                                        <p:anim calcmode="lin" valueType="num">
                                          <p:cBhvr>
                                            <p:cTn id="38" dur="500" fill="hold"/>
                                            <p:tgtEl>
                                              <p:spTgt spid="22"/>
                                            </p:tgtEl>
                                            <p:attrNameLst>
                                              <p:attrName>ppt_h</p:attrName>
                                            </p:attrNameLst>
                                          </p:cBhvr>
                                          <p:tavLst>
                                            <p:tav tm="0">
                                              <p:val>
                                                <p:fltVal val="0"/>
                                              </p:val>
                                            </p:tav>
                                            <p:tav tm="100000">
                                              <p:val>
                                                <p:strVal val="#ppt_h"/>
                                              </p:val>
                                            </p:tav>
                                          </p:tavLst>
                                        </p:anim>
                                        <p:animEffect transition="in" filter="fade">
                                          <p:cBhvr>
                                            <p:cTn id="39" dur="500"/>
                                            <p:tgtEl>
                                              <p:spTgt spid="22"/>
                                            </p:tgtEl>
                                          </p:cBhvr>
                                        </p:animEffect>
                                      </p:childTnLst>
                                    </p:cTn>
                                  </p:par>
                                  <p:par>
                                    <p:cTn id="40" presetID="53" presetClass="entr" presetSubtype="16"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500" fill="hold"/>
                                            <p:tgtEl>
                                              <p:spTgt spid="25"/>
                                            </p:tgtEl>
                                            <p:attrNameLst>
                                              <p:attrName>ppt_w</p:attrName>
                                            </p:attrNameLst>
                                          </p:cBhvr>
                                          <p:tavLst>
                                            <p:tav tm="0">
                                              <p:val>
                                                <p:fltVal val="0"/>
                                              </p:val>
                                            </p:tav>
                                            <p:tav tm="100000">
                                              <p:val>
                                                <p:strVal val="#ppt_w"/>
                                              </p:val>
                                            </p:tav>
                                          </p:tavLst>
                                        </p:anim>
                                        <p:anim calcmode="lin" valueType="num">
                                          <p:cBhvr>
                                            <p:cTn id="43" dur="500" fill="hold"/>
                                            <p:tgtEl>
                                              <p:spTgt spid="25"/>
                                            </p:tgtEl>
                                            <p:attrNameLst>
                                              <p:attrName>ppt_h</p:attrName>
                                            </p:attrNameLst>
                                          </p:cBhvr>
                                          <p:tavLst>
                                            <p:tav tm="0">
                                              <p:val>
                                                <p:fltVal val="0"/>
                                              </p:val>
                                            </p:tav>
                                            <p:tav tm="100000">
                                              <p:val>
                                                <p:strVal val="#ppt_h"/>
                                              </p:val>
                                            </p:tav>
                                          </p:tavLst>
                                        </p:anim>
                                        <p:animEffect transition="in" filter="fade">
                                          <p:cBhvr>
                                            <p:cTn id="44" dur="500"/>
                                            <p:tgtEl>
                                              <p:spTgt spid="25"/>
                                            </p:tgtEl>
                                          </p:cBhvr>
                                        </p:animEffect>
                                      </p:childTnLst>
                                    </p:cTn>
                                  </p:par>
                                  <p:par>
                                    <p:cTn id="45" presetID="53" presetClass="entr" presetSubtype="16"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p:cTn id="47" dur="500" fill="hold"/>
                                            <p:tgtEl>
                                              <p:spTgt spid="28"/>
                                            </p:tgtEl>
                                            <p:attrNameLst>
                                              <p:attrName>ppt_w</p:attrName>
                                            </p:attrNameLst>
                                          </p:cBhvr>
                                          <p:tavLst>
                                            <p:tav tm="0">
                                              <p:val>
                                                <p:fltVal val="0"/>
                                              </p:val>
                                            </p:tav>
                                            <p:tav tm="100000">
                                              <p:val>
                                                <p:strVal val="#ppt_w"/>
                                              </p:val>
                                            </p:tav>
                                          </p:tavLst>
                                        </p:anim>
                                        <p:anim calcmode="lin" valueType="num">
                                          <p:cBhvr>
                                            <p:cTn id="48" dur="500" fill="hold"/>
                                            <p:tgtEl>
                                              <p:spTgt spid="28"/>
                                            </p:tgtEl>
                                            <p:attrNameLst>
                                              <p:attrName>ppt_h</p:attrName>
                                            </p:attrNameLst>
                                          </p:cBhvr>
                                          <p:tavLst>
                                            <p:tav tm="0">
                                              <p:val>
                                                <p:fltVal val="0"/>
                                              </p:val>
                                            </p:tav>
                                            <p:tav tm="100000">
                                              <p:val>
                                                <p:strVal val="#ppt_h"/>
                                              </p:val>
                                            </p:tav>
                                          </p:tavLst>
                                        </p:anim>
                                        <p:animEffect transition="in" filter="fade">
                                          <p:cBhvr>
                                            <p:cTn id="49" dur="500"/>
                                            <p:tgtEl>
                                              <p:spTgt spid="28"/>
                                            </p:tgtEl>
                                          </p:cBhvr>
                                        </p:animEffect>
                                      </p:childTnLst>
                                    </p:cTn>
                                  </p:par>
                                  <p:par>
                                    <p:cTn id="50" presetID="53" presetClass="entr" presetSubtype="16"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fltVal val="0"/>
                                              </p:val>
                                            </p:tav>
                                            <p:tav tm="100000">
                                              <p:val>
                                                <p:strVal val="#ppt_w"/>
                                              </p:val>
                                            </p:tav>
                                          </p:tavLst>
                                        </p:anim>
                                        <p:anim calcmode="lin" valueType="num">
                                          <p:cBhvr>
                                            <p:cTn id="53" dur="500" fill="hold"/>
                                            <p:tgtEl>
                                              <p:spTgt spid="31"/>
                                            </p:tgtEl>
                                            <p:attrNameLst>
                                              <p:attrName>ppt_h</p:attrName>
                                            </p:attrNameLst>
                                          </p:cBhvr>
                                          <p:tavLst>
                                            <p:tav tm="0">
                                              <p:val>
                                                <p:fltVal val="0"/>
                                              </p:val>
                                            </p:tav>
                                            <p:tav tm="100000">
                                              <p:val>
                                                <p:strVal val="#ppt_h"/>
                                              </p:val>
                                            </p:tav>
                                          </p:tavLst>
                                        </p:anim>
                                        <p:animEffect transition="in" filter="fade">
                                          <p:cBhvr>
                                            <p:cTn id="54" dur="500"/>
                                            <p:tgtEl>
                                              <p:spTgt spid="31"/>
                                            </p:tgtEl>
                                          </p:cBhvr>
                                        </p:animEffect>
                                      </p:childTnLst>
                                    </p:cTn>
                                  </p:par>
                                  <p:par>
                                    <p:cTn id="55" presetID="42" presetClass="path" presetSubtype="0" fill="hold" nodeType="withEffect">
                                      <p:stCondLst>
                                        <p:cond delay="0"/>
                                      </p:stCondLst>
                                      <p:childTnLst>
                                        <p:animMotion origin="layout" path="M -2.77778E-7 -1.60494E-6 L 0.16788 0.62624 " pathEditMode="relative" rAng="0" ptsTypes="AA">
                                          <p:cBhvr>
                                            <p:cTn id="56" dur="500" spd="-100000" fill="hold"/>
                                            <p:tgtEl>
                                              <p:spTgt spid="4"/>
                                            </p:tgtEl>
                                            <p:attrNameLst>
                                              <p:attrName>ppt_x</p:attrName>
                                              <p:attrName>ppt_y</p:attrName>
                                            </p:attrNameLst>
                                          </p:cBhvr>
                                          <p:rCtr x="8385" y="31296"/>
                                        </p:animMotion>
                                      </p:childTnLst>
                                    </p:cTn>
                                  </p:par>
                                  <p:par>
                                    <p:cTn id="57" presetID="42" presetClass="path" presetSubtype="0" fill="hold" nodeType="withEffect">
                                      <p:stCondLst>
                                        <p:cond delay="0"/>
                                      </p:stCondLst>
                                      <p:childTnLst>
                                        <p:animMotion origin="layout" path="M 1.38889E-6 -2.96296E-6 L -0.24583 0.48704 " pathEditMode="relative" rAng="0" ptsTypes="AA">
                                          <p:cBhvr>
                                            <p:cTn id="58" dur="500" spd="-100000" fill="hold"/>
                                            <p:tgtEl>
                                              <p:spTgt spid="7"/>
                                            </p:tgtEl>
                                            <p:attrNameLst>
                                              <p:attrName>ppt_x</p:attrName>
                                              <p:attrName>ppt_y</p:attrName>
                                            </p:attrNameLst>
                                          </p:cBhvr>
                                          <p:rCtr x="-12292" y="24352"/>
                                        </p:animMotion>
                                      </p:childTnLst>
                                    </p:cTn>
                                  </p:par>
                                  <p:par>
                                    <p:cTn id="59" presetID="42" presetClass="path" presetSubtype="0" fill="hold" nodeType="withEffect">
                                      <p:stCondLst>
                                        <p:cond delay="0"/>
                                      </p:stCondLst>
                                      <p:childTnLst>
                                        <p:animMotion origin="layout" path="M 3.88889E-6 3.20988E-6 L -0.13125 0.61296 " pathEditMode="relative" rAng="0" ptsTypes="AA">
                                          <p:cBhvr>
                                            <p:cTn id="60" dur="500" spd="-100000" fill="hold"/>
                                            <p:tgtEl>
                                              <p:spTgt spid="10"/>
                                            </p:tgtEl>
                                            <p:attrNameLst>
                                              <p:attrName>ppt_x</p:attrName>
                                              <p:attrName>ppt_y</p:attrName>
                                            </p:attrNameLst>
                                          </p:cBhvr>
                                          <p:rCtr x="-6562" y="30648"/>
                                        </p:animMotion>
                                      </p:childTnLst>
                                    </p:cTn>
                                  </p:par>
                                  <p:par>
                                    <p:cTn id="61" presetID="42" presetClass="path" presetSubtype="0" fill="hold" nodeType="withEffect">
                                      <p:stCondLst>
                                        <p:cond delay="0"/>
                                      </p:stCondLst>
                                      <p:childTnLst>
                                        <p:animMotion origin="layout" path="M 5E-6 4.32099E-6 L 0.27987 0.60648 " pathEditMode="relative" rAng="0" ptsTypes="AA">
                                          <p:cBhvr>
                                            <p:cTn id="62" dur="500" spd="-100000" fill="hold"/>
                                            <p:tgtEl>
                                              <p:spTgt spid="13"/>
                                            </p:tgtEl>
                                            <p:attrNameLst>
                                              <p:attrName>ppt_x</p:attrName>
                                              <p:attrName>ppt_y</p:attrName>
                                            </p:attrNameLst>
                                          </p:cBhvr>
                                          <p:rCtr x="13993" y="30309"/>
                                        </p:animMotion>
                                      </p:childTnLst>
                                    </p:cTn>
                                  </p:par>
                                  <p:par>
                                    <p:cTn id="63" presetID="42" presetClass="path" presetSubtype="0" fill="hold" nodeType="withEffect">
                                      <p:stCondLst>
                                        <p:cond delay="0"/>
                                      </p:stCondLst>
                                      <p:childTnLst>
                                        <p:animMotion origin="layout" path="M -3.61111E-6 -9.87654E-7 L 0.08091 0.58364 " pathEditMode="relative" rAng="0" ptsTypes="AA">
                                          <p:cBhvr>
                                            <p:cTn id="64" dur="500" spd="-100000" fill="hold"/>
                                            <p:tgtEl>
                                              <p:spTgt spid="16"/>
                                            </p:tgtEl>
                                            <p:attrNameLst>
                                              <p:attrName>ppt_x</p:attrName>
                                              <p:attrName>ppt_y</p:attrName>
                                            </p:attrNameLst>
                                          </p:cBhvr>
                                          <p:rCtr x="4045" y="29167"/>
                                        </p:animMotion>
                                      </p:childTnLst>
                                    </p:cTn>
                                  </p:par>
                                  <p:par>
                                    <p:cTn id="65" presetID="42" presetClass="path" presetSubtype="0" fill="hold" nodeType="withEffect">
                                      <p:stCondLst>
                                        <p:cond delay="0"/>
                                      </p:stCondLst>
                                      <p:childTnLst>
                                        <p:animMotion origin="layout" path="M -4.72222E-6 3.33333E-6 L 0.04619 0.57808 " pathEditMode="relative" rAng="0" ptsTypes="AA">
                                          <p:cBhvr>
                                            <p:cTn id="66" dur="500" spd="-100000" fill="hold"/>
                                            <p:tgtEl>
                                              <p:spTgt spid="19"/>
                                            </p:tgtEl>
                                            <p:attrNameLst>
                                              <p:attrName>ppt_x</p:attrName>
                                              <p:attrName>ppt_y</p:attrName>
                                            </p:attrNameLst>
                                          </p:cBhvr>
                                          <p:rCtr x="2309" y="28889"/>
                                        </p:animMotion>
                                      </p:childTnLst>
                                    </p:cTn>
                                  </p:par>
                                  <p:par>
                                    <p:cTn id="67" presetID="42" presetClass="path" presetSubtype="0" fill="hold" nodeType="withEffect">
                                      <p:stCondLst>
                                        <p:cond delay="0"/>
                                      </p:stCondLst>
                                      <p:childTnLst>
                                        <p:animMotion origin="layout" path="M 2.5E-6 -1.11111E-6 L -0.05191 0.61512 " pathEditMode="relative" rAng="0" ptsTypes="AA">
                                          <p:cBhvr>
                                            <p:cTn id="68" dur="500" spd="-100000" fill="hold"/>
                                            <p:tgtEl>
                                              <p:spTgt spid="22"/>
                                            </p:tgtEl>
                                            <p:attrNameLst>
                                              <p:attrName>ppt_x</p:attrName>
                                              <p:attrName>ppt_y</p:attrName>
                                            </p:attrNameLst>
                                          </p:cBhvr>
                                          <p:rCtr x="-2604" y="30741"/>
                                        </p:animMotion>
                                      </p:childTnLst>
                                    </p:cTn>
                                  </p:par>
                                  <p:par>
                                    <p:cTn id="69" presetID="42" presetClass="path" presetSubtype="0" fill="hold" nodeType="withEffect">
                                      <p:stCondLst>
                                        <p:cond delay="0"/>
                                      </p:stCondLst>
                                      <p:childTnLst>
                                        <p:animMotion origin="layout" path="M -3.88889E-6 -3.7037E-6 L -0.1375 0.75 " pathEditMode="relative" rAng="0" ptsTypes="AA">
                                          <p:cBhvr>
                                            <p:cTn id="70" dur="500" spd="-100000" fill="hold"/>
                                            <p:tgtEl>
                                              <p:spTgt spid="25"/>
                                            </p:tgtEl>
                                            <p:attrNameLst>
                                              <p:attrName>ppt_x</p:attrName>
                                              <p:attrName>ppt_y</p:attrName>
                                            </p:attrNameLst>
                                          </p:cBhvr>
                                          <p:rCtr x="-6875" y="37500"/>
                                        </p:animMotion>
                                      </p:childTnLst>
                                    </p:cTn>
                                  </p:par>
                                  <p:par>
                                    <p:cTn id="71" presetID="42" presetClass="path" presetSubtype="0" fill="hold" nodeType="withEffect">
                                      <p:stCondLst>
                                        <p:cond delay="0"/>
                                      </p:stCondLst>
                                      <p:childTnLst>
                                        <p:animMotion origin="layout" path="M -4.44444E-6 -4.07407E-6 L 0.07709 0.69074 " pathEditMode="relative" rAng="0" ptsTypes="AA">
                                          <p:cBhvr>
                                            <p:cTn id="72" dur="500" spd="-100000" fill="hold"/>
                                            <p:tgtEl>
                                              <p:spTgt spid="28"/>
                                            </p:tgtEl>
                                            <p:attrNameLst>
                                              <p:attrName>ppt_x</p:attrName>
                                              <p:attrName>ppt_y</p:attrName>
                                            </p:attrNameLst>
                                          </p:cBhvr>
                                          <p:rCtr x="3854" y="34537"/>
                                        </p:animMotion>
                                      </p:childTnLst>
                                    </p:cTn>
                                  </p:par>
                                  <p:par>
                                    <p:cTn id="73" presetID="42" presetClass="path" presetSubtype="0" fill="hold" nodeType="withEffect">
                                      <p:stCondLst>
                                        <p:cond delay="0"/>
                                      </p:stCondLst>
                                      <p:childTnLst>
                                        <p:animMotion origin="layout" path="M 1.11111E-6 -6.17284E-7 L -0.16389 0.69012 " pathEditMode="relative" rAng="0" ptsTypes="AA">
                                          <p:cBhvr>
                                            <p:cTn id="74" dur="500" spd="-100000" fill="hold"/>
                                            <p:tgtEl>
                                              <p:spTgt spid="31"/>
                                            </p:tgtEl>
                                            <p:attrNameLst>
                                              <p:attrName>ppt_x</p:attrName>
                                              <p:attrName>ppt_y</p:attrName>
                                            </p:attrNameLst>
                                          </p:cBhvr>
                                          <p:rCtr x="-8194" y="34506"/>
                                        </p:animMotion>
                                      </p:childTnLst>
                                    </p:cTn>
                                  </p:par>
                                </p:childTnLst>
                              </p:cTn>
                            </p:par>
                            <p:par>
                              <p:cTn id="75" fill="hold">
                                <p:stCondLst>
                                  <p:cond delay="1000"/>
                                </p:stCondLst>
                                <p:childTnLst>
                                  <p:par>
                                    <p:cTn id="76" presetID="42" presetClass="entr" presetSubtype="0" fill="hold" grpId="0" nodeType="afterEffect">
                                      <p:stCondLst>
                                        <p:cond delay="0"/>
                                      </p:stCondLst>
                                      <p:childTnLst>
                                        <p:set>
                                          <p:cBhvr>
                                            <p:cTn id="77" dur="1" fill="hold">
                                              <p:stCondLst>
                                                <p:cond delay="0"/>
                                              </p:stCondLst>
                                            </p:cTn>
                                            <p:tgtEl>
                                              <p:spTgt spid="3"/>
                                            </p:tgtEl>
                                            <p:attrNameLst>
                                              <p:attrName>style.visibility</p:attrName>
                                            </p:attrNameLst>
                                          </p:cBhvr>
                                          <p:to>
                                            <p:strVal val="visible"/>
                                          </p:to>
                                        </p:set>
                                        <p:animEffect transition="in" filter="fade">
                                          <p:cBhvr>
                                            <p:cTn id="78" dur="500"/>
                                            <p:tgtEl>
                                              <p:spTgt spid="3"/>
                                            </p:tgtEl>
                                          </p:cBhvr>
                                        </p:animEffect>
                                        <p:anim calcmode="lin" valueType="num">
                                          <p:cBhvr>
                                            <p:cTn id="79" dur="500" fill="hold"/>
                                            <p:tgtEl>
                                              <p:spTgt spid="3"/>
                                            </p:tgtEl>
                                            <p:attrNameLst>
                                              <p:attrName>ppt_x</p:attrName>
                                            </p:attrNameLst>
                                          </p:cBhvr>
                                          <p:tavLst>
                                            <p:tav tm="0">
                                              <p:val>
                                                <p:strVal val="#ppt_x"/>
                                              </p:val>
                                            </p:tav>
                                            <p:tav tm="100000">
                                              <p:val>
                                                <p:strVal val="#ppt_x"/>
                                              </p:val>
                                            </p:tav>
                                          </p:tavLst>
                                        </p:anim>
                                        <p:anim calcmode="lin" valueType="num">
                                          <p:cBhvr>
                                            <p:cTn id="80" dur="500" fill="hold"/>
                                            <p:tgtEl>
                                              <p:spTgt spid="3"/>
                                            </p:tgtEl>
                                            <p:attrNameLst>
                                              <p:attrName>ppt_y</p:attrName>
                                            </p:attrNameLst>
                                          </p:cBhvr>
                                          <p:tavLst>
                                            <p:tav tm="0">
                                              <p:val>
                                                <p:strVal val="#ppt_y+.1"/>
                                              </p:val>
                                            </p:tav>
                                            <p:tav tm="100000">
                                              <p:val>
                                                <p:strVal val="#ppt_y"/>
                                              </p:val>
                                            </p:tav>
                                          </p:tavLst>
                                        </p:anim>
                                      </p:childTnLst>
                                    </p:cTn>
                                  </p:par>
                                </p:childTnLst>
                              </p:cTn>
                            </p:par>
                            <p:par>
                              <p:cTn id="81" fill="hold">
                                <p:stCondLst>
                                  <p:cond delay="1500"/>
                                </p:stCondLst>
                                <p:childTnLst>
                                  <p:par>
                                    <p:cTn id="82" presetID="53" presetClass="entr" presetSubtype="16" fill="hold" nodeType="afterEffect">
                                      <p:stCondLst>
                                        <p:cond delay="0"/>
                                      </p:stCondLst>
                                      <p:childTnLst>
                                        <p:set>
                                          <p:cBhvr>
                                            <p:cTn id="83" dur="1" fill="hold">
                                              <p:stCondLst>
                                                <p:cond delay="0"/>
                                              </p:stCondLst>
                                            </p:cTn>
                                            <p:tgtEl>
                                              <p:spTgt spid="35"/>
                                            </p:tgtEl>
                                            <p:attrNameLst>
                                              <p:attrName>style.visibility</p:attrName>
                                            </p:attrNameLst>
                                          </p:cBhvr>
                                          <p:to>
                                            <p:strVal val="visible"/>
                                          </p:to>
                                        </p:set>
                                        <p:anim calcmode="lin" valueType="num">
                                          <p:cBhvr>
                                            <p:cTn id="84" dur="500" fill="hold"/>
                                            <p:tgtEl>
                                              <p:spTgt spid="35"/>
                                            </p:tgtEl>
                                            <p:attrNameLst>
                                              <p:attrName>ppt_w</p:attrName>
                                            </p:attrNameLst>
                                          </p:cBhvr>
                                          <p:tavLst>
                                            <p:tav tm="0">
                                              <p:val>
                                                <p:fltVal val="0"/>
                                              </p:val>
                                            </p:tav>
                                            <p:tav tm="100000">
                                              <p:val>
                                                <p:strVal val="#ppt_w"/>
                                              </p:val>
                                            </p:tav>
                                          </p:tavLst>
                                        </p:anim>
                                        <p:anim calcmode="lin" valueType="num">
                                          <p:cBhvr>
                                            <p:cTn id="85" dur="500" fill="hold"/>
                                            <p:tgtEl>
                                              <p:spTgt spid="35"/>
                                            </p:tgtEl>
                                            <p:attrNameLst>
                                              <p:attrName>ppt_h</p:attrName>
                                            </p:attrNameLst>
                                          </p:cBhvr>
                                          <p:tavLst>
                                            <p:tav tm="0">
                                              <p:val>
                                                <p:fltVal val="0"/>
                                              </p:val>
                                            </p:tav>
                                            <p:tav tm="100000">
                                              <p:val>
                                                <p:strVal val="#ppt_h"/>
                                              </p:val>
                                            </p:tav>
                                          </p:tavLst>
                                        </p:anim>
                                        <p:animEffect transition="in" filter="fade">
                                          <p:cBhvr>
                                            <p:cTn id="86" dur="500"/>
                                            <p:tgtEl>
                                              <p:spTgt spid="35"/>
                                            </p:tgtEl>
                                          </p:cBhvr>
                                        </p:animEffect>
                                      </p:childTnLst>
                                    </p:cTn>
                                  </p:par>
                                  <p:par>
                                    <p:cTn id="87" presetID="53" presetClass="entr" presetSubtype="16" fill="hold" nodeType="withEffect">
                                      <p:stCondLst>
                                        <p:cond delay="0"/>
                                      </p:stCondLst>
                                      <p:childTnLst>
                                        <p:set>
                                          <p:cBhvr>
                                            <p:cTn id="88" dur="1" fill="hold">
                                              <p:stCondLst>
                                                <p:cond delay="0"/>
                                              </p:stCondLst>
                                            </p:cTn>
                                            <p:tgtEl>
                                              <p:spTgt spid="38"/>
                                            </p:tgtEl>
                                            <p:attrNameLst>
                                              <p:attrName>style.visibility</p:attrName>
                                            </p:attrNameLst>
                                          </p:cBhvr>
                                          <p:to>
                                            <p:strVal val="visible"/>
                                          </p:to>
                                        </p:set>
                                        <p:anim calcmode="lin" valueType="num">
                                          <p:cBhvr>
                                            <p:cTn id="89" dur="500" fill="hold"/>
                                            <p:tgtEl>
                                              <p:spTgt spid="38"/>
                                            </p:tgtEl>
                                            <p:attrNameLst>
                                              <p:attrName>ppt_w</p:attrName>
                                            </p:attrNameLst>
                                          </p:cBhvr>
                                          <p:tavLst>
                                            <p:tav tm="0">
                                              <p:val>
                                                <p:fltVal val="0"/>
                                              </p:val>
                                            </p:tav>
                                            <p:tav tm="100000">
                                              <p:val>
                                                <p:strVal val="#ppt_w"/>
                                              </p:val>
                                            </p:tav>
                                          </p:tavLst>
                                        </p:anim>
                                        <p:anim calcmode="lin" valueType="num">
                                          <p:cBhvr>
                                            <p:cTn id="90" dur="500" fill="hold"/>
                                            <p:tgtEl>
                                              <p:spTgt spid="38"/>
                                            </p:tgtEl>
                                            <p:attrNameLst>
                                              <p:attrName>ppt_h</p:attrName>
                                            </p:attrNameLst>
                                          </p:cBhvr>
                                          <p:tavLst>
                                            <p:tav tm="0">
                                              <p:val>
                                                <p:fltVal val="0"/>
                                              </p:val>
                                            </p:tav>
                                            <p:tav tm="100000">
                                              <p:val>
                                                <p:strVal val="#ppt_h"/>
                                              </p:val>
                                            </p:tav>
                                          </p:tavLst>
                                        </p:anim>
                                        <p:animEffect transition="in" filter="fade">
                                          <p:cBhvr>
                                            <p:cTn id="91" dur="500"/>
                                            <p:tgtEl>
                                              <p:spTgt spid="38"/>
                                            </p:tgtEl>
                                          </p:cBhvr>
                                        </p:animEffect>
                                      </p:childTnLst>
                                    </p:cTn>
                                  </p:par>
                                  <p:par>
                                    <p:cTn id="92" presetID="53" presetClass="entr" presetSubtype="16" fill="hold" nodeType="withEffect">
                                      <p:stCondLst>
                                        <p:cond delay="0"/>
                                      </p:stCondLst>
                                      <p:childTnLst>
                                        <p:set>
                                          <p:cBhvr>
                                            <p:cTn id="93" dur="1" fill="hold">
                                              <p:stCondLst>
                                                <p:cond delay="0"/>
                                              </p:stCondLst>
                                            </p:cTn>
                                            <p:tgtEl>
                                              <p:spTgt spid="41"/>
                                            </p:tgtEl>
                                            <p:attrNameLst>
                                              <p:attrName>style.visibility</p:attrName>
                                            </p:attrNameLst>
                                          </p:cBhvr>
                                          <p:to>
                                            <p:strVal val="visible"/>
                                          </p:to>
                                        </p:set>
                                        <p:anim calcmode="lin" valueType="num">
                                          <p:cBhvr>
                                            <p:cTn id="94" dur="500" fill="hold"/>
                                            <p:tgtEl>
                                              <p:spTgt spid="41"/>
                                            </p:tgtEl>
                                            <p:attrNameLst>
                                              <p:attrName>ppt_w</p:attrName>
                                            </p:attrNameLst>
                                          </p:cBhvr>
                                          <p:tavLst>
                                            <p:tav tm="0">
                                              <p:val>
                                                <p:fltVal val="0"/>
                                              </p:val>
                                            </p:tav>
                                            <p:tav tm="100000">
                                              <p:val>
                                                <p:strVal val="#ppt_w"/>
                                              </p:val>
                                            </p:tav>
                                          </p:tavLst>
                                        </p:anim>
                                        <p:anim calcmode="lin" valueType="num">
                                          <p:cBhvr>
                                            <p:cTn id="95" dur="500" fill="hold"/>
                                            <p:tgtEl>
                                              <p:spTgt spid="41"/>
                                            </p:tgtEl>
                                            <p:attrNameLst>
                                              <p:attrName>ppt_h</p:attrName>
                                            </p:attrNameLst>
                                          </p:cBhvr>
                                          <p:tavLst>
                                            <p:tav tm="0">
                                              <p:val>
                                                <p:fltVal val="0"/>
                                              </p:val>
                                            </p:tav>
                                            <p:tav tm="100000">
                                              <p:val>
                                                <p:strVal val="#ppt_h"/>
                                              </p:val>
                                            </p:tav>
                                          </p:tavLst>
                                        </p:anim>
                                        <p:animEffect transition="in" filter="fade">
                                          <p:cBhvr>
                                            <p:cTn id="96" dur="500"/>
                                            <p:tgtEl>
                                              <p:spTgt spid="41"/>
                                            </p:tgtEl>
                                          </p:cBhvr>
                                        </p:animEffect>
                                      </p:childTnLst>
                                    </p:cTn>
                                  </p:par>
                                  <p:par>
                                    <p:cTn id="97" presetID="53" presetClass="entr" presetSubtype="16" fill="hold" nodeType="withEffect">
                                      <p:stCondLst>
                                        <p:cond delay="0"/>
                                      </p:stCondLst>
                                      <p:childTnLst>
                                        <p:set>
                                          <p:cBhvr>
                                            <p:cTn id="98" dur="1" fill="hold">
                                              <p:stCondLst>
                                                <p:cond delay="0"/>
                                              </p:stCondLst>
                                            </p:cTn>
                                            <p:tgtEl>
                                              <p:spTgt spid="44"/>
                                            </p:tgtEl>
                                            <p:attrNameLst>
                                              <p:attrName>style.visibility</p:attrName>
                                            </p:attrNameLst>
                                          </p:cBhvr>
                                          <p:to>
                                            <p:strVal val="visible"/>
                                          </p:to>
                                        </p:set>
                                        <p:anim calcmode="lin" valueType="num">
                                          <p:cBhvr>
                                            <p:cTn id="99" dur="500" fill="hold"/>
                                            <p:tgtEl>
                                              <p:spTgt spid="44"/>
                                            </p:tgtEl>
                                            <p:attrNameLst>
                                              <p:attrName>ppt_w</p:attrName>
                                            </p:attrNameLst>
                                          </p:cBhvr>
                                          <p:tavLst>
                                            <p:tav tm="0">
                                              <p:val>
                                                <p:fltVal val="0"/>
                                              </p:val>
                                            </p:tav>
                                            <p:tav tm="100000">
                                              <p:val>
                                                <p:strVal val="#ppt_w"/>
                                              </p:val>
                                            </p:tav>
                                          </p:tavLst>
                                        </p:anim>
                                        <p:anim calcmode="lin" valueType="num">
                                          <p:cBhvr>
                                            <p:cTn id="100" dur="500" fill="hold"/>
                                            <p:tgtEl>
                                              <p:spTgt spid="44"/>
                                            </p:tgtEl>
                                            <p:attrNameLst>
                                              <p:attrName>ppt_h</p:attrName>
                                            </p:attrNameLst>
                                          </p:cBhvr>
                                          <p:tavLst>
                                            <p:tav tm="0">
                                              <p:val>
                                                <p:fltVal val="0"/>
                                              </p:val>
                                            </p:tav>
                                            <p:tav tm="100000">
                                              <p:val>
                                                <p:strVal val="#ppt_h"/>
                                              </p:val>
                                            </p:tav>
                                          </p:tavLst>
                                        </p:anim>
                                        <p:animEffect transition="in" filter="fade">
                                          <p:cBhvr>
                                            <p:cTn id="101" dur="500"/>
                                            <p:tgtEl>
                                              <p:spTgt spid="44"/>
                                            </p:tgtEl>
                                          </p:cBhvr>
                                        </p:animEffect>
                                      </p:childTnLst>
                                    </p:cTn>
                                  </p:par>
                                  <p:par>
                                    <p:cTn id="102" presetID="53" presetClass="entr" presetSubtype="16" fill="hold" nodeType="withEffect">
                                      <p:stCondLst>
                                        <p:cond delay="0"/>
                                      </p:stCondLst>
                                      <p:childTnLst>
                                        <p:set>
                                          <p:cBhvr>
                                            <p:cTn id="103" dur="1" fill="hold">
                                              <p:stCondLst>
                                                <p:cond delay="0"/>
                                              </p:stCondLst>
                                            </p:cTn>
                                            <p:tgtEl>
                                              <p:spTgt spid="112"/>
                                            </p:tgtEl>
                                            <p:attrNameLst>
                                              <p:attrName>style.visibility</p:attrName>
                                            </p:attrNameLst>
                                          </p:cBhvr>
                                          <p:to>
                                            <p:strVal val="visible"/>
                                          </p:to>
                                        </p:set>
                                        <p:anim calcmode="lin" valueType="num">
                                          <p:cBhvr>
                                            <p:cTn id="104" dur="500" fill="hold"/>
                                            <p:tgtEl>
                                              <p:spTgt spid="112"/>
                                            </p:tgtEl>
                                            <p:attrNameLst>
                                              <p:attrName>ppt_w</p:attrName>
                                            </p:attrNameLst>
                                          </p:cBhvr>
                                          <p:tavLst>
                                            <p:tav tm="0">
                                              <p:val>
                                                <p:fltVal val="0"/>
                                              </p:val>
                                            </p:tav>
                                            <p:tav tm="100000">
                                              <p:val>
                                                <p:strVal val="#ppt_w"/>
                                              </p:val>
                                            </p:tav>
                                          </p:tavLst>
                                        </p:anim>
                                        <p:anim calcmode="lin" valueType="num">
                                          <p:cBhvr>
                                            <p:cTn id="105" dur="500" fill="hold"/>
                                            <p:tgtEl>
                                              <p:spTgt spid="112"/>
                                            </p:tgtEl>
                                            <p:attrNameLst>
                                              <p:attrName>ppt_h</p:attrName>
                                            </p:attrNameLst>
                                          </p:cBhvr>
                                          <p:tavLst>
                                            <p:tav tm="0">
                                              <p:val>
                                                <p:fltVal val="0"/>
                                              </p:val>
                                            </p:tav>
                                            <p:tav tm="100000">
                                              <p:val>
                                                <p:strVal val="#ppt_h"/>
                                              </p:val>
                                            </p:tav>
                                          </p:tavLst>
                                        </p:anim>
                                        <p:animEffect transition="in" filter="fade">
                                          <p:cBhvr>
                                            <p:cTn id="106" dur="500"/>
                                            <p:tgtEl>
                                              <p:spTgt spid="112"/>
                                            </p:tgtEl>
                                          </p:cBhvr>
                                        </p:animEffect>
                                      </p:childTnLst>
                                    </p:cTn>
                                  </p:par>
                                  <p:par>
                                    <p:cTn id="107" presetID="53" presetClass="entr" presetSubtype="16" fill="hold" nodeType="withEffect">
                                      <p:stCondLst>
                                        <p:cond delay="0"/>
                                      </p:stCondLst>
                                      <p:childTnLst>
                                        <p:set>
                                          <p:cBhvr>
                                            <p:cTn id="108" dur="1" fill="hold">
                                              <p:stCondLst>
                                                <p:cond delay="0"/>
                                              </p:stCondLst>
                                            </p:cTn>
                                            <p:tgtEl>
                                              <p:spTgt spid="47"/>
                                            </p:tgtEl>
                                            <p:attrNameLst>
                                              <p:attrName>style.visibility</p:attrName>
                                            </p:attrNameLst>
                                          </p:cBhvr>
                                          <p:to>
                                            <p:strVal val="visible"/>
                                          </p:to>
                                        </p:set>
                                        <p:anim calcmode="lin" valueType="num">
                                          <p:cBhvr>
                                            <p:cTn id="109" dur="500" fill="hold"/>
                                            <p:tgtEl>
                                              <p:spTgt spid="47"/>
                                            </p:tgtEl>
                                            <p:attrNameLst>
                                              <p:attrName>ppt_w</p:attrName>
                                            </p:attrNameLst>
                                          </p:cBhvr>
                                          <p:tavLst>
                                            <p:tav tm="0">
                                              <p:val>
                                                <p:fltVal val="0"/>
                                              </p:val>
                                            </p:tav>
                                            <p:tav tm="100000">
                                              <p:val>
                                                <p:strVal val="#ppt_w"/>
                                              </p:val>
                                            </p:tav>
                                          </p:tavLst>
                                        </p:anim>
                                        <p:anim calcmode="lin" valueType="num">
                                          <p:cBhvr>
                                            <p:cTn id="110" dur="500" fill="hold"/>
                                            <p:tgtEl>
                                              <p:spTgt spid="47"/>
                                            </p:tgtEl>
                                            <p:attrNameLst>
                                              <p:attrName>ppt_h</p:attrName>
                                            </p:attrNameLst>
                                          </p:cBhvr>
                                          <p:tavLst>
                                            <p:tav tm="0">
                                              <p:val>
                                                <p:fltVal val="0"/>
                                              </p:val>
                                            </p:tav>
                                            <p:tav tm="100000">
                                              <p:val>
                                                <p:strVal val="#ppt_h"/>
                                              </p:val>
                                            </p:tav>
                                          </p:tavLst>
                                        </p:anim>
                                        <p:animEffect transition="in" filter="fade">
                                          <p:cBhvr>
                                            <p:cTn id="111" dur="500"/>
                                            <p:tgtEl>
                                              <p:spTgt spid="47"/>
                                            </p:tgtEl>
                                          </p:cBhvr>
                                        </p:animEffect>
                                      </p:childTnLst>
                                    </p:cTn>
                                  </p:par>
                                  <p:par>
                                    <p:cTn id="112" presetID="53" presetClass="entr" presetSubtype="16" fill="hold" nodeType="withEffect">
                                      <p:stCondLst>
                                        <p:cond delay="0"/>
                                      </p:stCondLst>
                                      <p:childTnLst>
                                        <p:set>
                                          <p:cBhvr>
                                            <p:cTn id="113" dur="1" fill="hold">
                                              <p:stCondLst>
                                                <p:cond delay="0"/>
                                              </p:stCondLst>
                                            </p:cTn>
                                            <p:tgtEl>
                                              <p:spTgt spid="50"/>
                                            </p:tgtEl>
                                            <p:attrNameLst>
                                              <p:attrName>style.visibility</p:attrName>
                                            </p:attrNameLst>
                                          </p:cBhvr>
                                          <p:to>
                                            <p:strVal val="visible"/>
                                          </p:to>
                                        </p:set>
                                        <p:anim calcmode="lin" valueType="num">
                                          <p:cBhvr>
                                            <p:cTn id="114" dur="500" fill="hold"/>
                                            <p:tgtEl>
                                              <p:spTgt spid="50"/>
                                            </p:tgtEl>
                                            <p:attrNameLst>
                                              <p:attrName>ppt_w</p:attrName>
                                            </p:attrNameLst>
                                          </p:cBhvr>
                                          <p:tavLst>
                                            <p:tav tm="0">
                                              <p:val>
                                                <p:fltVal val="0"/>
                                              </p:val>
                                            </p:tav>
                                            <p:tav tm="100000">
                                              <p:val>
                                                <p:strVal val="#ppt_w"/>
                                              </p:val>
                                            </p:tav>
                                          </p:tavLst>
                                        </p:anim>
                                        <p:anim calcmode="lin" valueType="num">
                                          <p:cBhvr>
                                            <p:cTn id="115" dur="500" fill="hold"/>
                                            <p:tgtEl>
                                              <p:spTgt spid="50"/>
                                            </p:tgtEl>
                                            <p:attrNameLst>
                                              <p:attrName>ppt_h</p:attrName>
                                            </p:attrNameLst>
                                          </p:cBhvr>
                                          <p:tavLst>
                                            <p:tav tm="0">
                                              <p:val>
                                                <p:fltVal val="0"/>
                                              </p:val>
                                            </p:tav>
                                            <p:tav tm="100000">
                                              <p:val>
                                                <p:strVal val="#ppt_h"/>
                                              </p:val>
                                            </p:tav>
                                          </p:tavLst>
                                        </p:anim>
                                        <p:animEffect transition="in" filter="fade">
                                          <p:cBhvr>
                                            <p:cTn id="116" dur="500"/>
                                            <p:tgtEl>
                                              <p:spTgt spid="50"/>
                                            </p:tgtEl>
                                          </p:cBhvr>
                                        </p:animEffect>
                                      </p:childTnLst>
                                    </p:cTn>
                                  </p:par>
                                  <p:par>
                                    <p:cTn id="117" presetID="53" presetClass="entr" presetSubtype="16" fill="hold" nodeType="withEffect">
                                      <p:stCondLst>
                                        <p:cond delay="0"/>
                                      </p:stCondLst>
                                      <p:childTnLst>
                                        <p:set>
                                          <p:cBhvr>
                                            <p:cTn id="118" dur="1" fill="hold">
                                              <p:stCondLst>
                                                <p:cond delay="0"/>
                                              </p:stCondLst>
                                            </p:cTn>
                                            <p:tgtEl>
                                              <p:spTgt spid="115"/>
                                            </p:tgtEl>
                                            <p:attrNameLst>
                                              <p:attrName>style.visibility</p:attrName>
                                            </p:attrNameLst>
                                          </p:cBhvr>
                                          <p:to>
                                            <p:strVal val="visible"/>
                                          </p:to>
                                        </p:set>
                                        <p:anim calcmode="lin" valueType="num">
                                          <p:cBhvr>
                                            <p:cTn id="119" dur="500" fill="hold"/>
                                            <p:tgtEl>
                                              <p:spTgt spid="115"/>
                                            </p:tgtEl>
                                            <p:attrNameLst>
                                              <p:attrName>ppt_w</p:attrName>
                                            </p:attrNameLst>
                                          </p:cBhvr>
                                          <p:tavLst>
                                            <p:tav tm="0">
                                              <p:val>
                                                <p:fltVal val="0"/>
                                              </p:val>
                                            </p:tav>
                                            <p:tav tm="100000">
                                              <p:val>
                                                <p:strVal val="#ppt_w"/>
                                              </p:val>
                                            </p:tav>
                                          </p:tavLst>
                                        </p:anim>
                                        <p:anim calcmode="lin" valueType="num">
                                          <p:cBhvr>
                                            <p:cTn id="120" dur="500" fill="hold"/>
                                            <p:tgtEl>
                                              <p:spTgt spid="115"/>
                                            </p:tgtEl>
                                            <p:attrNameLst>
                                              <p:attrName>ppt_h</p:attrName>
                                            </p:attrNameLst>
                                          </p:cBhvr>
                                          <p:tavLst>
                                            <p:tav tm="0">
                                              <p:val>
                                                <p:fltVal val="0"/>
                                              </p:val>
                                            </p:tav>
                                            <p:tav tm="100000">
                                              <p:val>
                                                <p:strVal val="#ppt_h"/>
                                              </p:val>
                                            </p:tav>
                                          </p:tavLst>
                                        </p:anim>
                                        <p:animEffect transition="in" filter="fade">
                                          <p:cBhvr>
                                            <p:cTn id="121" dur="500"/>
                                            <p:tgtEl>
                                              <p:spTgt spid="115"/>
                                            </p:tgtEl>
                                          </p:cBhvr>
                                        </p:animEffect>
                                      </p:childTnLst>
                                    </p:cTn>
                                  </p:par>
                                  <p:par>
                                    <p:cTn id="122" presetID="53" presetClass="entr" presetSubtype="16" fill="hold" nodeType="withEffect">
                                      <p:stCondLst>
                                        <p:cond delay="0"/>
                                      </p:stCondLst>
                                      <p:childTnLst>
                                        <p:set>
                                          <p:cBhvr>
                                            <p:cTn id="123" dur="1" fill="hold">
                                              <p:stCondLst>
                                                <p:cond delay="0"/>
                                              </p:stCondLst>
                                            </p:cTn>
                                            <p:tgtEl>
                                              <p:spTgt spid="53"/>
                                            </p:tgtEl>
                                            <p:attrNameLst>
                                              <p:attrName>style.visibility</p:attrName>
                                            </p:attrNameLst>
                                          </p:cBhvr>
                                          <p:to>
                                            <p:strVal val="visible"/>
                                          </p:to>
                                        </p:set>
                                        <p:anim calcmode="lin" valueType="num">
                                          <p:cBhvr>
                                            <p:cTn id="124" dur="500" fill="hold"/>
                                            <p:tgtEl>
                                              <p:spTgt spid="53"/>
                                            </p:tgtEl>
                                            <p:attrNameLst>
                                              <p:attrName>ppt_w</p:attrName>
                                            </p:attrNameLst>
                                          </p:cBhvr>
                                          <p:tavLst>
                                            <p:tav tm="0">
                                              <p:val>
                                                <p:fltVal val="0"/>
                                              </p:val>
                                            </p:tav>
                                            <p:tav tm="100000">
                                              <p:val>
                                                <p:strVal val="#ppt_w"/>
                                              </p:val>
                                            </p:tav>
                                          </p:tavLst>
                                        </p:anim>
                                        <p:anim calcmode="lin" valueType="num">
                                          <p:cBhvr>
                                            <p:cTn id="125" dur="500" fill="hold"/>
                                            <p:tgtEl>
                                              <p:spTgt spid="53"/>
                                            </p:tgtEl>
                                            <p:attrNameLst>
                                              <p:attrName>ppt_h</p:attrName>
                                            </p:attrNameLst>
                                          </p:cBhvr>
                                          <p:tavLst>
                                            <p:tav tm="0">
                                              <p:val>
                                                <p:fltVal val="0"/>
                                              </p:val>
                                            </p:tav>
                                            <p:tav tm="100000">
                                              <p:val>
                                                <p:strVal val="#ppt_h"/>
                                              </p:val>
                                            </p:tav>
                                          </p:tavLst>
                                        </p:anim>
                                        <p:animEffect transition="in" filter="fade">
                                          <p:cBhvr>
                                            <p:cTn id="126" dur="500"/>
                                            <p:tgtEl>
                                              <p:spTgt spid="53"/>
                                            </p:tgtEl>
                                          </p:cBhvr>
                                        </p:animEffect>
                                      </p:childTnLst>
                                    </p:cTn>
                                  </p:par>
                                  <p:par>
                                    <p:cTn id="127" presetID="53" presetClass="entr" presetSubtype="16" fill="hold" nodeType="withEffect">
                                      <p:stCondLst>
                                        <p:cond delay="0"/>
                                      </p:stCondLst>
                                      <p:childTnLst>
                                        <p:set>
                                          <p:cBhvr>
                                            <p:cTn id="128" dur="1" fill="hold">
                                              <p:stCondLst>
                                                <p:cond delay="0"/>
                                              </p:stCondLst>
                                            </p:cTn>
                                            <p:tgtEl>
                                              <p:spTgt spid="56"/>
                                            </p:tgtEl>
                                            <p:attrNameLst>
                                              <p:attrName>style.visibility</p:attrName>
                                            </p:attrNameLst>
                                          </p:cBhvr>
                                          <p:to>
                                            <p:strVal val="visible"/>
                                          </p:to>
                                        </p:set>
                                        <p:anim calcmode="lin" valueType="num">
                                          <p:cBhvr>
                                            <p:cTn id="129" dur="500" fill="hold"/>
                                            <p:tgtEl>
                                              <p:spTgt spid="56"/>
                                            </p:tgtEl>
                                            <p:attrNameLst>
                                              <p:attrName>ppt_w</p:attrName>
                                            </p:attrNameLst>
                                          </p:cBhvr>
                                          <p:tavLst>
                                            <p:tav tm="0">
                                              <p:val>
                                                <p:fltVal val="0"/>
                                              </p:val>
                                            </p:tav>
                                            <p:tav tm="100000">
                                              <p:val>
                                                <p:strVal val="#ppt_w"/>
                                              </p:val>
                                            </p:tav>
                                          </p:tavLst>
                                        </p:anim>
                                        <p:anim calcmode="lin" valueType="num">
                                          <p:cBhvr>
                                            <p:cTn id="130" dur="500" fill="hold"/>
                                            <p:tgtEl>
                                              <p:spTgt spid="56"/>
                                            </p:tgtEl>
                                            <p:attrNameLst>
                                              <p:attrName>ppt_h</p:attrName>
                                            </p:attrNameLst>
                                          </p:cBhvr>
                                          <p:tavLst>
                                            <p:tav tm="0">
                                              <p:val>
                                                <p:fltVal val="0"/>
                                              </p:val>
                                            </p:tav>
                                            <p:tav tm="100000">
                                              <p:val>
                                                <p:strVal val="#ppt_h"/>
                                              </p:val>
                                            </p:tav>
                                          </p:tavLst>
                                        </p:anim>
                                        <p:animEffect transition="in" filter="fade">
                                          <p:cBhvr>
                                            <p:cTn id="131" dur="500"/>
                                            <p:tgtEl>
                                              <p:spTgt spid="56"/>
                                            </p:tgtEl>
                                          </p:cBhvr>
                                        </p:animEffect>
                                      </p:childTnLst>
                                    </p:cTn>
                                  </p:par>
                                  <p:par>
                                    <p:cTn id="132" presetID="42" presetClass="path" presetSubtype="0" fill="hold" nodeType="withEffect">
                                      <p:stCondLst>
                                        <p:cond delay="0"/>
                                      </p:stCondLst>
                                      <p:childTnLst>
                                        <p:animMotion origin="layout" path="M -2.77778E-7 -1.60494E-6 L 0.16788 0.62624 " pathEditMode="relative" rAng="0" ptsTypes="AA">
                                          <p:cBhvr>
                                            <p:cTn id="133" dur="500" spd="-100000" fill="hold"/>
                                            <p:tgtEl>
                                              <p:spTgt spid="35"/>
                                            </p:tgtEl>
                                            <p:attrNameLst>
                                              <p:attrName>ppt_x</p:attrName>
                                              <p:attrName>ppt_y</p:attrName>
                                            </p:attrNameLst>
                                          </p:cBhvr>
                                          <p:rCtr x="8385" y="31296"/>
                                        </p:animMotion>
                                      </p:childTnLst>
                                    </p:cTn>
                                  </p:par>
                                  <p:par>
                                    <p:cTn id="134" presetID="42" presetClass="path" presetSubtype="0" fill="hold" nodeType="withEffect">
                                      <p:stCondLst>
                                        <p:cond delay="0"/>
                                      </p:stCondLst>
                                      <p:childTnLst>
                                        <p:animMotion origin="layout" path="M 1.38889E-6 -2.96296E-6 L -0.24583 0.48704 " pathEditMode="relative" rAng="0" ptsTypes="AA">
                                          <p:cBhvr>
                                            <p:cTn id="135" dur="500" spd="-100000" fill="hold"/>
                                            <p:tgtEl>
                                              <p:spTgt spid="38"/>
                                            </p:tgtEl>
                                            <p:attrNameLst>
                                              <p:attrName>ppt_x</p:attrName>
                                              <p:attrName>ppt_y</p:attrName>
                                            </p:attrNameLst>
                                          </p:cBhvr>
                                          <p:rCtr x="-12292" y="24352"/>
                                        </p:animMotion>
                                      </p:childTnLst>
                                    </p:cTn>
                                  </p:par>
                                  <p:par>
                                    <p:cTn id="136" presetID="42" presetClass="path" presetSubtype="0" fill="hold" nodeType="withEffect">
                                      <p:stCondLst>
                                        <p:cond delay="0"/>
                                      </p:stCondLst>
                                      <p:childTnLst>
                                        <p:animMotion origin="layout" path="M 3.88889E-6 3.20988E-6 L -0.13125 0.61296 " pathEditMode="relative" rAng="0" ptsTypes="AA">
                                          <p:cBhvr>
                                            <p:cTn id="137" dur="500" spd="-100000" fill="hold"/>
                                            <p:tgtEl>
                                              <p:spTgt spid="41"/>
                                            </p:tgtEl>
                                            <p:attrNameLst>
                                              <p:attrName>ppt_x</p:attrName>
                                              <p:attrName>ppt_y</p:attrName>
                                            </p:attrNameLst>
                                          </p:cBhvr>
                                          <p:rCtr x="-6562" y="30648"/>
                                        </p:animMotion>
                                      </p:childTnLst>
                                    </p:cTn>
                                  </p:par>
                                  <p:par>
                                    <p:cTn id="138" presetID="42" presetClass="path" presetSubtype="0" fill="hold" nodeType="withEffect">
                                      <p:stCondLst>
                                        <p:cond delay="0"/>
                                      </p:stCondLst>
                                      <p:childTnLst>
                                        <p:animMotion origin="layout" path="M 5E-6 4.32099E-6 L 0.27987 0.60648 " pathEditMode="relative" rAng="0" ptsTypes="AA">
                                          <p:cBhvr>
                                            <p:cTn id="139" dur="500" spd="-100000" fill="hold"/>
                                            <p:tgtEl>
                                              <p:spTgt spid="44"/>
                                            </p:tgtEl>
                                            <p:attrNameLst>
                                              <p:attrName>ppt_x</p:attrName>
                                              <p:attrName>ppt_y</p:attrName>
                                            </p:attrNameLst>
                                          </p:cBhvr>
                                          <p:rCtr x="13993" y="30309"/>
                                        </p:animMotion>
                                      </p:childTnLst>
                                    </p:cTn>
                                  </p:par>
                                  <p:par>
                                    <p:cTn id="140" presetID="42" presetClass="path" presetSubtype="0" fill="hold" nodeType="withEffect">
                                      <p:stCondLst>
                                        <p:cond delay="0"/>
                                      </p:stCondLst>
                                      <p:childTnLst>
                                        <p:animMotion origin="layout" path="M -3.61111E-6 -9.87654E-7 L 0.08091 0.58364 " pathEditMode="relative" rAng="0" ptsTypes="AA">
                                          <p:cBhvr>
                                            <p:cTn id="141" dur="500" spd="-100000" fill="hold"/>
                                            <p:tgtEl>
                                              <p:spTgt spid="112"/>
                                            </p:tgtEl>
                                            <p:attrNameLst>
                                              <p:attrName>ppt_x</p:attrName>
                                              <p:attrName>ppt_y</p:attrName>
                                            </p:attrNameLst>
                                          </p:cBhvr>
                                          <p:rCtr x="4045" y="29167"/>
                                        </p:animMotion>
                                      </p:childTnLst>
                                    </p:cTn>
                                  </p:par>
                                  <p:par>
                                    <p:cTn id="142" presetID="42" presetClass="path" presetSubtype="0" fill="hold" nodeType="withEffect">
                                      <p:stCondLst>
                                        <p:cond delay="0"/>
                                      </p:stCondLst>
                                      <p:childTnLst>
                                        <p:animMotion origin="layout" path="M -4.72222E-6 3.33333E-6 L 0.04619 0.57808 " pathEditMode="relative" rAng="0" ptsTypes="AA">
                                          <p:cBhvr>
                                            <p:cTn id="143" dur="500" spd="-100000" fill="hold"/>
                                            <p:tgtEl>
                                              <p:spTgt spid="47"/>
                                            </p:tgtEl>
                                            <p:attrNameLst>
                                              <p:attrName>ppt_x</p:attrName>
                                              <p:attrName>ppt_y</p:attrName>
                                            </p:attrNameLst>
                                          </p:cBhvr>
                                          <p:rCtr x="2309" y="28889"/>
                                        </p:animMotion>
                                      </p:childTnLst>
                                    </p:cTn>
                                  </p:par>
                                  <p:par>
                                    <p:cTn id="144" presetID="42" presetClass="path" presetSubtype="0" fill="hold" nodeType="withEffect">
                                      <p:stCondLst>
                                        <p:cond delay="0"/>
                                      </p:stCondLst>
                                      <p:childTnLst>
                                        <p:animMotion origin="layout" path="M 2.5E-6 -1.11111E-6 L -0.05191 0.61512 " pathEditMode="relative" rAng="0" ptsTypes="AA">
                                          <p:cBhvr>
                                            <p:cTn id="145" dur="500" spd="-100000" fill="hold"/>
                                            <p:tgtEl>
                                              <p:spTgt spid="50"/>
                                            </p:tgtEl>
                                            <p:attrNameLst>
                                              <p:attrName>ppt_x</p:attrName>
                                              <p:attrName>ppt_y</p:attrName>
                                            </p:attrNameLst>
                                          </p:cBhvr>
                                          <p:rCtr x="-2604" y="30741"/>
                                        </p:animMotion>
                                      </p:childTnLst>
                                    </p:cTn>
                                  </p:par>
                                  <p:par>
                                    <p:cTn id="146" presetID="42" presetClass="path" presetSubtype="0" fill="hold" nodeType="withEffect">
                                      <p:stCondLst>
                                        <p:cond delay="0"/>
                                      </p:stCondLst>
                                      <p:childTnLst>
                                        <p:animMotion origin="layout" path="M -3.88889E-6 -3.7037E-6 L -0.1375 0.75 " pathEditMode="relative" rAng="0" ptsTypes="AA">
                                          <p:cBhvr>
                                            <p:cTn id="147" dur="500" spd="-100000" fill="hold"/>
                                            <p:tgtEl>
                                              <p:spTgt spid="115"/>
                                            </p:tgtEl>
                                            <p:attrNameLst>
                                              <p:attrName>ppt_x</p:attrName>
                                              <p:attrName>ppt_y</p:attrName>
                                            </p:attrNameLst>
                                          </p:cBhvr>
                                          <p:rCtr x="-6875" y="37500"/>
                                        </p:animMotion>
                                      </p:childTnLst>
                                    </p:cTn>
                                  </p:par>
                                  <p:par>
                                    <p:cTn id="148" presetID="42" presetClass="path" presetSubtype="0" fill="hold" nodeType="withEffect">
                                      <p:stCondLst>
                                        <p:cond delay="0"/>
                                      </p:stCondLst>
                                      <p:childTnLst>
                                        <p:animMotion origin="layout" path="M -4.44444E-6 -4.07407E-6 L 0.07709 0.69074 " pathEditMode="relative" rAng="0" ptsTypes="AA">
                                          <p:cBhvr>
                                            <p:cTn id="149" dur="500" spd="-100000" fill="hold"/>
                                            <p:tgtEl>
                                              <p:spTgt spid="53"/>
                                            </p:tgtEl>
                                            <p:attrNameLst>
                                              <p:attrName>ppt_x</p:attrName>
                                              <p:attrName>ppt_y</p:attrName>
                                            </p:attrNameLst>
                                          </p:cBhvr>
                                          <p:rCtr x="3854" y="34537"/>
                                        </p:animMotion>
                                      </p:childTnLst>
                                    </p:cTn>
                                  </p:par>
                                  <p:par>
                                    <p:cTn id="150" presetID="42" presetClass="path" presetSubtype="0" fill="hold" nodeType="withEffect">
                                      <p:stCondLst>
                                        <p:cond delay="0"/>
                                      </p:stCondLst>
                                      <p:childTnLst>
                                        <p:animMotion origin="layout" path="M 1.11111E-6 -6.17284E-7 L -0.16389 0.69012 " pathEditMode="relative" rAng="0" ptsTypes="AA">
                                          <p:cBhvr>
                                            <p:cTn id="151" dur="500" spd="-100000" fill="hold"/>
                                            <p:tgtEl>
                                              <p:spTgt spid="56"/>
                                            </p:tgtEl>
                                            <p:attrNameLst>
                                              <p:attrName>ppt_x</p:attrName>
                                              <p:attrName>ppt_y</p:attrName>
                                            </p:attrNameLst>
                                          </p:cBhvr>
                                          <p:rCtr x="-8194" y="34506"/>
                                        </p:animMotion>
                                      </p:childTnLst>
                                    </p:cTn>
                                  </p:par>
                                </p:childTnLst>
                              </p:cTn>
                            </p:par>
                            <p:par>
                              <p:cTn id="152" fill="hold">
                                <p:stCondLst>
                                  <p:cond delay="2000"/>
                                </p:stCondLst>
                                <p:childTnLst>
                                  <p:par>
                                    <p:cTn id="153" presetID="42" presetClass="entr" presetSubtype="0" fill="hold" grpId="0" nodeType="afterEffect">
                                      <p:stCondLst>
                                        <p:cond delay="0"/>
                                      </p:stCondLst>
                                      <p:childTnLst>
                                        <p:set>
                                          <p:cBhvr>
                                            <p:cTn id="154" dur="1" fill="hold">
                                              <p:stCondLst>
                                                <p:cond delay="0"/>
                                              </p:stCondLst>
                                            </p:cTn>
                                            <p:tgtEl>
                                              <p:spTgt spid="34"/>
                                            </p:tgtEl>
                                            <p:attrNameLst>
                                              <p:attrName>style.visibility</p:attrName>
                                            </p:attrNameLst>
                                          </p:cBhvr>
                                          <p:to>
                                            <p:strVal val="visible"/>
                                          </p:to>
                                        </p:set>
                                        <p:animEffect transition="in" filter="fade">
                                          <p:cBhvr>
                                            <p:cTn id="155" dur="500"/>
                                            <p:tgtEl>
                                              <p:spTgt spid="34"/>
                                            </p:tgtEl>
                                          </p:cBhvr>
                                        </p:animEffect>
                                        <p:anim calcmode="lin" valueType="num">
                                          <p:cBhvr>
                                            <p:cTn id="156" dur="500" fill="hold"/>
                                            <p:tgtEl>
                                              <p:spTgt spid="34"/>
                                            </p:tgtEl>
                                            <p:attrNameLst>
                                              <p:attrName>ppt_x</p:attrName>
                                            </p:attrNameLst>
                                          </p:cBhvr>
                                          <p:tavLst>
                                            <p:tav tm="0">
                                              <p:val>
                                                <p:strVal val="#ppt_x"/>
                                              </p:val>
                                            </p:tav>
                                            <p:tav tm="100000">
                                              <p:val>
                                                <p:strVal val="#ppt_x"/>
                                              </p:val>
                                            </p:tav>
                                          </p:tavLst>
                                        </p:anim>
                                        <p:anim calcmode="lin" valueType="num">
                                          <p:cBhvr>
                                            <p:cTn id="157" dur="500" fill="hold"/>
                                            <p:tgtEl>
                                              <p:spTgt spid="34"/>
                                            </p:tgtEl>
                                            <p:attrNameLst>
                                              <p:attrName>ppt_y</p:attrName>
                                            </p:attrNameLst>
                                          </p:cBhvr>
                                          <p:tavLst>
                                            <p:tav tm="0">
                                              <p:val>
                                                <p:strVal val="#ppt_y+.1"/>
                                              </p:val>
                                            </p:tav>
                                            <p:tav tm="100000">
                                              <p:val>
                                                <p:strVal val="#ppt_y"/>
                                              </p:val>
                                            </p:tav>
                                          </p:tavLst>
                                        </p:anim>
                                      </p:childTnLst>
                                    </p:cTn>
                                  </p:par>
                                </p:childTnLst>
                              </p:cTn>
                            </p:par>
                            <p:par>
                              <p:cTn id="158" fill="hold">
                                <p:stCondLst>
                                  <p:cond delay="2500"/>
                                </p:stCondLst>
                                <p:childTnLst>
                                  <p:par>
                                    <p:cTn id="159" presetID="53" presetClass="entr" presetSubtype="16" fill="hold" nodeType="afterEffect">
                                      <p:stCondLst>
                                        <p:cond delay="0"/>
                                      </p:stCondLst>
                                      <p:childTnLst>
                                        <p:set>
                                          <p:cBhvr>
                                            <p:cTn id="160" dur="1" fill="hold">
                                              <p:stCondLst>
                                                <p:cond delay="0"/>
                                              </p:stCondLst>
                                            </p:cTn>
                                            <p:tgtEl>
                                              <p:spTgt spid="60"/>
                                            </p:tgtEl>
                                            <p:attrNameLst>
                                              <p:attrName>style.visibility</p:attrName>
                                            </p:attrNameLst>
                                          </p:cBhvr>
                                          <p:to>
                                            <p:strVal val="visible"/>
                                          </p:to>
                                        </p:set>
                                        <p:anim calcmode="lin" valueType="num">
                                          <p:cBhvr>
                                            <p:cTn id="161" dur="500" fill="hold"/>
                                            <p:tgtEl>
                                              <p:spTgt spid="60"/>
                                            </p:tgtEl>
                                            <p:attrNameLst>
                                              <p:attrName>ppt_w</p:attrName>
                                            </p:attrNameLst>
                                          </p:cBhvr>
                                          <p:tavLst>
                                            <p:tav tm="0">
                                              <p:val>
                                                <p:fltVal val="0"/>
                                              </p:val>
                                            </p:tav>
                                            <p:tav tm="100000">
                                              <p:val>
                                                <p:strVal val="#ppt_w"/>
                                              </p:val>
                                            </p:tav>
                                          </p:tavLst>
                                        </p:anim>
                                        <p:anim calcmode="lin" valueType="num">
                                          <p:cBhvr>
                                            <p:cTn id="162" dur="500" fill="hold"/>
                                            <p:tgtEl>
                                              <p:spTgt spid="60"/>
                                            </p:tgtEl>
                                            <p:attrNameLst>
                                              <p:attrName>ppt_h</p:attrName>
                                            </p:attrNameLst>
                                          </p:cBhvr>
                                          <p:tavLst>
                                            <p:tav tm="0">
                                              <p:val>
                                                <p:fltVal val="0"/>
                                              </p:val>
                                            </p:tav>
                                            <p:tav tm="100000">
                                              <p:val>
                                                <p:strVal val="#ppt_h"/>
                                              </p:val>
                                            </p:tav>
                                          </p:tavLst>
                                        </p:anim>
                                        <p:animEffect transition="in" filter="fade">
                                          <p:cBhvr>
                                            <p:cTn id="163" dur="500"/>
                                            <p:tgtEl>
                                              <p:spTgt spid="60"/>
                                            </p:tgtEl>
                                          </p:cBhvr>
                                        </p:animEffect>
                                      </p:childTnLst>
                                    </p:cTn>
                                  </p:par>
                                  <p:par>
                                    <p:cTn id="164" presetID="53" presetClass="entr" presetSubtype="16" fill="hold" nodeType="withEffect">
                                      <p:stCondLst>
                                        <p:cond delay="0"/>
                                      </p:stCondLst>
                                      <p:childTnLst>
                                        <p:set>
                                          <p:cBhvr>
                                            <p:cTn id="165" dur="1" fill="hold">
                                              <p:stCondLst>
                                                <p:cond delay="0"/>
                                              </p:stCondLst>
                                            </p:cTn>
                                            <p:tgtEl>
                                              <p:spTgt spid="63"/>
                                            </p:tgtEl>
                                            <p:attrNameLst>
                                              <p:attrName>style.visibility</p:attrName>
                                            </p:attrNameLst>
                                          </p:cBhvr>
                                          <p:to>
                                            <p:strVal val="visible"/>
                                          </p:to>
                                        </p:set>
                                        <p:anim calcmode="lin" valueType="num">
                                          <p:cBhvr>
                                            <p:cTn id="166" dur="500" fill="hold"/>
                                            <p:tgtEl>
                                              <p:spTgt spid="63"/>
                                            </p:tgtEl>
                                            <p:attrNameLst>
                                              <p:attrName>ppt_w</p:attrName>
                                            </p:attrNameLst>
                                          </p:cBhvr>
                                          <p:tavLst>
                                            <p:tav tm="0">
                                              <p:val>
                                                <p:fltVal val="0"/>
                                              </p:val>
                                            </p:tav>
                                            <p:tav tm="100000">
                                              <p:val>
                                                <p:strVal val="#ppt_w"/>
                                              </p:val>
                                            </p:tav>
                                          </p:tavLst>
                                        </p:anim>
                                        <p:anim calcmode="lin" valueType="num">
                                          <p:cBhvr>
                                            <p:cTn id="167" dur="500" fill="hold"/>
                                            <p:tgtEl>
                                              <p:spTgt spid="63"/>
                                            </p:tgtEl>
                                            <p:attrNameLst>
                                              <p:attrName>ppt_h</p:attrName>
                                            </p:attrNameLst>
                                          </p:cBhvr>
                                          <p:tavLst>
                                            <p:tav tm="0">
                                              <p:val>
                                                <p:fltVal val="0"/>
                                              </p:val>
                                            </p:tav>
                                            <p:tav tm="100000">
                                              <p:val>
                                                <p:strVal val="#ppt_h"/>
                                              </p:val>
                                            </p:tav>
                                          </p:tavLst>
                                        </p:anim>
                                        <p:animEffect transition="in" filter="fade">
                                          <p:cBhvr>
                                            <p:cTn id="168" dur="500"/>
                                            <p:tgtEl>
                                              <p:spTgt spid="63"/>
                                            </p:tgtEl>
                                          </p:cBhvr>
                                        </p:animEffect>
                                      </p:childTnLst>
                                    </p:cTn>
                                  </p:par>
                                  <p:par>
                                    <p:cTn id="169" presetID="53" presetClass="entr" presetSubtype="16" fill="hold" nodeType="withEffect">
                                      <p:stCondLst>
                                        <p:cond delay="0"/>
                                      </p:stCondLst>
                                      <p:childTnLst>
                                        <p:set>
                                          <p:cBhvr>
                                            <p:cTn id="170" dur="1" fill="hold">
                                              <p:stCondLst>
                                                <p:cond delay="0"/>
                                              </p:stCondLst>
                                            </p:cTn>
                                            <p:tgtEl>
                                              <p:spTgt spid="109"/>
                                            </p:tgtEl>
                                            <p:attrNameLst>
                                              <p:attrName>style.visibility</p:attrName>
                                            </p:attrNameLst>
                                          </p:cBhvr>
                                          <p:to>
                                            <p:strVal val="visible"/>
                                          </p:to>
                                        </p:set>
                                        <p:anim calcmode="lin" valueType="num">
                                          <p:cBhvr>
                                            <p:cTn id="171" dur="500" fill="hold"/>
                                            <p:tgtEl>
                                              <p:spTgt spid="109"/>
                                            </p:tgtEl>
                                            <p:attrNameLst>
                                              <p:attrName>ppt_w</p:attrName>
                                            </p:attrNameLst>
                                          </p:cBhvr>
                                          <p:tavLst>
                                            <p:tav tm="0">
                                              <p:val>
                                                <p:fltVal val="0"/>
                                              </p:val>
                                            </p:tav>
                                            <p:tav tm="100000">
                                              <p:val>
                                                <p:strVal val="#ppt_w"/>
                                              </p:val>
                                            </p:tav>
                                          </p:tavLst>
                                        </p:anim>
                                        <p:anim calcmode="lin" valueType="num">
                                          <p:cBhvr>
                                            <p:cTn id="172" dur="500" fill="hold"/>
                                            <p:tgtEl>
                                              <p:spTgt spid="109"/>
                                            </p:tgtEl>
                                            <p:attrNameLst>
                                              <p:attrName>ppt_h</p:attrName>
                                            </p:attrNameLst>
                                          </p:cBhvr>
                                          <p:tavLst>
                                            <p:tav tm="0">
                                              <p:val>
                                                <p:fltVal val="0"/>
                                              </p:val>
                                            </p:tav>
                                            <p:tav tm="100000">
                                              <p:val>
                                                <p:strVal val="#ppt_h"/>
                                              </p:val>
                                            </p:tav>
                                          </p:tavLst>
                                        </p:anim>
                                        <p:animEffect transition="in" filter="fade">
                                          <p:cBhvr>
                                            <p:cTn id="173" dur="500"/>
                                            <p:tgtEl>
                                              <p:spTgt spid="109"/>
                                            </p:tgtEl>
                                          </p:cBhvr>
                                        </p:animEffect>
                                      </p:childTnLst>
                                    </p:cTn>
                                  </p:par>
                                  <p:par>
                                    <p:cTn id="174" presetID="53" presetClass="entr" presetSubtype="16" fill="hold" nodeType="withEffect">
                                      <p:stCondLst>
                                        <p:cond delay="0"/>
                                      </p:stCondLst>
                                      <p:childTnLst>
                                        <p:set>
                                          <p:cBhvr>
                                            <p:cTn id="175" dur="1" fill="hold">
                                              <p:stCondLst>
                                                <p:cond delay="0"/>
                                              </p:stCondLst>
                                            </p:cTn>
                                            <p:tgtEl>
                                              <p:spTgt spid="66"/>
                                            </p:tgtEl>
                                            <p:attrNameLst>
                                              <p:attrName>style.visibility</p:attrName>
                                            </p:attrNameLst>
                                          </p:cBhvr>
                                          <p:to>
                                            <p:strVal val="visible"/>
                                          </p:to>
                                        </p:set>
                                        <p:anim calcmode="lin" valueType="num">
                                          <p:cBhvr>
                                            <p:cTn id="176" dur="500" fill="hold"/>
                                            <p:tgtEl>
                                              <p:spTgt spid="66"/>
                                            </p:tgtEl>
                                            <p:attrNameLst>
                                              <p:attrName>ppt_w</p:attrName>
                                            </p:attrNameLst>
                                          </p:cBhvr>
                                          <p:tavLst>
                                            <p:tav tm="0">
                                              <p:val>
                                                <p:fltVal val="0"/>
                                              </p:val>
                                            </p:tav>
                                            <p:tav tm="100000">
                                              <p:val>
                                                <p:strVal val="#ppt_w"/>
                                              </p:val>
                                            </p:tav>
                                          </p:tavLst>
                                        </p:anim>
                                        <p:anim calcmode="lin" valueType="num">
                                          <p:cBhvr>
                                            <p:cTn id="177" dur="500" fill="hold"/>
                                            <p:tgtEl>
                                              <p:spTgt spid="66"/>
                                            </p:tgtEl>
                                            <p:attrNameLst>
                                              <p:attrName>ppt_h</p:attrName>
                                            </p:attrNameLst>
                                          </p:cBhvr>
                                          <p:tavLst>
                                            <p:tav tm="0">
                                              <p:val>
                                                <p:fltVal val="0"/>
                                              </p:val>
                                            </p:tav>
                                            <p:tav tm="100000">
                                              <p:val>
                                                <p:strVal val="#ppt_h"/>
                                              </p:val>
                                            </p:tav>
                                          </p:tavLst>
                                        </p:anim>
                                        <p:animEffect transition="in" filter="fade">
                                          <p:cBhvr>
                                            <p:cTn id="178" dur="500"/>
                                            <p:tgtEl>
                                              <p:spTgt spid="66"/>
                                            </p:tgtEl>
                                          </p:cBhvr>
                                        </p:animEffect>
                                      </p:childTnLst>
                                    </p:cTn>
                                  </p:par>
                                  <p:par>
                                    <p:cTn id="179" presetID="53" presetClass="entr" presetSubtype="16" fill="hold" nodeType="withEffect">
                                      <p:stCondLst>
                                        <p:cond delay="0"/>
                                      </p:stCondLst>
                                      <p:childTnLst>
                                        <p:set>
                                          <p:cBhvr>
                                            <p:cTn id="180" dur="1" fill="hold">
                                              <p:stCondLst>
                                                <p:cond delay="0"/>
                                              </p:stCondLst>
                                            </p:cTn>
                                            <p:tgtEl>
                                              <p:spTgt spid="69"/>
                                            </p:tgtEl>
                                            <p:attrNameLst>
                                              <p:attrName>style.visibility</p:attrName>
                                            </p:attrNameLst>
                                          </p:cBhvr>
                                          <p:to>
                                            <p:strVal val="visible"/>
                                          </p:to>
                                        </p:set>
                                        <p:anim calcmode="lin" valueType="num">
                                          <p:cBhvr>
                                            <p:cTn id="181" dur="500" fill="hold"/>
                                            <p:tgtEl>
                                              <p:spTgt spid="69"/>
                                            </p:tgtEl>
                                            <p:attrNameLst>
                                              <p:attrName>ppt_w</p:attrName>
                                            </p:attrNameLst>
                                          </p:cBhvr>
                                          <p:tavLst>
                                            <p:tav tm="0">
                                              <p:val>
                                                <p:fltVal val="0"/>
                                              </p:val>
                                            </p:tav>
                                            <p:tav tm="100000">
                                              <p:val>
                                                <p:strVal val="#ppt_w"/>
                                              </p:val>
                                            </p:tav>
                                          </p:tavLst>
                                        </p:anim>
                                        <p:anim calcmode="lin" valueType="num">
                                          <p:cBhvr>
                                            <p:cTn id="182" dur="500" fill="hold"/>
                                            <p:tgtEl>
                                              <p:spTgt spid="69"/>
                                            </p:tgtEl>
                                            <p:attrNameLst>
                                              <p:attrName>ppt_h</p:attrName>
                                            </p:attrNameLst>
                                          </p:cBhvr>
                                          <p:tavLst>
                                            <p:tav tm="0">
                                              <p:val>
                                                <p:fltVal val="0"/>
                                              </p:val>
                                            </p:tav>
                                            <p:tav tm="100000">
                                              <p:val>
                                                <p:strVal val="#ppt_h"/>
                                              </p:val>
                                            </p:tav>
                                          </p:tavLst>
                                        </p:anim>
                                        <p:animEffect transition="in" filter="fade">
                                          <p:cBhvr>
                                            <p:cTn id="183" dur="500"/>
                                            <p:tgtEl>
                                              <p:spTgt spid="69"/>
                                            </p:tgtEl>
                                          </p:cBhvr>
                                        </p:animEffect>
                                      </p:childTnLst>
                                    </p:cTn>
                                  </p:par>
                                  <p:par>
                                    <p:cTn id="184" presetID="53" presetClass="entr" presetSubtype="16" fill="hold" nodeType="withEffect">
                                      <p:stCondLst>
                                        <p:cond delay="0"/>
                                      </p:stCondLst>
                                      <p:childTnLst>
                                        <p:set>
                                          <p:cBhvr>
                                            <p:cTn id="185" dur="1" fill="hold">
                                              <p:stCondLst>
                                                <p:cond delay="0"/>
                                              </p:stCondLst>
                                            </p:cTn>
                                            <p:tgtEl>
                                              <p:spTgt spid="72"/>
                                            </p:tgtEl>
                                            <p:attrNameLst>
                                              <p:attrName>style.visibility</p:attrName>
                                            </p:attrNameLst>
                                          </p:cBhvr>
                                          <p:to>
                                            <p:strVal val="visible"/>
                                          </p:to>
                                        </p:set>
                                        <p:anim calcmode="lin" valueType="num">
                                          <p:cBhvr>
                                            <p:cTn id="186" dur="500" fill="hold"/>
                                            <p:tgtEl>
                                              <p:spTgt spid="72"/>
                                            </p:tgtEl>
                                            <p:attrNameLst>
                                              <p:attrName>ppt_w</p:attrName>
                                            </p:attrNameLst>
                                          </p:cBhvr>
                                          <p:tavLst>
                                            <p:tav tm="0">
                                              <p:val>
                                                <p:fltVal val="0"/>
                                              </p:val>
                                            </p:tav>
                                            <p:tav tm="100000">
                                              <p:val>
                                                <p:strVal val="#ppt_w"/>
                                              </p:val>
                                            </p:tav>
                                          </p:tavLst>
                                        </p:anim>
                                        <p:anim calcmode="lin" valueType="num">
                                          <p:cBhvr>
                                            <p:cTn id="187" dur="500" fill="hold"/>
                                            <p:tgtEl>
                                              <p:spTgt spid="72"/>
                                            </p:tgtEl>
                                            <p:attrNameLst>
                                              <p:attrName>ppt_h</p:attrName>
                                            </p:attrNameLst>
                                          </p:cBhvr>
                                          <p:tavLst>
                                            <p:tav tm="0">
                                              <p:val>
                                                <p:fltVal val="0"/>
                                              </p:val>
                                            </p:tav>
                                            <p:tav tm="100000">
                                              <p:val>
                                                <p:strVal val="#ppt_h"/>
                                              </p:val>
                                            </p:tav>
                                          </p:tavLst>
                                        </p:anim>
                                        <p:animEffect transition="in" filter="fade">
                                          <p:cBhvr>
                                            <p:cTn id="188" dur="500"/>
                                            <p:tgtEl>
                                              <p:spTgt spid="72"/>
                                            </p:tgtEl>
                                          </p:cBhvr>
                                        </p:animEffect>
                                      </p:childTnLst>
                                    </p:cTn>
                                  </p:par>
                                  <p:par>
                                    <p:cTn id="189" presetID="53" presetClass="entr" presetSubtype="16" fill="hold" nodeType="withEffect">
                                      <p:stCondLst>
                                        <p:cond delay="0"/>
                                      </p:stCondLst>
                                      <p:childTnLst>
                                        <p:set>
                                          <p:cBhvr>
                                            <p:cTn id="190" dur="1" fill="hold">
                                              <p:stCondLst>
                                                <p:cond delay="0"/>
                                              </p:stCondLst>
                                            </p:cTn>
                                            <p:tgtEl>
                                              <p:spTgt spid="75"/>
                                            </p:tgtEl>
                                            <p:attrNameLst>
                                              <p:attrName>style.visibility</p:attrName>
                                            </p:attrNameLst>
                                          </p:cBhvr>
                                          <p:to>
                                            <p:strVal val="visible"/>
                                          </p:to>
                                        </p:set>
                                        <p:anim calcmode="lin" valueType="num">
                                          <p:cBhvr>
                                            <p:cTn id="191" dur="500" fill="hold"/>
                                            <p:tgtEl>
                                              <p:spTgt spid="75"/>
                                            </p:tgtEl>
                                            <p:attrNameLst>
                                              <p:attrName>ppt_w</p:attrName>
                                            </p:attrNameLst>
                                          </p:cBhvr>
                                          <p:tavLst>
                                            <p:tav tm="0">
                                              <p:val>
                                                <p:fltVal val="0"/>
                                              </p:val>
                                            </p:tav>
                                            <p:tav tm="100000">
                                              <p:val>
                                                <p:strVal val="#ppt_w"/>
                                              </p:val>
                                            </p:tav>
                                          </p:tavLst>
                                        </p:anim>
                                        <p:anim calcmode="lin" valueType="num">
                                          <p:cBhvr>
                                            <p:cTn id="192" dur="500" fill="hold"/>
                                            <p:tgtEl>
                                              <p:spTgt spid="75"/>
                                            </p:tgtEl>
                                            <p:attrNameLst>
                                              <p:attrName>ppt_h</p:attrName>
                                            </p:attrNameLst>
                                          </p:cBhvr>
                                          <p:tavLst>
                                            <p:tav tm="0">
                                              <p:val>
                                                <p:fltVal val="0"/>
                                              </p:val>
                                            </p:tav>
                                            <p:tav tm="100000">
                                              <p:val>
                                                <p:strVal val="#ppt_h"/>
                                              </p:val>
                                            </p:tav>
                                          </p:tavLst>
                                        </p:anim>
                                        <p:animEffect transition="in" filter="fade">
                                          <p:cBhvr>
                                            <p:cTn id="193" dur="500"/>
                                            <p:tgtEl>
                                              <p:spTgt spid="75"/>
                                            </p:tgtEl>
                                          </p:cBhvr>
                                        </p:animEffect>
                                      </p:childTnLst>
                                    </p:cTn>
                                  </p:par>
                                  <p:par>
                                    <p:cTn id="194" presetID="53" presetClass="entr" presetSubtype="16" fill="hold" nodeType="withEffect">
                                      <p:stCondLst>
                                        <p:cond delay="0"/>
                                      </p:stCondLst>
                                      <p:childTnLst>
                                        <p:set>
                                          <p:cBhvr>
                                            <p:cTn id="195" dur="1" fill="hold">
                                              <p:stCondLst>
                                                <p:cond delay="0"/>
                                              </p:stCondLst>
                                            </p:cTn>
                                            <p:tgtEl>
                                              <p:spTgt spid="78"/>
                                            </p:tgtEl>
                                            <p:attrNameLst>
                                              <p:attrName>style.visibility</p:attrName>
                                            </p:attrNameLst>
                                          </p:cBhvr>
                                          <p:to>
                                            <p:strVal val="visible"/>
                                          </p:to>
                                        </p:set>
                                        <p:anim calcmode="lin" valueType="num">
                                          <p:cBhvr>
                                            <p:cTn id="196" dur="500" fill="hold"/>
                                            <p:tgtEl>
                                              <p:spTgt spid="78"/>
                                            </p:tgtEl>
                                            <p:attrNameLst>
                                              <p:attrName>ppt_w</p:attrName>
                                            </p:attrNameLst>
                                          </p:cBhvr>
                                          <p:tavLst>
                                            <p:tav tm="0">
                                              <p:val>
                                                <p:fltVal val="0"/>
                                              </p:val>
                                            </p:tav>
                                            <p:tav tm="100000">
                                              <p:val>
                                                <p:strVal val="#ppt_w"/>
                                              </p:val>
                                            </p:tav>
                                          </p:tavLst>
                                        </p:anim>
                                        <p:anim calcmode="lin" valueType="num">
                                          <p:cBhvr>
                                            <p:cTn id="197" dur="500" fill="hold"/>
                                            <p:tgtEl>
                                              <p:spTgt spid="78"/>
                                            </p:tgtEl>
                                            <p:attrNameLst>
                                              <p:attrName>ppt_h</p:attrName>
                                            </p:attrNameLst>
                                          </p:cBhvr>
                                          <p:tavLst>
                                            <p:tav tm="0">
                                              <p:val>
                                                <p:fltVal val="0"/>
                                              </p:val>
                                            </p:tav>
                                            <p:tav tm="100000">
                                              <p:val>
                                                <p:strVal val="#ppt_h"/>
                                              </p:val>
                                            </p:tav>
                                          </p:tavLst>
                                        </p:anim>
                                        <p:animEffect transition="in" filter="fade">
                                          <p:cBhvr>
                                            <p:cTn id="198" dur="500"/>
                                            <p:tgtEl>
                                              <p:spTgt spid="78"/>
                                            </p:tgtEl>
                                          </p:cBhvr>
                                        </p:animEffect>
                                      </p:childTnLst>
                                    </p:cTn>
                                  </p:par>
                                  <p:par>
                                    <p:cTn id="199" presetID="53" presetClass="entr" presetSubtype="16" fill="hold" nodeType="withEffect">
                                      <p:stCondLst>
                                        <p:cond delay="0"/>
                                      </p:stCondLst>
                                      <p:childTnLst>
                                        <p:set>
                                          <p:cBhvr>
                                            <p:cTn id="200" dur="1" fill="hold">
                                              <p:stCondLst>
                                                <p:cond delay="0"/>
                                              </p:stCondLst>
                                            </p:cTn>
                                            <p:tgtEl>
                                              <p:spTgt spid="81"/>
                                            </p:tgtEl>
                                            <p:attrNameLst>
                                              <p:attrName>style.visibility</p:attrName>
                                            </p:attrNameLst>
                                          </p:cBhvr>
                                          <p:to>
                                            <p:strVal val="visible"/>
                                          </p:to>
                                        </p:set>
                                        <p:anim calcmode="lin" valueType="num">
                                          <p:cBhvr>
                                            <p:cTn id="201" dur="500" fill="hold"/>
                                            <p:tgtEl>
                                              <p:spTgt spid="81"/>
                                            </p:tgtEl>
                                            <p:attrNameLst>
                                              <p:attrName>ppt_w</p:attrName>
                                            </p:attrNameLst>
                                          </p:cBhvr>
                                          <p:tavLst>
                                            <p:tav tm="0">
                                              <p:val>
                                                <p:fltVal val="0"/>
                                              </p:val>
                                            </p:tav>
                                            <p:tav tm="100000">
                                              <p:val>
                                                <p:strVal val="#ppt_w"/>
                                              </p:val>
                                            </p:tav>
                                          </p:tavLst>
                                        </p:anim>
                                        <p:anim calcmode="lin" valueType="num">
                                          <p:cBhvr>
                                            <p:cTn id="202" dur="500" fill="hold"/>
                                            <p:tgtEl>
                                              <p:spTgt spid="81"/>
                                            </p:tgtEl>
                                            <p:attrNameLst>
                                              <p:attrName>ppt_h</p:attrName>
                                            </p:attrNameLst>
                                          </p:cBhvr>
                                          <p:tavLst>
                                            <p:tav tm="0">
                                              <p:val>
                                                <p:fltVal val="0"/>
                                              </p:val>
                                            </p:tav>
                                            <p:tav tm="100000">
                                              <p:val>
                                                <p:strVal val="#ppt_h"/>
                                              </p:val>
                                            </p:tav>
                                          </p:tavLst>
                                        </p:anim>
                                        <p:animEffect transition="in" filter="fade">
                                          <p:cBhvr>
                                            <p:cTn id="203" dur="500"/>
                                            <p:tgtEl>
                                              <p:spTgt spid="81"/>
                                            </p:tgtEl>
                                          </p:cBhvr>
                                        </p:animEffect>
                                      </p:childTnLst>
                                    </p:cTn>
                                  </p:par>
                                  <p:par>
                                    <p:cTn id="204" presetID="53" presetClass="entr" presetSubtype="16" fill="hold" nodeType="withEffect">
                                      <p:stCondLst>
                                        <p:cond delay="0"/>
                                      </p:stCondLst>
                                      <p:childTnLst>
                                        <p:set>
                                          <p:cBhvr>
                                            <p:cTn id="205" dur="1" fill="hold">
                                              <p:stCondLst>
                                                <p:cond delay="0"/>
                                              </p:stCondLst>
                                            </p:cTn>
                                            <p:tgtEl>
                                              <p:spTgt spid="84"/>
                                            </p:tgtEl>
                                            <p:attrNameLst>
                                              <p:attrName>style.visibility</p:attrName>
                                            </p:attrNameLst>
                                          </p:cBhvr>
                                          <p:to>
                                            <p:strVal val="visible"/>
                                          </p:to>
                                        </p:set>
                                        <p:anim calcmode="lin" valueType="num">
                                          <p:cBhvr>
                                            <p:cTn id="206" dur="500" fill="hold"/>
                                            <p:tgtEl>
                                              <p:spTgt spid="84"/>
                                            </p:tgtEl>
                                            <p:attrNameLst>
                                              <p:attrName>ppt_w</p:attrName>
                                            </p:attrNameLst>
                                          </p:cBhvr>
                                          <p:tavLst>
                                            <p:tav tm="0">
                                              <p:val>
                                                <p:fltVal val="0"/>
                                              </p:val>
                                            </p:tav>
                                            <p:tav tm="100000">
                                              <p:val>
                                                <p:strVal val="#ppt_w"/>
                                              </p:val>
                                            </p:tav>
                                          </p:tavLst>
                                        </p:anim>
                                        <p:anim calcmode="lin" valueType="num">
                                          <p:cBhvr>
                                            <p:cTn id="207" dur="500" fill="hold"/>
                                            <p:tgtEl>
                                              <p:spTgt spid="84"/>
                                            </p:tgtEl>
                                            <p:attrNameLst>
                                              <p:attrName>ppt_h</p:attrName>
                                            </p:attrNameLst>
                                          </p:cBhvr>
                                          <p:tavLst>
                                            <p:tav tm="0">
                                              <p:val>
                                                <p:fltVal val="0"/>
                                              </p:val>
                                            </p:tav>
                                            <p:tav tm="100000">
                                              <p:val>
                                                <p:strVal val="#ppt_h"/>
                                              </p:val>
                                            </p:tav>
                                          </p:tavLst>
                                        </p:anim>
                                        <p:animEffect transition="in" filter="fade">
                                          <p:cBhvr>
                                            <p:cTn id="208" dur="500"/>
                                            <p:tgtEl>
                                              <p:spTgt spid="84"/>
                                            </p:tgtEl>
                                          </p:cBhvr>
                                        </p:animEffect>
                                      </p:childTnLst>
                                    </p:cTn>
                                  </p:par>
                                  <p:par>
                                    <p:cTn id="209" presetID="42" presetClass="path" presetSubtype="0" fill="hold" nodeType="withEffect">
                                      <p:stCondLst>
                                        <p:cond delay="0"/>
                                      </p:stCondLst>
                                      <p:childTnLst>
                                        <p:animMotion origin="layout" path="M -2.77778E-7 -1.60494E-6 L 0.16788 0.62624 " pathEditMode="relative" rAng="0" ptsTypes="AA">
                                          <p:cBhvr>
                                            <p:cTn id="210" dur="500" spd="-100000" fill="hold"/>
                                            <p:tgtEl>
                                              <p:spTgt spid="60"/>
                                            </p:tgtEl>
                                            <p:attrNameLst>
                                              <p:attrName>ppt_x</p:attrName>
                                              <p:attrName>ppt_y</p:attrName>
                                            </p:attrNameLst>
                                          </p:cBhvr>
                                          <p:rCtr x="8385" y="31296"/>
                                        </p:animMotion>
                                      </p:childTnLst>
                                    </p:cTn>
                                  </p:par>
                                  <p:par>
                                    <p:cTn id="211" presetID="42" presetClass="path" presetSubtype="0" fill="hold" nodeType="withEffect">
                                      <p:stCondLst>
                                        <p:cond delay="0"/>
                                      </p:stCondLst>
                                      <p:childTnLst>
                                        <p:animMotion origin="layout" path="M 1.38889E-6 -2.96296E-6 L -0.24583 0.48704 " pathEditMode="relative" rAng="0" ptsTypes="AA">
                                          <p:cBhvr>
                                            <p:cTn id="212" dur="500" spd="-100000" fill="hold"/>
                                            <p:tgtEl>
                                              <p:spTgt spid="63"/>
                                            </p:tgtEl>
                                            <p:attrNameLst>
                                              <p:attrName>ppt_x</p:attrName>
                                              <p:attrName>ppt_y</p:attrName>
                                            </p:attrNameLst>
                                          </p:cBhvr>
                                          <p:rCtr x="-12292" y="24352"/>
                                        </p:animMotion>
                                      </p:childTnLst>
                                    </p:cTn>
                                  </p:par>
                                  <p:par>
                                    <p:cTn id="213" presetID="42" presetClass="path" presetSubtype="0" fill="hold" nodeType="withEffect">
                                      <p:stCondLst>
                                        <p:cond delay="0"/>
                                      </p:stCondLst>
                                      <p:childTnLst>
                                        <p:animMotion origin="layout" path="M 3.88889E-6 3.20988E-6 L -0.13125 0.61296 " pathEditMode="relative" rAng="0" ptsTypes="AA">
                                          <p:cBhvr>
                                            <p:cTn id="214" dur="500" spd="-100000" fill="hold"/>
                                            <p:tgtEl>
                                              <p:spTgt spid="109"/>
                                            </p:tgtEl>
                                            <p:attrNameLst>
                                              <p:attrName>ppt_x</p:attrName>
                                              <p:attrName>ppt_y</p:attrName>
                                            </p:attrNameLst>
                                          </p:cBhvr>
                                          <p:rCtr x="-6562" y="30648"/>
                                        </p:animMotion>
                                      </p:childTnLst>
                                    </p:cTn>
                                  </p:par>
                                  <p:par>
                                    <p:cTn id="215" presetID="42" presetClass="path" presetSubtype="0" fill="hold" nodeType="withEffect">
                                      <p:stCondLst>
                                        <p:cond delay="0"/>
                                      </p:stCondLst>
                                      <p:childTnLst>
                                        <p:animMotion origin="layout" path="M 5E-6 4.32099E-6 L 0.27987 0.60648 " pathEditMode="relative" rAng="0" ptsTypes="AA">
                                          <p:cBhvr>
                                            <p:cTn id="216" dur="500" spd="-100000" fill="hold"/>
                                            <p:tgtEl>
                                              <p:spTgt spid="66"/>
                                            </p:tgtEl>
                                            <p:attrNameLst>
                                              <p:attrName>ppt_x</p:attrName>
                                              <p:attrName>ppt_y</p:attrName>
                                            </p:attrNameLst>
                                          </p:cBhvr>
                                          <p:rCtr x="13993" y="30309"/>
                                        </p:animMotion>
                                      </p:childTnLst>
                                    </p:cTn>
                                  </p:par>
                                  <p:par>
                                    <p:cTn id="217" presetID="42" presetClass="path" presetSubtype="0" fill="hold" nodeType="withEffect">
                                      <p:stCondLst>
                                        <p:cond delay="0"/>
                                      </p:stCondLst>
                                      <p:childTnLst>
                                        <p:animMotion origin="layout" path="M -3.61111E-6 -9.87654E-7 L 0.08091 0.58364 " pathEditMode="relative" rAng="0" ptsTypes="AA">
                                          <p:cBhvr>
                                            <p:cTn id="218" dur="500" spd="-100000" fill="hold"/>
                                            <p:tgtEl>
                                              <p:spTgt spid="69"/>
                                            </p:tgtEl>
                                            <p:attrNameLst>
                                              <p:attrName>ppt_x</p:attrName>
                                              <p:attrName>ppt_y</p:attrName>
                                            </p:attrNameLst>
                                          </p:cBhvr>
                                          <p:rCtr x="4045" y="29167"/>
                                        </p:animMotion>
                                      </p:childTnLst>
                                    </p:cTn>
                                  </p:par>
                                  <p:par>
                                    <p:cTn id="219" presetID="42" presetClass="path" presetSubtype="0" fill="hold" nodeType="withEffect">
                                      <p:stCondLst>
                                        <p:cond delay="0"/>
                                      </p:stCondLst>
                                      <p:childTnLst>
                                        <p:animMotion origin="layout" path="M -4.72222E-6 3.33333E-6 L 0.04619 0.57808 " pathEditMode="relative" rAng="0" ptsTypes="AA">
                                          <p:cBhvr>
                                            <p:cTn id="220" dur="500" spd="-100000" fill="hold"/>
                                            <p:tgtEl>
                                              <p:spTgt spid="72"/>
                                            </p:tgtEl>
                                            <p:attrNameLst>
                                              <p:attrName>ppt_x</p:attrName>
                                              <p:attrName>ppt_y</p:attrName>
                                            </p:attrNameLst>
                                          </p:cBhvr>
                                          <p:rCtr x="2309" y="28889"/>
                                        </p:animMotion>
                                      </p:childTnLst>
                                    </p:cTn>
                                  </p:par>
                                  <p:par>
                                    <p:cTn id="221" presetID="42" presetClass="path" presetSubtype="0" fill="hold" nodeType="withEffect">
                                      <p:stCondLst>
                                        <p:cond delay="0"/>
                                      </p:stCondLst>
                                      <p:childTnLst>
                                        <p:animMotion origin="layout" path="M 2.5E-6 -1.11111E-6 L -0.05191 0.61512 " pathEditMode="relative" rAng="0" ptsTypes="AA">
                                          <p:cBhvr>
                                            <p:cTn id="222" dur="500" spd="-100000" fill="hold"/>
                                            <p:tgtEl>
                                              <p:spTgt spid="75"/>
                                            </p:tgtEl>
                                            <p:attrNameLst>
                                              <p:attrName>ppt_x</p:attrName>
                                              <p:attrName>ppt_y</p:attrName>
                                            </p:attrNameLst>
                                          </p:cBhvr>
                                          <p:rCtr x="-2604" y="30741"/>
                                        </p:animMotion>
                                      </p:childTnLst>
                                    </p:cTn>
                                  </p:par>
                                  <p:par>
                                    <p:cTn id="223" presetID="42" presetClass="path" presetSubtype="0" fill="hold" nodeType="withEffect">
                                      <p:stCondLst>
                                        <p:cond delay="0"/>
                                      </p:stCondLst>
                                      <p:childTnLst>
                                        <p:animMotion origin="layout" path="M -3.88889E-6 -3.7037E-6 L -0.1375 0.75 " pathEditMode="relative" rAng="0" ptsTypes="AA">
                                          <p:cBhvr>
                                            <p:cTn id="224" dur="500" spd="-100000" fill="hold"/>
                                            <p:tgtEl>
                                              <p:spTgt spid="78"/>
                                            </p:tgtEl>
                                            <p:attrNameLst>
                                              <p:attrName>ppt_x</p:attrName>
                                              <p:attrName>ppt_y</p:attrName>
                                            </p:attrNameLst>
                                          </p:cBhvr>
                                          <p:rCtr x="-6875" y="37500"/>
                                        </p:animMotion>
                                      </p:childTnLst>
                                    </p:cTn>
                                  </p:par>
                                  <p:par>
                                    <p:cTn id="225" presetID="42" presetClass="path" presetSubtype="0" fill="hold" nodeType="withEffect">
                                      <p:stCondLst>
                                        <p:cond delay="0"/>
                                      </p:stCondLst>
                                      <p:childTnLst>
                                        <p:animMotion origin="layout" path="M -4.44444E-6 -4.07407E-6 L 0.07709 0.69074 " pathEditMode="relative" rAng="0" ptsTypes="AA">
                                          <p:cBhvr>
                                            <p:cTn id="226" dur="500" spd="-100000" fill="hold"/>
                                            <p:tgtEl>
                                              <p:spTgt spid="81"/>
                                            </p:tgtEl>
                                            <p:attrNameLst>
                                              <p:attrName>ppt_x</p:attrName>
                                              <p:attrName>ppt_y</p:attrName>
                                            </p:attrNameLst>
                                          </p:cBhvr>
                                          <p:rCtr x="3854" y="34537"/>
                                        </p:animMotion>
                                      </p:childTnLst>
                                    </p:cTn>
                                  </p:par>
                                  <p:par>
                                    <p:cTn id="227" presetID="42" presetClass="path" presetSubtype="0" fill="hold" nodeType="withEffect">
                                      <p:stCondLst>
                                        <p:cond delay="0"/>
                                      </p:stCondLst>
                                      <p:childTnLst>
                                        <p:animMotion origin="layout" path="M 1.11111E-6 -6.17284E-7 L -0.16389 0.69012 " pathEditMode="relative" rAng="0" ptsTypes="AA">
                                          <p:cBhvr>
                                            <p:cTn id="228" dur="500" spd="-100000" fill="hold"/>
                                            <p:tgtEl>
                                              <p:spTgt spid="84"/>
                                            </p:tgtEl>
                                            <p:attrNameLst>
                                              <p:attrName>ppt_x</p:attrName>
                                              <p:attrName>ppt_y</p:attrName>
                                            </p:attrNameLst>
                                          </p:cBhvr>
                                          <p:rCtr x="-8194" y="34506"/>
                                        </p:animMotion>
                                      </p:childTnLst>
                                    </p:cTn>
                                  </p:par>
                                </p:childTnLst>
                              </p:cTn>
                            </p:par>
                            <p:par>
                              <p:cTn id="229" fill="hold">
                                <p:stCondLst>
                                  <p:cond delay="3000"/>
                                </p:stCondLst>
                                <p:childTnLst>
                                  <p:par>
                                    <p:cTn id="230" presetID="42" presetClass="entr" presetSubtype="0" fill="hold" grpId="0" nodeType="afterEffect">
                                      <p:stCondLst>
                                        <p:cond delay="0"/>
                                      </p:stCondLst>
                                      <p:childTnLst>
                                        <p:set>
                                          <p:cBhvr>
                                            <p:cTn id="231" dur="1" fill="hold">
                                              <p:stCondLst>
                                                <p:cond delay="0"/>
                                              </p:stCondLst>
                                            </p:cTn>
                                            <p:tgtEl>
                                              <p:spTgt spid="59"/>
                                            </p:tgtEl>
                                            <p:attrNameLst>
                                              <p:attrName>style.visibility</p:attrName>
                                            </p:attrNameLst>
                                          </p:cBhvr>
                                          <p:to>
                                            <p:strVal val="visible"/>
                                          </p:to>
                                        </p:set>
                                        <p:animEffect transition="in" filter="fade">
                                          <p:cBhvr>
                                            <p:cTn id="232" dur="500"/>
                                            <p:tgtEl>
                                              <p:spTgt spid="59"/>
                                            </p:tgtEl>
                                          </p:cBhvr>
                                        </p:animEffect>
                                        <p:anim calcmode="lin" valueType="num">
                                          <p:cBhvr>
                                            <p:cTn id="233" dur="500" fill="hold"/>
                                            <p:tgtEl>
                                              <p:spTgt spid="59"/>
                                            </p:tgtEl>
                                            <p:attrNameLst>
                                              <p:attrName>ppt_x</p:attrName>
                                            </p:attrNameLst>
                                          </p:cBhvr>
                                          <p:tavLst>
                                            <p:tav tm="0">
                                              <p:val>
                                                <p:strVal val="#ppt_x"/>
                                              </p:val>
                                            </p:tav>
                                            <p:tav tm="100000">
                                              <p:val>
                                                <p:strVal val="#ppt_x"/>
                                              </p:val>
                                            </p:tav>
                                          </p:tavLst>
                                        </p:anim>
                                        <p:anim calcmode="lin" valueType="num">
                                          <p:cBhvr>
                                            <p:cTn id="234" dur="500" fill="hold"/>
                                            <p:tgtEl>
                                              <p:spTgt spid="59"/>
                                            </p:tgtEl>
                                            <p:attrNameLst>
                                              <p:attrName>ppt_y</p:attrName>
                                            </p:attrNameLst>
                                          </p:cBhvr>
                                          <p:tavLst>
                                            <p:tav tm="0">
                                              <p:val>
                                                <p:strVal val="#ppt_y+.1"/>
                                              </p:val>
                                            </p:tav>
                                            <p:tav tm="100000">
                                              <p:val>
                                                <p:strVal val="#ppt_y"/>
                                              </p:val>
                                            </p:tav>
                                          </p:tavLst>
                                        </p:anim>
                                      </p:childTnLst>
                                    </p:cTn>
                                  </p:par>
                                </p:childTnLst>
                              </p:cTn>
                            </p:par>
                            <p:par>
                              <p:cTn id="235" fill="hold">
                                <p:stCondLst>
                                  <p:cond delay="3500"/>
                                </p:stCondLst>
                                <p:childTnLst>
                                  <p:par>
                                    <p:cTn id="236" presetID="53" presetClass="entr" presetSubtype="16" fill="hold" nodeType="afterEffect">
                                      <p:stCondLst>
                                        <p:cond delay="0"/>
                                      </p:stCondLst>
                                      <p:childTnLst>
                                        <p:set>
                                          <p:cBhvr>
                                            <p:cTn id="237" dur="1" fill="hold">
                                              <p:stCondLst>
                                                <p:cond delay="0"/>
                                              </p:stCondLst>
                                            </p:cTn>
                                            <p:tgtEl>
                                              <p:spTgt spid="118"/>
                                            </p:tgtEl>
                                            <p:attrNameLst>
                                              <p:attrName>style.visibility</p:attrName>
                                            </p:attrNameLst>
                                          </p:cBhvr>
                                          <p:to>
                                            <p:strVal val="visible"/>
                                          </p:to>
                                        </p:set>
                                        <p:anim calcmode="lin" valueType="num">
                                          <p:cBhvr>
                                            <p:cTn id="238" dur="500" fill="hold"/>
                                            <p:tgtEl>
                                              <p:spTgt spid="118"/>
                                            </p:tgtEl>
                                            <p:attrNameLst>
                                              <p:attrName>ppt_w</p:attrName>
                                            </p:attrNameLst>
                                          </p:cBhvr>
                                          <p:tavLst>
                                            <p:tav tm="0">
                                              <p:val>
                                                <p:fltVal val="0"/>
                                              </p:val>
                                            </p:tav>
                                            <p:tav tm="100000">
                                              <p:val>
                                                <p:strVal val="#ppt_w"/>
                                              </p:val>
                                            </p:tav>
                                          </p:tavLst>
                                        </p:anim>
                                        <p:anim calcmode="lin" valueType="num">
                                          <p:cBhvr>
                                            <p:cTn id="239" dur="500" fill="hold"/>
                                            <p:tgtEl>
                                              <p:spTgt spid="118"/>
                                            </p:tgtEl>
                                            <p:attrNameLst>
                                              <p:attrName>ppt_h</p:attrName>
                                            </p:attrNameLst>
                                          </p:cBhvr>
                                          <p:tavLst>
                                            <p:tav tm="0">
                                              <p:val>
                                                <p:fltVal val="0"/>
                                              </p:val>
                                            </p:tav>
                                            <p:tav tm="100000">
                                              <p:val>
                                                <p:strVal val="#ppt_h"/>
                                              </p:val>
                                            </p:tav>
                                          </p:tavLst>
                                        </p:anim>
                                        <p:animEffect transition="in" filter="fade">
                                          <p:cBhvr>
                                            <p:cTn id="240" dur="500"/>
                                            <p:tgtEl>
                                              <p:spTgt spid="118"/>
                                            </p:tgtEl>
                                          </p:cBhvr>
                                        </p:animEffect>
                                      </p:childTnLst>
                                    </p:cTn>
                                  </p:par>
                                  <p:par>
                                    <p:cTn id="241" presetID="53" presetClass="entr" presetSubtype="16" fill="hold" nodeType="withEffect">
                                      <p:stCondLst>
                                        <p:cond delay="0"/>
                                      </p:stCondLst>
                                      <p:childTnLst>
                                        <p:set>
                                          <p:cBhvr>
                                            <p:cTn id="242" dur="1" fill="hold">
                                              <p:stCondLst>
                                                <p:cond delay="0"/>
                                              </p:stCondLst>
                                            </p:cTn>
                                            <p:tgtEl>
                                              <p:spTgt spid="88"/>
                                            </p:tgtEl>
                                            <p:attrNameLst>
                                              <p:attrName>style.visibility</p:attrName>
                                            </p:attrNameLst>
                                          </p:cBhvr>
                                          <p:to>
                                            <p:strVal val="visible"/>
                                          </p:to>
                                        </p:set>
                                        <p:anim calcmode="lin" valueType="num">
                                          <p:cBhvr>
                                            <p:cTn id="243" dur="500" fill="hold"/>
                                            <p:tgtEl>
                                              <p:spTgt spid="88"/>
                                            </p:tgtEl>
                                            <p:attrNameLst>
                                              <p:attrName>ppt_w</p:attrName>
                                            </p:attrNameLst>
                                          </p:cBhvr>
                                          <p:tavLst>
                                            <p:tav tm="0">
                                              <p:val>
                                                <p:fltVal val="0"/>
                                              </p:val>
                                            </p:tav>
                                            <p:tav tm="100000">
                                              <p:val>
                                                <p:strVal val="#ppt_w"/>
                                              </p:val>
                                            </p:tav>
                                          </p:tavLst>
                                        </p:anim>
                                        <p:anim calcmode="lin" valueType="num">
                                          <p:cBhvr>
                                            <p:cTn id="244" dur="500" fill="hold"/>
                                            <p:tgtEl>
                                              <p:spTgt spid="88"/>
                                            </p:tgtEl>
                                            <p:attrNameLst>
                                              <p:attrName>ppt_h</p:attrName>
                                            </p:attrNameLst>
                                          </p:cBhvr>
                                          <p:tavLst>
                                            <p:tav tm="0">
                                              <p:val>
                                                <p:fltVal val="0"/>
                                              </p:val>
                                            </p:tav>
                                            <p:tav tm="100000">
                                              <p:val>
                                                <p:strVal val="#ppt_h"/>
                                              </p:val>
                                            </p:tav>
                                          </p:tavLst>
                                        </p:anim>
                                        <p:animEffect transition="in" filter="fade">
                                          <p:cBhvr>
                                            <p:cTn id="245" dur="500"/>
                                            <p:tgtEl>
                                              <p:spTgt spid="88"/>
                                            </p:tgtEl>
                                          </p:cBhvr>
                                        </p:animEffect>
                                      </p:childTnLst>
                                    </p:cTn>
                                  </p:par>
                                  <p:par>
                                    <p:cTn id="246" presetID="53" presetClass="entr" presetSubtype="16" fill="hold" nodeType="withEffect">
                                      <p:stCondLst>
                                        <p:cond delay="0"/>
                                      </p:stCondLst>
                                      <p:childTnLst>
                                        <p:set>
                                          <p:cBhvr>
                                            <p:cTn id="247" dur="1" fill="hold">
                                              <p:stCondLst>
                                                <p:cond delay="0"/>
                                              </p:stCondLst>
                                            </p:cTn>
                                            <p:tgtEl>
                                              <p:spTgt spid="91"/>
                                            </p:tgtEl>
                                            <p:attrNameLst>
                                              <p:attrName>style.visibility</p:attrName>
                                            </p:attrNameLst>
                                          </p:cBhvr>
                                          <p:to>
                                            <p:strVal val="visible"/>
                                          </p:to>
                                        </p:set>
                                        <p:anim calcmode="lin" valueType="num">
                                          <p:cBhvr>
                                            <p:cTn id="248" dur="500" fill="hold"/>
                                            <p:tgtEl>
                                              <p:spTgt spid="91"/>
                                            </p:tgtEl>
                                            <p:attrNameLst>
                                              <p:attrName>ppt_w</p:attrName>
                                            </p:attrNameLst>
                                          </p:cBhvr>
                                          <p:tavLst>
                                            <p:tav tm="0">
                                              <p:val>
                                                <p:fltVal val="0"/>
                                              </p:val>
                                            </p:tav>
                                            <p:tav tm="100000">
                                              <p:val>
                                                <p:strVal val="#ppt_w"/>
                                              </p:val>
                                            </p:tav>
                                          </p:tavLst>
                                        </p:anim>
                                        <p:anim calcmode="lin" valueType="num">
                                          <p:cBhvr>
                                            <p:cTn id="249" dur="500" fill="hold"/>
                                            <p:tgtEl>
                                              <p:spTgt spid="91"/>
                                            </p:tgtEl>
                                            <p:attrNameLst>
                                              <p:attrName>ppt_h</p:attrName>
                                            </p:attrNameLst>
                                          </p:cBhvr>
                                          <p:tavLst>
                                            <p:tav tm="0">
                                              <p:val>
                                                <p:fltVal val="0"/>
                                              </p:val>
                                            </p:tav>
                                            <p:tav tm="100000">
                                              <p:val>
                                                <p:strVal val="#ppt_h"/>
                                              </p:val>
                                            </p:tav>
                                          </p:tavLst>
                                        </p:anim>
                                        <p:animEffect transition="in" filter="fade">
                                          <p:cBhvr>
                                            <p:cTn id="250" dur="500"/>
                                            <p:tgtEl>
                                              <p:spTgt spid="91"/>
                                            </p:tgtEl>
                                          </p:cBhvr>
                                        </p:animEffect>
                                      </p:childTnLst>
                                    </p:cTn>
                                  </p:par>
                                  <p:par>
                                    <p:cTn id="251" presetID="53" presetClass="entr" presetSubtype="16" fill="hold" nodeType="withEffect">
                                      <p:stCondLst>
                                        <p:cond delay="0"/>
                                      </p:stCondLst>
                                      <p:childTnLst>
                                        <p:set>
                                          <p:cBhvr>
                                            <p:cTn id="252" dur="1" fill="hold">
                                              <p:stCondLst>
                                                <p:cond delay="0"/>
                                              </p:stCondLst>
                                            </p:cTn>
                                            <p:tgtEl>
                                              <p:spTgt spid="94"/>
                                            </p:tgtEl>
                                            <p:attrNameLst>
                                              <p:attrName>style.visibility</p:attrName>
                                            </p:attrNameLst>
                                          </p:cBhvr>
                                          <p:to>
                                            <p:strVal val="visible"/>
                                          </p:to>
                                        </p:set>
                                        <p:anim calcmode="lin" valueType="num">
                                          <p:cBhvr>
                                            <p:cTn id="253" dur="500" fill="hold"/>
                                            <p:tgtEl>
                                              <p:spTgt spid="94"/>
                                            </p:tgtEl>
                                            <p:attrNameLst>
                                              <p:attrName>ppt_w</p:attrName>
                                            </p:attrNameLst>
                                          </p:cBhvr>
                                          <p:tavLst>
                                            <p:tav tm="0">
                                              <p:val>
                                                <p:fltVal val="0"/>
                                              </p:val>
                                            </p:tav>
                                            <p:tav tm="100000">
                                              <p:val>
                                                <p:strVal val="#ppt_w"/>
                                              </p:val>
                                            </p:tav>
                                          </p:tavLst>
                                        </p:anim>
                                        <p:anim calcmode="lin" valueType="num">
                                          <p:cBhvr>
                                            <p:cTn id="254" dur="500" fill="hold"/>
                                            <p:tgtEl>
                                              <p:spTgt spid="94"/>
                                            </p:tgtEl>
                                            <p:attrNameLst>
                                              <p:attrName>ppt_h</p:attrName>
                                            </p:attrNameLst>
                                          </p:cBhvr>
                                          <p:tavLst>
                                            <p:tav tm="0">
                                              <p:val>
                                                <p:fltVal val="0"/>
                                              </p:val>
                                            </p:tav>
                                            <p:tav tm="100000">
                                              <p:val>
                                                <p:strVal val="#ppt_h"/>
                                              </p:val>
                                            </p:tav>
                                          </p:tavLst>
                                        </p:anim>
                                        <p:animEffect transition="in" filter="fade">
                                          <p:cBhvr>
                                            <p:cTn id="255" dur="500"/>
                                            <p:tgtEl>
                                              <p:spTgt spid="94"/>
                                            </p:tgtEl>
                                          </p:cBhvr>
                                        </p:animEffect>
                                      </p:childTnLst>
                                    </p:cTn>
                                  </p:par>
                                  <p:par>
                                    <p:cTn id="256" presetID="53" presetClass="entr" presetSubtype="16" fill="hold" nodeType="withEffect">
                                      <p:stCondLst>
                                        <p:cond delay="0"/>
                                      </p:stCondLst>
                                      <p:childTnLst>
                                        <p:set>
                                          <p:cBhvr>
                                            <p:cTn id="257" dur="1" fill="hold">
                                              <p:stCondLst>
                                                <p:cond delay="0"/>
                                              </p:stCondLst>
                                            </p:cTn>
                                            <p:tgtEl>
                                              <p:spTgt spid="97"/>
                                            </p:tgtEl>
                                            <p:attrNameLst>
                                              <p:attrName>style.visibility</p:attrName>
                                            </p:attrNameLst>
                                          </p:cBhvr>
                                          <p:to>
                                            <p:strVal val="visible"/>
                                          </p:to>
                                        </p:set>
                                        <p:anim calcmode="lin" valueType="num">
                                          <p:cBhvr>
                                            <p:cTn id="258" dur="500" fill="hold"/>
                                            <p:tgtEl>
                                              <p:spTgt spid="97"/>
                                            </p:tgtEl>
                                            <p:attrNameLst>
                                              <p:attrName>ppt_w</p:attrName>
                                            </p:attrNameLst>
                                          </p:cBhvr>
                                          <p:tavLst>
                                            <p:tav tm="0">
                                              <p:val>
                                                <p:fltVal val="0"/>
                                              </p:val>
                                            </p:tav>
                                            <p:tav tm="100000">
                                              <p:val>
                                                <p:strVal val="#ppt_w"/>
                                              </p:val>
                                            </p:tav>
                                          </p:tavLst>
                                        </p:anim>
                                        <p:anim calcmode="lin" valueType="num">
                                          <p:cBhvr>
                                            <p:cTn id="259" dur="500" fill="hold"/>
                                            <p:tgtEl>
                                              <p:spTgt spid="97"/>
                                            </p:tgtEl>
                                            <p:attrNameLst>
                                              <p:attrName>ppt_h</p:attrName>
                                            </p:attrNameLst>
                                          </p:cBhvr>
                                          <p:tavLst>
                                            <p:tav tm="0">
                                              <p:val>
                                                <p:fltVal val="0"/>
                                              </p:val>
                                            </p:tav>
                                            <p:tav tm="100000">
                                              <p:val>
                                                <p:strVal val="#ppt_h"/>
                                              </p:val>
                                            </p:tav>
                                          </p:tavLst>
                                        </p:anim>
                                        <p:animEffect transition="in" filter="fade">
                                          <p:cBhvr>
                                            <p:cTn id="260" dur="500"/>
                                            <p:tgtEl>
                                              <p:spTgt spid="97"/>
                                            </p:tgtEl>
                                          </p:cBhvr>
                                        </p:animEffect>
                                      </p:childTnLst>
                                    </p:cTn>
                                  </p:par>
                                  <p:par>
                                    <p:cTn id="261" presetID="53" presetClass="entr" presetSubtype="16" fill="hold" nodeType="withEffect">
                                      <p:stCondLst>
                                        <p:cond delay="0"/>
                                      </p:stCondLst>
                                      <p:childTnLst>
                                        <p:set>
                                          <p:cBhvr>
                                            <p:cTn id="262" dur="1" fill="hold">
                                              <p:stCondLst>
                                                <p:cond delay="0"/>
                                              </p:stCondLst>
                                            </p:cTn>
                                            <p:tgtEl>
                                              <p:spTgt spid="100"/>
                                            </p:tgtEl>
                                            <p:attrNameLst>
                                              <p:attrName>style.visibility</p:attrName>
                                            </p:attrNameLst>
                                          </p:cBhvr>
                                          <p:to>
                                            <p:strVal val="visible"/>
                                          </p:to>
                                        </p:set>
                                        <p:anim calcmode="lin" valueType="num">
                                          <p:cBhvr>
                                            <p:cTn id="263" dur="500" fill="hold"/>
                                            <p:tgtEl>
                                              <p:spTgt spid="100"/>
                                            </p:tgtEl>
                                            <p:attrNameLst>
                                              <p:attrName>ppt_w</p:attrName>
                                            </p:attrNameLst>
                                          </p:cBhvr>
                                          <p:tavLst>
                                            <p:tav tm="0">
                                              <p:val>
                                                <p:fltVal val="0"/>
                                              </p:val>
                                            </p:tav>
                                            <p:tav tm="100000">
                                              <p:val>
                                                <p:strVal val="#ppt_w"/>
                                              </p:val>
                                            </p:tav>
                                          </p:tavLst>
                                        </p:anim>
                                        <p:anim calcmode="lin" valueType="num">
                                          <p:cBhvr>
                                            <p:cTn id="264" dur="500" fill="hold"/>
                                            <p:tgtEl>
                                              <p:spTgt spid="100"/>
                                            </p:tgtEl>
                                            <p:attrNameLst>
                                              <p:attrName>ppt_h</p:attrName>
                                            </p:attrNameLst>
                                          </p:cBhvr>
                                          <p:tavLst>
                                            <p:tav tm="0">
                                              <p:val>
                                                <p:fltVal val="0"/>
                                              </p:val>
                                            </p:tav>
                                            <p:tav tm="100000">
                                              <p:val>
                                                <p:strVal val="#ppt_h"/>
                                              </p:val>
                                            </p:tav>
                                          </p:tavLst>
                                        </p:anim>
                                        <p:animEffect transition="in" filter="fade">
                                          <p:cBhvr>
                                            <p:cTn id="265" dur="500"/>
                                            <p:tgtEl>
                                              <p:spTgt spid="100"/>
                                            </p:tgtEl>
                                          </p:cBhvr>
                                        </p:animEffect>
                                      </p:childTnLst>
                                    </p:cTn>
                                  </p:par>
                                  <p:par>
                                    <p:cTn id="266" presetID="53" presetClass="entr" presetSubtype="16" fill="hold" nodeType="withEffect">
                                      <p:stCondLst>
                                        <p:cond delay="0"/>
                                      </p:stCondLst>
                                      <p:childTnLst>
                                        <p:set>
                                          <p:cBhvr>
                                            <p:cTn id="267" dur="1" fill="hold">
                                              <p:stCondLst>
                                                <p:cond delay="0"/>
                                              </p:stCondLst>
                                            </p:cTn>
                                            <p:tgtEl>
                                              <p:spTgt spid="121"/>
                                            </p:tgtEl>
                                            <p:attrNameLst>
                                              <p:attrName>style.visibility</p:attrName>
                                            </p:attrNameLst>
                                          </p:cBhvr>
                                          <p:to>
                                            <p:strVal val="visible"/>
                                          </p:to>
                                        </p:set>
                                        <p:anim calcmode="lin" valueType="num">
                                          <p:cBhvr>
                                            <p:cTn id="268" dur="500" fill="hold"/>
                                            <p:tgtEl>
                                              <p:spTgt spid="121"/>
                                            </p:tgtEl>
                                            <p:attrNameLst>
                                              <p:attrName>ppt_w</p:attrName>
                                            </p:attrNameLst>
                                          </p:cBhvr>
                                          <p:tavLst>
                                            <p:tav tm="0">
                                              <p:val>
                                                <p:fltVal val="0"/>
                                              </p:val>
                                            </p:tav>
                                            <p:tav tm="100000">
                                              <p:val>
                                                <p:strVal val="#ppt_w"/>
                                              </p:val>
                                            </p:tav>
                                          </p:tavLst>
                                        </p:anim>
                                        <p:anim calcmode="lin" valueType="num">
                                          <p:cBhvr>
                                            <p:cTn id="269" dur="500" fill="hold"/>
                                            <p:tgtEl>
                                              <p:spTgt spid="121"/>
                                            </p:tgtEl>
                                            <p:attrNameLst>
                                              <p:attrName>ppt_h</p:attrName>
                                            </p:attrNameLst>
                                          </p:cBhvr>
                                          <p:tavLst>
                                            <p:tav tm="0">
                                              <p:val>
                                                <p:fltVal val="0"/>
                                              </p:val>
                                            </p:tav>
                                            <p:tav tm="100000">
                                              <p:val>
                                                <p:strVal val="#ppt_h"/>
                                              </p:val>
                                            </p:tav>
                                          </p:tavLst>
                                        </p:anim>
                                        <p:animEffect transition="in" filter="fade">
                                          <p:cBhvr>
                                            <p:cTn id="270" dur="500"/>
                                            <p:tgtEl>
                                              <p:spTgt spid="121"/>
                                            </p:tgtEl>
                                          </p:cBhvr>
                                        </p:animEffect>
                                      </p:childTnLst>
                                    </p:cTn>
                                  </p:par>
                                  <p:par>
                                    <p:cTn id="271" presetID="53" presetClass="entr" presetSubtype="16" fill="hold" nodeType="withEffect">
                                      <p:stCondLst>
                                        <p:cond delay="0"/>
                                      </p:stCondLst>
                                      <p:childTnLst>
                                        <p:set>
                                          <p:cBhvr>
                                            <p:cTn id="272" dur="1" fill="hold">
                                              <p:stCondLst>
                                                <p:cond delay="0"/>
                                              </p:stCondLst>
                                            </p:cTn>
                                            <p:tgtEl>
                                              <p:spTgt spid="124"/>
                                            </p:tgtEl>
                                            <p:attrNameLst>
                                              <p:attrName>style.visibility</p:attrName>
                                            </p:attrNameLst>
                                          </p:cBhvr>
                                          <p:to>
                                            <p:strVal val="visible"/>
                                          </p:to>
                                        </p:set>
                                        <p:anim calcmode="lin" valueType="num">
                                          <p:cBhvr>
                                            <p:cTn id="273" dur="500" fill="hold"/>
                                            <p:tgtEl>
                                              <p:spTgt spid="124"/>
                                            </p:tgtEl>
                                            <p:attrNameLst>
                                              <p:attrName>ppt_w</p:attrName>
                                            </p:attrNameLst>
                                          </p:cBhvr>
                                          <p:tavLst>
                                            <p:tav tm="0">
                                              <p:val>
                                                <p:fltVal val="0"/>
                                              </p:val>
                                            </p:tav>
                                            <p:tav tm="100000">
                                              <p:val>
                                                <p:strVal val="#ppt_w"/>
                                              </p:val>
                                            </p:tav>
                                          </p:tavLst>
                                        </p:anim>
                                        <p:anim calcmode="lin" valueType="num">
                                          <p:cBhvr>
                                            <p:cTn id="274" dur="500" fill="hold"/>
                                            <p:tgtEl>
                                              <p:spTgt spid="124"/>
                                            </p:tgtEl>
                                            <p:attrNameLst>
                                              <p:attrName>ppt_h</p:attrName>
                                            </p:attrNameLst>
                                          </p:cBhvr>
                                          <p:tavLst>
                                            <p:tav tm="0">
                                              <p:val>
                                                <p:fltVal val="0"/>
                                              </p:val>
                                            </p:tav>
                                            <p:tav tm="100000">
                                              <p:val>
                                                <p:strVal val="#ppt_h"/>
                                              </p:val>
                                            </p:tav>
                                          </p:tavLst>
                                        </p:anim>
                                        <p:animEffect transition="in" filter="fade">
                                          <p:cBhvr>
                                            <p:cTn id="275" dur="500"/>
                                            <p:tgtEl>
                                              <p:spTgt spid="124"/>
                                            </p:tgtEl>
                                          </p:cBhvr>
                                        </p:animEffect>
                                      </p:childTnLst>
                                    </p:cTn>
                                  </p:par>
                                  <p:par>
                                    <p:cTn id="276" presetID="53" presetClass="entr" presetSubtype="16" fill="hold" nodeType="withEffect">
                                      <p:stCondLst>
                                        <p:cond delay="0"/>
                                      </p:stCondLst>
                                      <p:childTnLst>
                                        <p:set>
                                          <p:cBhvr>
                                            <p:cTn id="277" dur="1" fill="hold">
                                              <p:stCondLst>
                                                <p:cond delay="0"/>
                                              </p:stCondLst>
                                            </p:cTn>
                                            <p:tgtEl>
                                              <p:spTgt spid="103"/>
                                            </p:tgtEl>
                                            <p:attrNameLst>
                                              <p:attrName>style.visibility</p:attrName>
                                            </p:attrNameLst>
                                          </p:cBhvr>
                                          <p:to>
                                            <p:strVal val="visible"/>
                                          </p:to>
                                        </p:set>
                                        <p:anim calcmode="lin" valueType="num">
                                          <p:cBhvr>
                                            <p:cTn id="278" dur="500" fill="hold"/>
                                            <p:tgtEl>
                                              <p:spTgt spid="103"/>
                                            </p:tgtEl>
                                            <p:attrNameLst>
                                              <p:attrName>ppt_w</p:attrName>
                                            </p:attrNameLst>
                                          </p:cBhvr>
                                          <p:tavLst>
                                            <p:tav tm="0">
                                              <p:val>
                                                <p:fltVal val="0"/>
                                              </p:val>
                                            </p:tav>
                                            <p:tav tm="100000">
                                              <p:val>
                                                <p:strVal val="#ppt_w"/>
                                              </p:val>
                                            </p:tav>
                                          </p:tavLst>
                                        </p:anim>
                                        <p:anim calcmode="lin" valueType="num">
                                          <p:cBhvr>
                                            <p:cTn id="279" dur="500" fill="hold"/>
                                            <p:tgtEl>
                                              <p:spTgt spid="103"/>
                                            </p:tgtEl>
                                            <p:attrNameLst>
                                              <p:attrName>ppt_h</p:attrName>
                                            </p:attrNameLst>
                                          </p:cBhvr>
                                          <p:tavLst>
                                            <p:tav tm="0">
                                              <p:val>
                                                <p:fltVal val="0"/>
                                              </p:val>
                                            </p:tav>
                                            <p:tav tm="100000">
                                              <p:val>
                                                <p:strVal val="#ppt_h"/>
                                              </p:val>
                                            </p:tav>
                                          </p:tavLst>
                                        </p:anim>
                                        <p:animEffect transition="in" filter="fade">
                                          <p:cBhvr>
                                            <p:cTn id="280" dur="500"/>
                                            <p:tgtEl>
                                              <p:spTgt spid="103"/>
                                            </p:tgtEl>
                                          </p:cBhvr>
                                        </p:animEffect>
                                      </p:childTnLst>
                                    </p:cTn>
                                  </p:par>
                                  <p:par>
                                    <p:cTn id="281" presetID="53" presetClass="entr" presetSubtype="16" fill="hold" nodeType="withEffect">
                                      <p:stCondLst>
                                        <p:cond delay="0"/>
                                      </p:stCondLst>
                                      <p:childTnLst>
                                        <p:set>
                                          <p:cBhvr>
                                            <p:cTn id="282" dur="1" fill="hold">
                                              <p:stCondLst>
                                                <p:cond delay="0"/>
                                              </p:stCondLst>
                                            </p:cTn>
                                            <p:tgtEl>
                                              <p:spTgt spid="106"/>
                                            </p:tgtEl>
                                            <p:attrNameLst>
                                              <p:attrName>style.visibility</p:attrName>
                                            </p:attrNameLst>
                                          </p:cBhvr>
                                          <p:to>
                                            <p:strVal val="visible"/>
                                          </p:to>
                                        </p:set>
                                        <p:anim calcmode="lin" valueType="num">
                                          <p:cBhvr>
                                            <p:cTn id="283" dur="500" fill="hold"/>
                                            <p:tgtEl>
                                              <p:spTgt spid="106"/>
                                            </p:tgtEl>
                                            <p:attrNameLst>
                                              <p:attrName>ppt_w</p:attrName>
                                            </p:attrNameLst>
                                          </p:cBhvr>
                                          <p:tavLst>
                                            <p:tav tm="0">
                                              <p:val>
                                                <p:fltVal val="0"/>
                                              </p:val>
                                            </p:tav>
                                            <p:tav tm="100000">
                                              <p:val>
                                                <p:strVal val="#ppt_w"/>
                                              </p:val>
                                            </p:tav>
                                          </p:tavLst>
                                        </p:anim>
                                        <p:anim calcmode="lin" valueType="num">
                                          <p:cBhvr>
                                            <p:cTn id="284" dur="500" fill="hold"/>
                                            <p:tgtEl>
                                              <p:spTgt spid="106"/>
                                            </p:tgtEl>
                                            <p:attrNameLst>
                                              <p:attrName>ppt_h</p:attrName>
                                            </p:attrNameLst>
                                          </p:cBhvr>
                                          <p:tavLst>
                                            <p:tav tm="0">
                                              <p:val>
                                                <p:fltVal val="0"/>
                                              </p:val>
                                            </p:tav>
                                            <p:tav tm="100000">
                                              <p:val>
                                                <p:strVal val="#ppt_h"/>
                                              </p:val>
                                            </p:tav>
                                          </p:tavLst>
                                        </p:anim>
                                        <p:animEffect transition="in" filter="fade">
                                          <p:cBhvr>
                                            <p:cTn id="285" dur="500"/>
                                            <p:tgtEl>
                                              <p:spTgt spid="106"/>
                                            </p:tgtEl>
                                          </p:cBhvr>
                                        </p:animEffect>
                                      </p:childTnLst>
                                    </p:cTn>
                                  </p:par>
                                  <p:par>
                                    <p:cTn id="286" presetID="42" presetClass="path" presetSubtype="0" fill="hold" nodeType="withEffect">
                                      <p:stCondLst>
                                        <p:cond delay="0"/>
                                      </p:stCondLst>
                                      <p:childTnLst>
                                        <p:animMotion origin="layout" path="M -2.77778E-7 -1.60494E-6 L 0.16788 0.62624 " pathEditMode="relative" rAng="0" ptsTypes="AA">
                                          <p:cBhvr>
                                            <p:cTn id="287" dur="500" spd="-100000" fill="hold"/>
                                            <p:tgtEl>
                                              <p:spTgt spid="118"/>
                                            </p:tgtEl>
                                            <p:attrNameLst>
                                              <p:attrName>ppt_x</p:attrName>
                                              <p:attrName>ppt_y</p:attrName>
                                            </p:attrNameLst>
                                          </p:cBhvr>
                                          <p:rCtr x="8385" y="31296"/>
                                        </p:animMotion>
                                      </p:childTnLst>
                                    </p:cTn>
                                  </p:par>
                                  <p:par>
                                    <p:cTn id="288" presetID="42" presetClass="path" presetSubtype="0" fill="hold" nodeType="withEffect">
                                      <p:stCondLst>
                                        <p:cond delay="0"/>
                                      </p:stCondLst>
                                      <p:childTnLst>
                                        <p:animMotion origin="layout" path="M 1.38889E-6 -2.96296E-6 L -0.24583 0.48704 " pathEditMode="relative" rAng="0" ptsTypes="AA">
                                          <p:cBhvr>
                                            <p:cTn id="289" dur="500" spd="-100000" fill="hold"/>
                                            <p:tgtEl>
                                              <p:spTgt spid="88"/>
                                            </p:tgtEl>
                                            <p:attrNameLst>
                                              <p:attrName>ppt_x</p:attrName>
                                              <p:attrName>ppt_y</p:attrName>
                                            </p:attrNameLst>
                                          </p:cBhvr>
                                          <p:rCtr x="-12292" y="24352"/>
                                        </p:animMotion>
                                      </p:childTnLst>
                                    </p:cTn>
                                  </p:par>
                                  <p:par>
                                    <p:cTn id="290" presetID="42" presetClass="path" presetSubtype="0" fill="hold" nodeType="withEffect">
                                      <p:stCondLst>
                                        <p:cond delay="0"/>
                                      </p:stCondLst>
                                      <p:childTnLst>
                                        <p:animMotion origin="layout" path="M 3.88889E-6 3.20988E-6 L -0.13125 0.61296 " pathEditMode="relative" rAng="0" ptsTypes="AA">
                                          <p:cBhvr>
                                            <p:cTn id="291" dur="500" spd="-100000" fill="hold"/>
                                            <p:tgtEl>
                                              <p:spTgt spid="91"/>
                                            </p:tgtEl>
                                            <p:attrNameLst>
                                              <p:attrName>ppt_x</p:attrName>
                                              <p:attrName>ppt_y</p:attrName>
                                            </p:attrNameLst>
                                          </p:cBhvr>
                                          <p:rCtr x="-6562" y="30648"/>
                                        </p:animMotion>
                                      </p:childTnLst>
                                    </p:cTn>
                                  </p:par>
                                  <p:par>
                                    <p:cTn id="292" presetID="42" presetClass="path" presetSubtype="0" fill="hold" nodeType="withEffect">
                                      <p:stCondLst>
                                        <p:cond delay="0"/>
                                      </p:stCondLst>
                                      <p:childTnLst>
                                        <p:animMotion origin="layout" path="M 5E-6 4.32099E-6 L 0.27987 0.60648 " pathEditMode="relative" rAng="0" ptsTypes="AA">
                                          <p:cBhvr>
                                            <p:cTn id="293" dur="500" spd="-100000" fill="hold"/>
                                            <p:tgtEl>
                                              <p:spTgt spid="94"/>
                                            </p:tgtEl>
                                            <p:attrNameLst>
                                              <p:attrName>ppt_x</p:attrName>
                                              <p:attrName>ppt_y</p:attrName>
                                            </p:attrNameLst>
                                          </p:cBhvr>
                                          <p:rCtr x="13993" y="30309"/>
                                        </p:animMotion>
                                      </p:childTnLst>
                                    </p:cTn>
                                  </p:par>
                                  <p:par>
                                    <p:cTn id="294" presetID="42" presetClass="path" presetSubtype="0" fill="hold" nodeType="withEffect">
                                      <p:stCondLst>
                                        <p:cond delay="0"/>
                                      </p:stCondLst>
                                      <p:childTnLst>
                                        <p:animMotion origin="layout" path="M -3.61111E-6 -9.87654E-7 L 0.08091 0.58364 " pathEditMode="relative" rAng="0" ptsTypes="AA">
                                          <p:cBhvr>
                                            <p:cTn id="295" dur="500" spd="-100000" fill="hold"/>
                                            <p:tgtEl>
                                              <p:spTgt spid="97"/>
                                            </p:tgtEl>
                                            <p:attrNameLst>
                                              <p:attrName>ppt_x</p:attrName>
                                              <p:attrName>ppt_y</p:attrName>
                                            </p:attrNameLst>
                                          </p:cBhvr>
                                          <p:rCtr x="4045" y="29167"/>
                                        </p:animMotion>
                                      </p:childTnLst>
                                    </p:cTn>
                                  </p:par>
                                  <p:par>
                                    <p:cTn id="296" presetID="42" presetClass="path" presetSubtype="0" fill="hold" nodeType="withEffect">
                                      <p:stCondLst>
                                        <p:cond delay="0"/>
                                      </p:stCondLst>
                                      <p:childTnLst>
                                        <p:animMotion origin="layout" path="M -4.72222E-6 3.33333E-6 L 0.04619 0.57808 " pathEditMode="relative" rAng="0" ptsTypes="AA">
                                          <p:cBhvr>
                                            <p:cTn id="297" dur="500" spd="-100000" fill="hold"/>
                                            <p:tgtEl>
                                              <p:spTgt spid="100"/>
                                            </p:tgtEl>
                                            <p:attrNameLst>
                                              <p:attrName>ppt_x</p:attrName>
                                              <p:attrName>ppt_y</p:attrName>
                                            </p:attrNameLst>
                                          </p:cBhvr>
                                          <p:rCtr x="2309" y="28889"/>
                                        </p:animMotion>
                                      </p:childTnLst>
                                    </p:cTn>
                                  </p:par>
                                  <p:par>
                                    <p:cTn id="298" presetID="42" presetClass="path" presetSubtype="0" fill="hold" nodeType="withEffect">
                                      <p:stCondLst>
                                        <p:cond delay="0"/>
                                      </p:stCondLst>
                                      <p:childTnLst>
                                        <p:animMotion origin="layout" path="M 2.5E-6 -1.11111E-6 L -0.05191 0.61512 " pathEditMode="relative" rAng="0" ptsTypes="AA">
                                          <p:cBhvr>
                                            <p:cTn id="299" dur="500" spd="-100000" fill="hold"/>
                                            <p:tgtEl>
                                              <p:spTgt spid="121"/>
                                            </p:tgtEl>
                                            <p:attrNameLst>
                                              <p:attrName>ppt_x</p:attrName>
                                              <p:attrName>ppt_y</p:attrName>
                                            </p:attrNameLst>
                                          </p:cBhvr>
                                          <p:rCtr x="-2604" y="30741"/>
                                        </p:animMotion>
                                      </p:childTnLst>
                                    </p:cTn>
                                  </p:par>
                                  <p:par>
                                    <p:cTn id="300" presetID="42" presetClass="path" presetSubtype="0" fill="hold" nodeType="withEffect">
                                      <p:stCondLst>
                                        <p:cond delay="0"/>
                                      </p:stCondLst>
                                      <p:childTnLst>
                                        <p:animMotion origin="layout" path="M -3.88889E-6 -3.7037E-6 L -0.1375 0.75 " pathEditMode="relative" rAng="0" ptsTypes="AA">
                                          <p:cBhvr>
                                            <p:cTn id="301" dur="500" spd="-100000" fill="hold"/>
                                            <p:tgtEl>
                                              <p:spTgt spid="124"/>
                                            </p:tgtEl>
                                            <p:attrNameLst>
                                              <p:attrName>ppt_x</p:attrName>
                                              <p:attrName>ppt_y</p:attrName>
                                            </p:attrNameLst>
                                          </p:cBhvr>
                                          <p:rCtr x="-6875" y="37500"/>
                                        </p:animMotion>
                                      </p:childTnLst>
                                    </p:cTn>
                                  </p:par>
                                  <p:par>
                                    <p:cTn id="302" presetID="42" presetClass="path" presetSubtype="0" fill="hold" nodeType="withEffect">
                                      <p:stCondLst>
                                        <p:cond delay="0"/>
                                      </p:stCondLst>
                                      <p:childTnLst>
                                        <p:animMotion origin="layout" path="M -4.44444E-6 -4.07407E-6 L 0.07709 0.69074 " pathEditMode="relative" rAng="0" ptsTypes="AA">
                                          <p:cBhvr>
                                            <p:cTn id="303" dur="500" spd="-100000" fill="hold"/>
                                            <p:tgtEl>
                                              <p:spTgt spid="103"/>
                                            </p:tgtEl>
                                            <p:attrNameLst>
                                              <p:attrName>ppt_x</p:attrName>
                                              <p:attrName>ppt_y</p:attrName>
                                            </p:attrNameLst>
                                          </p:cBhvr>
                                          <p:rCtr x="3854" y="34537"/>
                                        </p:animMotion>
                                      </p:childTnLst>
                                    </p:cTn>
                                  </p:par>
                                  <p:par>
                                    <p:cTn id="304" presetID="42" presetClass="path" presetSubtype="0" fill="hold" nodeType="withEffect">
                                      <p:stCondLst>
                                        <p:cond delay="0"/>
                                      </p:stCondLst>
                                      <p:childTnLst>
                                        <p:animMotion origin="layout" path="M 1.11111E-6 -6.17284E-7 L -0.16389 0.69012 " pathEditMode="relative" rAng="0" ptsTypes="AA">
                                          <p:cBhvr>
                                            <p:cTn id="305" dur="500" spd="-100000" fill="hold"/>
                                            <p:tgtEl>
                                              <p:spTgt spid="106"/>
                                            </p:tgtEl>
                                            <p:attrNameLst>
                                              <p:attrName>ppt_x</p:attrName>
                                              <p:attrName>ppt_y</p:attrName>
                                            </p:attrNameLst>
                                          </p:cBhvr>
                                          <p:rCtr x="-8194" y="34506"/>
                                        </p:animMotion>
                                      </p:childTnLst>
                                    </p:cTn>
                                  </p:par>
                                </p:childTnLst>
                              </p:cTn>
                            </p:par>
                            <p:par>
                              <p:cTn id="306" fill="hold">
                                <p:stCondLst>
                                  <p:cond delay="4000"/>
                                </p:stCondLst>
                                <p:childTnLst>
                                  <p:par>
                                    <p:cTn id="307" presetID="42" presetClass="entr" presetSubtype="0" fill="hold" grpId="0" nodeType="afterEffect">
                                      <p:stCondLst>
                                        <p:cond delay="0"/>
                                      </p:stCondLst>
                                      <p:childTnLst>
                                        <p:set>
                                          <p:cBhvr>
                                            <p:cTn id="308" dur="1" fill="hold">
                                              <p:stCondLst>
                                                <p:cond delay="0"/>
                                              </p:stCondLst>
                                            </p:cTn>
                                            <p:tgtEl>
                                              <p:spTgt spid="87"/>
                                            </p:tgtEl>
                                            <p:attrNameLst>
                                              <p:attrName>style.visibility</p:attrName>
                                            </p:attrNameLst>
                                          </p:cBhvr>
                                          <p:to>
                                            <p:strVal val="visible"/>
                                          </p:to>
                                        </p:set>
                                        <p:animEffect transition="in" filter="fade">
                                          <p:cBhvr>
                                            <p:cTn id="309" dur="500"/>
                                            <p:tgtEl>
                                              <p:spTgt spid="87"/>
                                            </p:tgtEl>
                                          </p:cBhvr>
                                        </p:animEffect>
                                        <p:anim calcmode="lin" valueType="num">
                                          <p:cBhvr>
                                            <p:cTn id="310" dur="500" fill="hold"/>
                                            <p:tgtEl>
                                              <p:spTgt spid="87"/>
                                            </p:tgtEl>
                                            <p:attrNameLst>
                                              <p:attrName>ppt_x</p:attrName>
                                            </p:attrNameLst>
                                          </p:cBhvr>
                                          <p:tavLst>
                                            <p:tav tm="0">
                                              <p:val>
                                                <p:strVal val="#ppt_x"/>
                                              </p:val>
                                            </p:tav>
                                            <p:tav tm="100000">
                                              <p:val>
                                                <p:strVal val="#ppt_x"/>
                                              </p:val>
                                            </p:tav>
                                          </p:tavLst>
                                        </p:anim>
                                        <p:anim calcmode="lin" valueType="num">
                                          <p:cBhvr>
                                            <p:cTn id="311" dur="500" fill="hold"/>
                                            <p:tgtEl>
                                              <p:spTgt spid="87"/>
                                            </p:tgtEl>
                                            <p:attrNameLst>
                                              <p:attrName>ppt_y</p:attrName>
                                            </p:attrNameLst>
                                          </p:cBhvr>
                                          <p:tavLst>
                                            <p:tav tm="0">
                                              <p:val>
                                                <p:strVal val="#ppt_y+.1"/>
                                              </p:val>
                                            </p:tav>
                                            <p:tav tm="100000">
                                              <p:val>
                                                <p:strVal val="#ppt_y"/>
                                              </p:val>
                                            </p:tav>
                                          </p:tavLst>
                                        </p:anim>
                                      </p:childTnLst>
                                    </p:cTn>
                                  </p:par>
                                </p:childTnLst>
                              </p:cTn>
                            </p:par>
                            <p:par>
                              <p:cTn id="312" fill="hold">
                                <p:stCondLst>
                                  <p:cond delay="4500"/>
                                </p:stCondLst>
                                <p:childTnLst>
                                  <p:par>
                                    <p:cTn id="313" presetID="53" presetClass="entr" presetSubtype="16" fill="hold" nodeType="afterEffect">
                                      <p:stCondLst>
                                        <p:cond delay="0"/>
                                      </p:stCondLst>
                                      <p:childTnLst>
                                        <p:set>
                                          <p:cBhvr>
                                            <p:cTn id="314" dur="1" fill="hold">
                                              <p:stCondLst>
                                                <p:cond delay="0"/>
                                              </p:stCondLst>
                                            </p:cTn>
                                            <p:tgtEl>
                                              <p:spTgt spid="149"/>
                                            </p:tgtEl>
                                            <p:attrNameLst>
                                              <p:attrName>style.visibility</p:attrName>
                                            </p:attrNameLst>
                                          </p:cBhvr>
                                          <p:to>
                                            <p:strVal val="visible"/>
                                          </p:to>
                                        </p:set>
                                        <p:anim calcmode="lin" valueType="num">
                                          <p:cBhvr>
                                            <p:cTn id="315" dur="500" fill="hold"/>
                                            <p:tgtEl>
                                              <p:spTgt spid="149"/>
                                            </p:tgtEl>
                                            <p:attrNameLst>
                                              <p:attrName>ppt_w</p:attrName>
                                            </p:attrNameLst>
                                          </p:cBhvr>
                                          <p:tavLst>
                                            <p:tav tm="0">
                                              <p:val>
                                                <p:fltVal val="0"/>
                                              </p:val>
                                            </p:tav>
                                            <p:tav tm="100000">
                                              <p:val>
                                                <p:strVal val="#ppt_w"/>
                                              </p:val>
                                            </p:tav>
                                          </p:tavLst>
                                        </p:anim>
                                        <p:anim calcmode="lin" valueType="num">
                                          <p:cBhvr>
                                            <p:cTn id="316" dur="500" fill="hold"/>
                                            <p:tgtEl>
                                              <p:spTgt spid="149"/>
                                            </p:tgtEl>
                                            <p:attrNameLst>
                                              <p:attrName>ppt_h</p:attrName>
                                            </p:attrNameLst>
                                          </p:cBhvr>
                                          <p:tavLst>
                                            <p:tav tm="0">
                                              <p:val>
                                                <p:fltVal val="0"/>
                                              </p:val>
                                            </p:tav>
                                            <p:tav tm="100000">
                                              <p:val>
                                                <p:strVal val="#ppt_h"/>
                                              </p:val>
                                            </p:tav>
                                          </p:tavLst>
                                        </p:anim>
                                        <p:animEffect transition="in" filter="fade">
                                          <p:cBhvr>
                                            <p:cTn id="317" dur="500"/>
                                            <p:tgtEl>
                                              <p:spTgt spid="149"/>
                                            </p:tgtEl>
                                          </p:cBhvr>
                                        </p:animEffect>
                                      </p:childTnLst>
                                    </p:cTn>
                                  </p:par>
                                  <p:par>
                                    <p:cTn id="318" presetID="53" presetClass="entr" presetSubtype="16" fill="hold" nodeType="withEffect">
                                      <p:stCondLst>
                                        <p:cond delay="0"/>
                                      </p:stCondLst>
                                      <p:childTnLst>
                                        <p:set>
                                          <p:cBhvr>
                                            <p:cTn id="319" dur="1" fill="hold">
                                              <p:stCondLst>
                                                <p:cond delay="0"/>
                                              </p:stCondLst>
                                            </p:cTn>
                                            <p:tgtEl>
                                              <p:spTgt spid="128"/>
                                            </p:tgtEl>
                                            <p:attrNameLst>
                                              <p:attrName>style.visibility</p:attrName>
                                            </p:attrNameLst>
                                          </p:cBhvr>
                                          <p:to>
                                            <p:strVal val="visible"/>
                                          </p:to>
                                        </p:set>
                                        <p:anim calcmode="lin" valueType="num">
                                          <p:cBhvr>
                                            <p:cTn id="320" dur="500" fill="hold"/>
                                            <p:tgtEl>
                                              <p:spTgt spid="128"/>
                                            </p:tgtEl>
                                            <p:attrNameLst>
                                              <p:attrName>ppt_w</p:attrName>
                                            </p:attrNameLst>
                                          </p:cBhvr>
                                          <p:tavLst>
                                            <p:tav tm="0">
                                              <p:val>
                                                <p:fltVal val="0"/>
                                              </p:val>
                                            </p:tav>
                                            <p:tav tm="100000">
                                              <p:val>
                                                <p:strVal val="#ppt_w"/>
                                              </p:val>
                                            </p:tav>
                                          </p:tavLst>
                                        </p:anim>
                                        <p:anim calcmode="lin" valueType="num">
                                          <p:cBhvr>
                                            <p:cTn id="321" dur="500" fill="hold"/>
                                            <p:tgtEl>
                                              <p:spTgt spid="128"/>
                                            </p:tgtEl>
                                            <p:attrNameLst>
                                              <p:attrName>ppt_h</p:attrName>
                                            </p:attrNameLst>
                                          </p:cBhvr>
                                          <p:tavLst>
                                            <p:tav tm="0">
                                              <p:val>
                                                <p:fltVal val="0"/>
                                              </p:val>
                                            </p:tav>
                                            <p:tav tm="100000">
                                              <p:val>
                                                <p:strVal val="#ppt_h"/>
                                              </p:val>
                                            </p:tav>
                                          </p:tavLst>
                                        </p:anim>
                                        <p:animEffect transition="in" filter="fade">
                                          <p:cBhvr>
                                            <p:cTn id="322" dur="500"/>
                                            <p:tgtEl>
                                              <p:spTgt spid="128"/>
                                            </p:tgtEl>
                                          </p:cBhvr>
                                        </p:animEffect>
                                      </p:childTnLst>
                                    </p:cTn>
                                  </p:par>
                                  <p:par>
                                    <p:cTn id="323" presetID="53" presetClass="entr" presetSubtype="16" fill="hold" nodeType="withEffect">
                                      <p:stCondLst>
                                        <p:cond delay="0"/>
                                      </p:stCondLst>
                                      <p:childTnLst>
                                        <p:set>
                                          <p:cBhvr>
                                            <p:cTn id="324" dur="1" fill="hold">
                                              <p:stCondLst>
                                                <p:cond delay="0"/>
                                              </p:stCondLst>
                                            </p:cTn>
                                            <p:tgtEl>
                                              <p:spTgt spid="131"/>
                                            </p:tgtEl>
                                            <p:attrNameLst>
                                              <p:attrName>style.visibility</p:attrName>
                                            </p:attrNameLst>
                                          </p:cBhvr>
                                          <p:to>
                                            <p:strVal val="visible"/>
                                          </p:to>
                                        </p:set>
                                        <p:anim calcmode="lin" valueType="num">
                                          <p:cBhvr>
                                            <p:cTn id="325" dur="500" fill="hold"/>
                                            <p:tgtEl>
                                              <p:spTgt spid="131"/>
                                            </p:tgtEl>
                                            <p:attrNameLst>
                                              <p:attrName>ppt_w</p:attrName>
                                            </p:attrNameLst>
                                          </p:cBhvr>
                                          <p:tavLst>
                                            <p:tav tm="0">
                                              <p:val>
                                                <p:fltVal val="0"/>
                                              </p:val>
                                            </p:tav>
                                            <p:tav tm="100000">
                                              <p:val>
                                                <p:strVal val="#ppt_w"/>
                                              </p:val>
                                            </p:tav>
                                          </p:tavLst>
                                        </p:anim>
                                        <p:anim calcmode="lin" valueType="num">
                                          <p:cBhvr>
                                            <p:cTn id="326" dur="500" fill="hold"/>
                                            <p:tgtEl>
                                              <p:spTgt spid="131"/>
                                            </p:tgtEl>
                                            <p:attrNameLst>
                                              <p:attrName>ppt_h</p:attrName>
                                            </p:attrNameLst>
                                          </p:cBhvr>
                                          <p:tavLst>
                                            <p:tav tm="0">
                                              <p:val>
                                                <p:fltVal val="0"/>
                                              </p:val>
                                            </p:tav>
                                            <p:tav tm="100000">
                                              <p:val>
                                                <p:strVal val="#ppt_h"/>
                                              </p:val>
                                            </p:tav>
                                          </p:tavLst>
                                        </p:anim>
                                        <p:animEffect transition="in" filter="fade">
                                          <p:cBhvr>
                                            <p:cTn id="327" dur="500"/>
                                            <p:tgtEl>
                                              <p:spTgt spid="131"/>
                                            </p:tgtEl>
                                          </p:cBhvr>
                                        </p:animEffect>
                                      </p:childTnLst>
                                    </p:cTn>
                                  </p:par>
                                  <p:par>
                                    <p:cTn id="328" presetID="53" presetClass="entr" presetSubtype="16" fill="hold" nodeType="withEffect">
                                      <p:stCondLst>
                                        <p:cond delay="0"/>
                                      </p:stCondLst>
                                      <p:childTnLst>
                                        <p:set>
                                          <p:cBhvr>
                                            <p:cTn id="329" dur="1" fill="hold">
                                              <p:stCondLst>
                                                <p:cond delay="0"/>
                                              </p:stCondLst>
                                            </p:cTn>
                                            <p:tgtEl>
                                              <p:spTgt spid="134"/>
                                            </p:tgtEl>
                                            <p:attrNameLst>
                                              <p:attrName>style.visibility</p:attrName>
                                            </p:attrNameLst>
                                          </p:cBhvr>
                                          <p:to>
                                            <p:strVal val="visible"/>
                                          </p:to>
                                        </p:set>
                                        <p:anim calcmode="lin" valueType="num">
                                          <p:cBhvr>
                                            <p:cTn id="330" dur="500" fill="hold"/>
                                            <p:tgtEl>
                                              <p:spTgt spid="134"/>
                                            </p:tgtEl>
                                            <p:attrNameLst>
                                              <p:attrName>ppt_w</p:attrName>
                                            </p:attrNameLst>
                                          </p:cBhvr>
                                          <p:tavLst>
                                            <p:tav tm="0">
                                              <p:val>
                                                <p:fltVal val="0"/>
                                              </p:val>
                                            </p:tav>
                                            <p:tav tm="100000">
                                              <p:val>
                                                <p:strVal val="#ppt_w"/>
                                              </p:val>
                                            </p:tav>
                                          </p:tavLst>
                                        </p:anim>
                                        <p:anim calcmode="lin" valueType="num">
                                          <p:cBhvr>
                                            <p:cTn id="331" dur="500" fill="hold"/>
                                            <p:tgtEl>
                                              <p:spTgt spid="134"/>
                                            </p:tgtEl>
                                            <p:attrNameLst>
                                              <p:attrName>ppt_h</p:attrName>
                                            </p:attrNameLst>
                                          </p:cBhvr>
                                          <p:tavLst>
                                            <p:tav tm="0">
                                              <p:val>
                                                <p:fltVal val="0"/>
                                              </p:val>
                                            </p:tav>
                                            <p:tav tm="100000">
                                              <p:val>
                                                <p:strVal val="#ppt_h"/>
                                              </p:val>
                                            </p:tav>
                                          </p:tavLst>
                                        </p:anim>
                                        <p:animEffect transition="in" filter="fade">
                                          <p:cBhvr>
                                            <p:cTn id="332" dur="500"/>
                                            <p:tgtEl>
                                              <p:spTgt spid="134"/>
                                            </p:tgtEl>
                                          </p:cBhvr>
                                        </p:animEffect>
                                      </p:childTnLst>
                                    </p:cTn>
                                  </p:par>
                                  <p:par>
                                    <p:cTn id="333" presetID="53" presetClass="entr" presetSubtype="16" fill="hold" nodeType="withEffect">
                                      <p:stCondLst>
                                        <p:cond delay="0"/>
                                      </p:stCondLst>
                                      <p:childTnLst>
                                        <p:set>
                                          <p:cBhvr>
                                            <p:cTn id="334" dur="1" fill="hold">
                                              <p:stCondLst>
                                                <p:cond delay="0"/>
                                              </p:stCondLst>
                                            </p:cTn>
                                            <p:tgtEl>
                                              <p:spTgt spid="137"/>
                                            </p:tgtEl>
                                            <p:attrNameLst>
                                              <p:attrName>style.visibility</p:attrName>
                                            </p:attrNameLst>
                                          </p:cBhvr>
                                          <p:to>
                                            <p:strVal val="visible"/>
                                          </p:to>
                                        </p:set>
                                        <p:anim calcmode="lin" valueType="num">
                                          <p:cBhvr>
                                            <p:cTn id="335" dur="500" fill="hold"/>
                                            <p:tgtEl>
                                              <p:spTgt spid="137"/>
                                            </p:tgtEl>
                                            <p:attrNameLst>
                                              <p:attrName>ppt_w</p:attrName>
                                            </p:attrNameLst>
                                          </p:cBhvr>
                                          <p:tavLst>
                                            <p:tav tm="0">
                                              <p:val>
                                                <p:fltVal val="0"/>
                                              </p:val>
                                            </p:tav>
                                            <p:tav tm="100000">
                                              <p:val>
                                                <p:strVal val="#ppt_w"/>
                                              </p:val>
                                            </p:tav>
                                          </p:tavLst>
                                        </p:anim>
                                        <p:anim calcmode="lin" valueType="num">
                                          <p:cBhvr>
                                            <p:cTn id="336" dur="500" fill="hold"/>
                                            <p:tgtEl>
                                              <p:spTgt spid="137"/>
                                            </p:tgtEl>
                                            <p:attrNameLst>
                                              <p:attrName>ppt_h</p:attrName>
                                            </p:attrNameLst>
                                          </p:cBhvr>
                                          <p:tavLst>
                                            <p:tav tm="0">
                                              <p:val>
                                                <p:fltVal val="0"/>
                                              </p:val>
                                            </p:tav>
                                            <p:tav tm="100000">
                                              <p:val>
                                                <p:strVal val="#ppt_h"/>
                                              </p:val>
                                            </p:tav>
                                          </p:tavLst>
                                        </p:anim>
                                        <p:animEffect transition="in" filter="fade">
                                          <p:cBhvr>
                                            <p:cTn id="337" dur="500"/>
                                            <p:tgtEl>
                                              <p:spTgt spid="137"/>
                                            </p:tgtEl>
                                          </p:cBhvr>
                                        </p:animEffect>
                                      </p:childTnLst>
                                    </p:cTn>
                                  </p:par>
                                  <p:par>
                                    <p:cTn id="338" presetID="53" presetClass="entr" presetSubtype="16" fill="hold" nodeType="withEffect">
                                      <p:stCondLst>
                                        <p:cond delay="0"/>
                                      </p:stCondLst>
                                      <p:childTnLst>
                                        <p:set>
                                          <p:cBhvr>
                                            <p:cTn id="339" dur="1" fill="hold">
                                              <p:stCondLst>
                                                <p:cond delay="0"/>
                                              </p:stCondLst>
                                            </p:cTn>
                                            <p:tgtEl>
                                              <p:spTgt spid="140"/>
                                            </p:tgtEl>
                                            <p:attrNameLst>
                                              <p:attrName>style.visibility</p:attrName>
                                            </p:attrNameLst>
                                          </p:cBhvr>
                                          <p:to>
                                            <p:strVal val="visible"/>
                                          </p:to>
                                        </p:set>
                                        <p:anim calcmode="lin" valueType="num">
                                          <p:cBhvr>
                                            <p:cTn id="340" dur="500" fill="hold"/>
                                            <p:tgtEl>
                                              <p:spTgt spid="140"/>
                                            </p:tgtEl>
                                            <p:attrNameLst>
                                              <p:attrName>ppt_w</p:attrName>
                                            </p:attrNameLst>
                                          </p:cBhvr>
                                          <p:tavLst>
                                            <p:tav tm="0">
                                              <p:val>
                                                <p:fltVal val="0"/>
                                              </p:val>
                                            </p:tav>
                                            <p:tav tm="100000">
                                              <p:val>
                                                <p:strVal val="#ppt_w"/>
                                              </p:val>
                                            </p:tav>
                                          </p:tavLst>
                                        </p:anim>
                                        <p:anim calcmode="lin" valueType="num">
                                          <p:cBhvr>
                                            <p:cTn id="341" dur="500" fill="hold"/>
                                            <p:tgtEl>
                                              <p:spTgt spid="140"/>
                                            </p:tgtEl>
                                            <p:attrNameLst>
                                              <p:attrName>ppt_h</p:attrName>
                                            </p:attrNameLst>
                                          </p:cBhvr>
                                          <p:tavLst>
                                            <p:tav tm="0">
                                              <p:val>
                                                <p:fltVal val="0"/>
                                              </p:val>
                                            </p:tav>
                                            <p:tav tm="100000">
                                              <p:val>
                                                <p:strVal val="#ppt_h"/>
                                              </p:val>
                                            </p:tav>
                                          </p:tavLst>
                                        </p:anim>
                                        <p:animEffect transition="in" filter="fade">
                                          <p:cBhvr>
                                            <p:cTn id="342" dur="500"/>
                                            <p:tgtEl>
                                              <p:spTgt spid="140"/>
                                            </p:tgtEl>
                                          </p:cBhvr>
                                        </p:animEffect>
                                      </p:childTnLst>
                                    </p:cTn>
                                  </p:par>
                                  <p:par>
                                    <p:cTn id="343" presetID="53" presetClass="entr" presetSubtype="16" fill="hold" nodeType="withEffect">
                                      <p:stCondLst>
                                        <p:cond delay="0"/>
                                      </p:stCondLst>
                                      <p:childTnLst>
                                        <p:set>
                                          <p:cBhvr>
                                            <p:cTn id="344" dur="1" fill="hold">
                                              <p:stCondLst>
                                                <p:cond delay="0"/>
                                              </p:stCondLst>
                                            </p:cTn>
                                            <p:tgtEl>
                                              <p:spTgt spid="152"/>
                                            </p:tgtEl>
                                            <p:attrNameLst>
                                              <p:attrName>style.visibility</p:attrName>
                                            </p:attrNameLst>
                                          </p:cBhvr>
                                          <p:to>
                                            <p:strVal val="visible"/>
                                          </p:to>
                                        </p:set>
                                        <p:anim calcmode="lin" valueType="num">
                                          <p:cBhvr>
                                            <p:cTn id="345" dur="500" fill="hold"/>
                                            <p:tgtEl>
                                              <p:spTgt spid="152"/>
                                            </p:tgtEl>
                                            <p:attrNameLst>
                                              <p:attrName>ppt_w</p:attrName>
                                            </p:attrNameLst>
                                          </p:cBhvr>
                                          <p:tavLst>
                                            <p:tav tm="0">
                                              <p:val>
                                                <p:fltVal val="0"/>
                                              </p:val>
                                            </p:tav>
                                            <p:tav tm="100000">
                                              <p:val>
                                                <p:strVal val="#ppt_w"/>
                                              </p:val>
                                            </p:tav>
                                          </p:tavLst>
                                        </p:anim>
                                        <p:anim calcmode="lin" valueType="num">
                                          <p:cBhvr>
                                            <p:cTn id="346" dur="500" fill="hold"/>
                                            <p:tgtEl>
                                              <p:spTgt spid="152"/>
                                            </p:tgtEl>
                                            <p:attrNameLst>
                                              <p:attrName>ppt_h</p:attrName>
                                            </p:attrNameLst>
                                          </p:cBhvr>
                                          <p:tavLst>
                                            <p:tav tm="0">
                                              <p:val>
                                                <p:fltVal val="0"/>
                                              </p:val>
                                            </p:tav>
                                            <p:tav tm="100000">
                                              <p:val>
                                                <p:strVal val="#ppt_h"/>
                                              </p:val>
                                            </p:tav>
                                          </p:tavLst>
                                        </p:anim>
                                        <p:animEffect transition="in" filter="fade">
                                          <p:cBhvr>
                                            <p:cTn id="347" dur="500"/>
                                            <p:tgtEl>
                                              <p:spTgt spid="152"/>
                                            </p:tgtEl>
                                          </p:cBhvr>
                                        </p:animEffect>
                                      </p:childTnLst>
                                    </p:cTn>
                                  </p:par>
                                  <p:par>
                                    <p:cTn id="348" presetID="53" presetClass="entr" presetSubtype="16" fill="hold" nodeType="withEffect">
                                      <p:stCondLst>
                                        <p:cond delay="0"/>
                                      </p:stCondLst>
                                      <p:childTnLst>
                                        <p:set>
                                          <p:cBhvr>
                                            <p:cTn id="349" dur="1" fill="hold">
                                              <p:stCondLst>
                                                <p:cond delay="0"/>
                                              </p:stCondLst>
                                            </p:cTn>
                                            <p:tgtEl>
                                              <p:spTgt spid="155"/>
                                            </p:tgtEl>
                                            <p:attrNameLst>
                                              <p:attrName>style.visibility</p:attrName>
                                            </p:attrNameLst>
                                          </p:cBhvr>
                                          <p:to>
                                            <p:strVal val="visible"/>
                                          </p:to>
                                        </p:set>
                                        <p:anim calcmode="lin" valueType="num">
                                          <p:cBhvr>
                                            <p:cTn id="350" dur="500" fill="hold"/>
                                            <p:tgtEl>
                                              <p:spTgt spid="155"/>
                                            </p:tgtEl>
                                            <p:attrNameLst>
                                              <p:attrName>ppt_w</p:attrName>
                                            </p:attrNameLst>
                                          </p:cBhvr>
                                          <p:tavLst>
                                            <p:tav tm="0">
                                              <p:val>
                                                <p:fltVal val="0"/>
                                              </p:val>
                                            </p:tav>
                                            <p:tav tm="100000">
                                              <p:val>
                                                <p:strVal val="#ppt_w"/>
                                              </p:val>
                                            </p:tav>
                                          </p:tavLst>
                                        </p:anim>
                                        <p:anim calcmode="lin" valueType="num">
                                          <p:cBhvr>
                                            <p:cTn id="351" dur="500" fill="hold"/>
                                            <p:tgtEl>
                                              <p:spTgt spid="155"/>
                                            </p:tgtEl>
                                            <p:attrNameLst>
                                              <p:attrName>ppt_h</p:attrName>
                                            </p:attrNameLst>
                                          </p:cBhvr>
                                          <p:tavLst>
                                            <p:tav tm="0">
                                              <p:val>
                                                <p:fltVal val="0"/>
                                              </p:val>
                                            </p:tav>
                                            <p:tav tm="100000">
                                              <p:val>
                                                <p:strVal val="#ppt_h"/>
                                              </p:val>
                                            </p:tav>
                                          </p:tavLst>
                                        </p:anim>
                                        <p:animEffect transition="in" filter="fade">
                                          <p:cBhvr>
                                            <p:cTn id="352" dur="500"/>
                                            <p:tgtEl>
                                              <p:spTgt spid="155"/>
                                            </p:tgtEl>
                                          </p:cBhvr>
                                        </p:animEffect>
                                      </p:childTnLst>
                                    </p:cTn>
                                  </p:par>
                                  <p:par>
                                    <p:cTn id="353" presetID="53" presetClass="entr" presetSubtype="16" fill="hold" nodeType="withEffect">
                                      <p:stCondLst>
                                        <p:cond delay="0"/>
                                      </p:stCondLst>
                                      <p:childTnLst>
                                        <p:set>
                                          <p:cBhvr>
                                            <p:cTn id="354" dur="1" fill="hold">
                                              <p:stCondLst>
                                                <p:cond delay="0"/>
                                              </p:stCondLst>
                                            </p:cTn>
                                            <p:tgtEl>
                                              <p:spTgt spid="143"/>
                                            </p:tgtEl>
                                            <p:attrNameLst>
                                              <p:attrName>style.visibility</p:attrName>
                                            </p:attrNameLst>
                                          </p:cBhvr>
                                          <p:to>
                                            <p:strVal val="visible"/>
                                          </p:to>
                                        </p:set>
                                        <p:anim calcmode="lin" valueType="num">
                                          <p:cBhvr>
                                            <p:cTn id="355" dur="500" fill="hold"/>
                                            <p:tgtEl>
                                              <p:spTgt spid="143"/>
                                            </p:tgtEl>
                                            <p:attrNameLst>
                                              <p:attrName>ppt_w</p:attrName>
                                            </p:attrNameLst>
                                          </p:cBhvr>
                                          <p:tavLst>
                                            <p:tav tm="0">
                                              <p:val>
                                                <p:fltVal val="0"/>
                                              </p:val>
                                            </p:tav>
                                            <p:tav tm="100000">
                                              <p:val>
                                                <p:strVal val="#ppt_w"/>
                                              </p:val>
                                            </p:tav>
                                          </p:tavLst>
                                        </p:anim>
                                        <p:anim calcmode="lin" valueType="num">
                                          <p:cBhvr>
                                            <p:cTn id="356" dur="500" fill="hold"/>
                                            <p:tgtEl>
                                              <p:spTgt spid="143"/>
                                            </p:tgtEl>
                                            <p:attrNameLst>
                                              <p:attrName>ppt_h</p:attrName>
                                            </p:attrNameLst>
                                          </p:cBhvr>
                                          <p:tavLst>
                                            <p:tav tm="0">
                                              <p:val>
                                                <p:fltVal val="0"/>
                                              </p:val>
                                            </p:tav>
                                            <p:tav tm="100000">
                                              <p:val>
                                                <p:strVal val="#ppt_h"/>
                                              </p:val>
                                            </p:tav>
                                          </p:tavLst>
                                        </p:anim>
                                        <p:animEffect transition="in" filter="fade">
                                          <p:cBhvr>
                                            <p:cTn id="357" dur="500"/>
                                            <p:tgtEl>
                                              <p:spTgt spid="143"/>
                                            </p:tgtEl>
                                          </p:cBhvr>
                                        </p:animEffect>
                                      </p:childTnLst>
                                    </p:cTn>
                                  </p:par>
                                  <p:par>
                                    <p:cTn id="358" presetID="53" presetClass="entr" presetSubtype="16" fill="hold" nodeType="withEffect">
                                      <p:stCondLst>
                                        <p:cond delay="0"/>
                                      </p:stCondLst>
                                      <p:childTnLst>
                                        <p:set>
                                          <p:cBhvr>
                                            <p:cTn id="359" dur="1" fill="hold">
                                              <p:stCondLst>
                                                <p:cond delay="0"/>
                                              </p:stCondLst>
                                            </p:cTn>
                                            <p:tgtEl>
                                              <p:spTgt spid="146"/>
                                            </p:tgtEl>
                                            <p:attrNameLst>
                                              <p:attrName>style.visibility</p:attrName>
                                            </p:attrNameLst>
                                          </p:cBhvr>
                                          <p:to>
                                            <p:strVal val="visible"/>
                                          </p:to>
                                        </p:set>
                                        <p:anim calcmode="lin" valueType="num">
                                          <p:cBhvr>
                                            <p:cTn id="360" dur="500" fill="hold"/>
                                            <p:tgtEl>
                                              <p:spTgt spid="146"/>
                                            </p:tgtEl>
                                            <p:attrNameLst>
                                              <p:attrName>ppt_w</p:attrName>
                                            </p:attrNameLst>
                                          </p:cBhvr>
                                          <p:tavLst>
                                            <p:tav tm="0">
                                              <p:val>
                                                <p:fltVal val="0"/>
                                              </p:val>
                                            </p:tav>
                                            <p:tav tm="100000">
                                              <p:val>
                                                <p:strVal val="#ppt_w"/>
                                              </p:val>
                                            </p:tav>
                                          </p:tavLst>
                                        </p:anim>
                                        <p:anim calcmode="lin" valueType="num">
                                          <p:cBhvr>
                                            <p:cTn id="361" dur="500" fill="hold"/>
                                            <p:tgtEl>
                                              <p:spTgt spid="146"/>
                                            </p:tgtEl>
                                            <p:attrNameLst>
                                              <p:attrName>ppt_h</p:attrName>
                                            </p:attrNameLst>
                                          </p:cBhvr>
                                          <p:tavLst>
                                            <p:tav tm="0">
                                              <p:val>
                                                <p:fltVal val="0"/>
                                              </p:val>
                                            </p:tav>
                                            <p:tav tm="100000">
                                              <p:val>
                                                <p:strVal val="#ppt_h"/>
                                              </p:val>
                                            </p:tav>
                                          </p:tavLst>
                                        </p:anim>
                                        <p:animEffect transition="in" filter="fade">
                                          <p:cBhvr>
                                            <p:cTn id="362" dur="500"/>
                                            <p:tgtEl>
                                              <p:spTgt spid="146"/>
                                            </p:tgtEl>
                                          </p:cBhvr>
                                        </p:animEffect>
                                      </p:childTnLst>
                                    </p:cTn>
                                  </p:par>
                                  <p:par>
                                    <p:cTn id="363" presetID="42" presetClass="path" presetSubtype="0" fill="hold" nodeType="withEffect">
                                      <p:stCondLst>
                                        <p:cond delay="0"/>
                                      </p:stCondLst>
                                      <p:childTnLst>
                                        <p:animMotion origin="layout" path="M -2.77778E-7 -1.60494E-6 L 0.16788 0.62624 " pathEditMode="relative" rAng="0" ptsTypes="AA">
                                          <p:cBhvr>
                                            <p:cTn id="364" dur="500" spd="-100000" fill="hold"/>
                                            <p:tgtEl>
                                              <p:spTgt spid="149"/>
                                            </p:tgtEl>
                                            <p:attrNameLst>
                                              <p:attrName>ppt_x</p:attrName>
                                              <p:attrName>ppt_y</p:attrName>
                                            </p:attrNameLst>
                                          </p:cBhvr>
                                          <p:rCtr x="8385" y="31296"/>
                                        </p:animMotion>
                                      </p:childTnLst>
                                    </p:cTn>
                                  </p:par>
                                  <p:par>
                                    <p:cTn id="365" presetID="42" presetClass="path" presetSubtype="0" fill="hold" nodeType="withEffect">
                                      <p:stCondLst>
                                        <p:cond delay="0"/>
                                      </p:stCondLst>
                                      <p:childTnLst>
                                        <p:animMotion origin="layout" path="M 1.38889E-6 -2.96296E-6 L -0.24583 0.48704 " pathEditMode="relative" rAng="0" ptsTypes="AA">
                                          <p:cBhvr>
                                            <p:cTn id="366" dur="500" spd="-100000" fill="hold"/>
                                            <p:tgtEl>
                                              <p:spTgt spid="128"/>
                                            </p:tgtEl>
                                            <p:attrNameLst>
                                              <p:attrName>ppt_x</p:attrName>
                                              <p:attrName>ppt_y</p:attrName>
                                            </p:attrNameLst>
                                          </p:cBhvr>
                                          <p:rCtr x="-12292" y="24352"/>
                                        </p:animMotion>
                                      </p:childTnLst>
                                    </p:cTn>
                                  </p:par>
                                  <p:par>
                                    <p:cTn id="367" presetID="42" presetClass="path" presetSubtype="0" fill="hold" nodeType="withEffect">
                                      <p:stCondLst>
                                        <p:cond delay="0"/>
                                      </p:stCondLst>
                                      <p:childTnLst>
                                        <p:animMotion origin="layout" path="M 3.88889E-6 3.20988E-6 L -0.13125 0.61296 " pathEditMode="relative" rAng="0" ptsTypes="AA">
                                          <p:cBhvr>
                                            <p:cTn id="368" dur="500" spd="-100000" fill="hold"/>
                                            <p:tgtEl>
                                              <p:spTgt spid="131"/>
                                            </p:tgtEl>
                                            <p:attrNameLst>
                                              <p:attrName>ppt_x</p:attrName>
                                              <p:attrName>ppt_y</p:attrName>
                                            </p:attrNameLst>
                                          </p:cBhvr>
                                          <p:rCtr x="-6562" y="30648"/>
                                        </p:animMotion>
                                      </p:childTnLst>
                                    </p:cTn>
                                  </p:par>
                                  <p:par>
                                    <p:cTn id="369" presetID="42" presetClass="path" presetSubtype="0" fill="hold" nodeType="withEffect">
                                      <p:stCondLst>
                                        <p:cond delay="0"/>
                                      </p:stCondLst>
                                      <p:childTnLst>
                                        <p:animMotion origin="layout" path="M 5E-6 4.32099E-6 L 0.27987 0.60648 " pathEditMode="relative" rAng="0" ptsTypes="AA">
                                          <p:cBhvr>
                                            <p:cTn id="370" dur="500" spd="-100000" fill="hold"/>
                                            <p:tgtEl>
                                              <p:spTgt spid="134"/>
                                            </p:tgtEl>
                                            <p:attrNameLst>
                                              <p:attrName>ppt_x</p:attrName>
                                              <p:attrName>ppt_y</p:attrName>
                                            </p:attrNameLst>
                                          </p:cBhvr>
                                          <p:rCtr x="13993" y="30309"/>
                                        </p:animMotion>
                                      </p:childTnLst>
                                    </p:cTn>
                                  </p:par>
                                  <p:par>
                                    <p:cTn id="371" presetID="42" presetClass="path" presetSubtype="0" fill="hold" nodeType="withEffect">
                                      <p:stCondLst>
                                        <p:cond delay="0"/>
                                      </p:stCondLst>
                                      <p:childTnLst>
                                        <p:animMotion origin="layout" path="M -3.61111E-6 -9.87654E-7 L 0.08091 0.58364 " pathEditMode="relative" rAng="0" ptsTypes="AA">
                                          <p:cBhvr>
                                            <p:cTn id="372" dur="500" spd="-100000" fill="hold"/>
                                            <p:tgtEl>
                                              <p:spTgt spid="137"/>
                                            </p:tgtEl>
                                            <p:attrNameLst>
                                              <p:attrName>ppt_x</p:attrName>
                                              <p:attrName>ppt_y</p:attrName>
                                            </p:attrNameLst>
                                          </p:cBhvr>
                                          <p:rCtr x="4045" y="29167"/>
                                        </p:animMotion>
                                      </p:childTnLst>
                                    </p:cTn>
                                  </p:par>
                                  <p:par>
                                    <p:cTn id="373" presetID="42" presetClass="path" presetSubtype="0" fill="hold" nodeType="withEffect">
                                      <p:stCondLst>
                                        <p:cond delay="0"/>
                                      </p:stCondLst>
                                      <p:childTnLst>
                                        <p:animMotion origin="layout" path="M -4.72222E-6 3.33333E-6 L 0.04619 0.57808 " pathEditMode="relative" rAng="0" ptsTypes="AA">
                                          <p:cBhvr>
                                            <p:cTn id="374" dur="500" spd="-100000" fill="hold"/>
                                            <p:tgtEl>
                                              <p:spTgt spid="140"/>
                                            </p:tgtEl>
                                            <p:attrNameLst>
                                              <p:attrName>ppt_x</p:attrName>
                                              <p:attrName>ppt_y</p:attrName>
                                            </p:attrNameLst>
                                          </p:cBhvr>
                                          <p:rCtr x="2309" y="28889"/>
                                        </p:animMotion>
                                      </p:childTnLst>
                                    </p:cTn>
                                  </p:par>
                                  <p:par>
                                    <p:cTn id="375" presetID="42" presetClass="path" presetSubtype="0" fill="hold" nodeType="withEffect">
                                      <p:stCondLst>
                                        <p:cond delay="0"/>
                                      </p:stCondLst>
                                      <p:childTnLst>
                                        <p:animMotion origin="layout" path="M 2.5E-6 -1.11111E-6 L -0.05191 0.61512 " pathEditMode="relative" rAng="0" ptsTypes="AA">
                                          <p:cBhvr>
                                            <p:cTn id="376" dur="500" spd="-100000" fill="hold"/>
                                            <p:tgtEl>
                                              <p:spTgt spid="152"/>
                                            </p:tgtEl>
                                            <p:attrNameLst>
                                              <p:attrName>ppt_x</p:attrName>
                                              <p:attrName>ppt_y</p:attrName>
                                            </p:attrNameLst>
                                          </p:cBhvr>
                                          <p:rCtr x="-2604" y="30741"/>
                                        </p:animMotion>
                                      </p:childTnLst>
                                    </p:cTn>
                                  </p:par>
                                  <p:par>
                                    <p:cTn id="377" presetID="42" presetClass="path" presetSubtype="0" fill="hold" nodeType="withEffect">
                                      <p:stCondLst>
                                        <p:cond delay="0"/>
                                      </p:stCondLst>
                                      <p:childTnLst>
                                        <p:animMotion origin="layout" path="M -3.88889E-6 -3.7037E-6 L -0.1375 0.75 " pathEditMode="relative" rAng="0" ptsTypes="AA">
                                          <p:cBhvr>
                                            <p:cTn id="378" dur="500" spd="-100000" fill="hold"/>
                                            <p:tgtEl>
                                              <p:spTgt spid="155"/>
                                            </p:tgtEl>
                                            <p:attrNameLst>
                                              <p:attrName>ppt_x</p:attrName>
                                              <p:attrName>ppt_y</p:attrName>
                                            </p:attrNameLst>
                                          </p:cBhvr>
                                          <p:rCtr x="-6875" y="37500"/>
                                        </p:animMotion>
                                      </p:childTnLst>
                                    </p:cTn>
                                  </p:par>
                                  <p:par>
                                    <p:cTn id="379" presetID="42" presetClass="path" presetSubtype="0" fill="hold" nodeType="withEffect">
                                      <p:stCondLst>
                                        <p:cond delay="0"/>
                                      </p:stCondLst>
                                      <p:childTnLst>
                                        <p:animMotion origin="layout" path="M -4.44444E-6 -4.07407E-6 L 0.07709 0.69074 " pathEditMode="relative" rAng="0" ptsTypes="AA">
                                          <p:cBhvr>
                                            <p:cTn id="380" dur="500" spd="-100000" fill="hold"/>
                                            <p:tgtEl>
                                              <p:spTgt spid="143"/>
                                            </p:tgtEl>
                                            <p:attrNameLst>
                                              <p:attrName>ppt_x</p:attrName>
                                              <p:attrName>ppt_y</p:attrName>
                                            </p:attrNameLst>
                                          </p:cBhvr>
                                          <p:rCtr x="3854" y="34537"/>
                                        </p:animMotion>
                                      </p:childTnLst>
                                    </p:cTn>
                                  </p:par>
                                  <p:par>
                                    <p:cTn id="381" presetID="42" presetClass="path" presetSubtype="0" fill="hold" nodeType="withEffect">
                                      <p:stCondLst>
                                        <p:cond delay="0"/>
                                      </p:stCondLst>
                                      <p:childTnLst>
                                        <p:animMotion origin="layout" path="M 1.11111E-6 -6.17284E-7 L -0.16389 0.69012 " pathEditMode="relative" rAng="0" ptsTypes="AA">
                                          <p:cBhvr>
                                            <p:cTn id="382" dur="500" spd="-100000" fill="hold"/>
                                            <p:tgtEl>
                                              <p:spTgt spid="146"/>
                                            </p:tgtEl>
                                            <p:attrNameLst>
                                              <p:attrName>ppt_x</p:attrName>
                                              <p:attrName>ppt_y</p:attrName>
                                            </p:attrNameLst>
                                          </p:cBhvr>
                                          <p:rCtr x="-8194" y="34506"/>
                                        </p:animMotion>
                                      </p:childTnLst>
                                    </p:cTn>
                                  </p:par>
                                </p:childTnLst>
                              </p:cTn>
                            </p:par>
                            <p:par>
                              <p:cTn id="383" fill="hold">
                                <p:stCondLst>
                                  <p:cond delay="5000"/>
                                </p:stCondLst>
                                <p:childTnLst>
                                  <p:par>
                                    <p:cTn id="384" presetID="42" presetClass="entr" presetSubtype="0" fill="hold" grpId="0" nodeType="afterEffect">
                                      <p:stCondLst>
                                        <p:cond delay="0"/>
                                      </p:stCondLst>
                                      <p:childTnLst>
                                        <p:set>
                                          <p:cBhvr>
                                            <p:cTn id="385" dur="1" fill="hold">
                                              <p:stCondLst>
                                                <p:cond delay="0"/>
                                              </p:stCondLst>
                                            </p:cTn>
                                            <p:tgtEl>
                                              <p:spTgt spid="127"/>
                                            </p:tgtEl>
                                            <p:attrNameLst>
                                              <p:attrName>style.visibility</p:attrName>
                                            </p:attrNameLst>
                                          </p:cBhvr>
                                          <p:to>
                                            <p:strVal val="visible"/>
                                          </p:to>
                                        </p:set>
                                        <p:animEffect transition="in" filter="fade">
                                          <p:cBhvr>
                                            <p:cTn id="386" dur="500"/>
                                            <p:tgtEl>
                                              <p:spTgt spid="127"/>
                                            </p:tgtEl>
                                          </p:cBhvr>
                                        </p:animEffect>
                                        <p:anim calcmode="lin" valueType="num">
                                          <p:cBhvr>
                                            <p:cTn id="387" dur="500" fill="hold"/>
                                            <p:tgtEl>
                                              <p:spTgt spid="127"/>
                                            </p:tgtEl>
                                            <p:attrNameLst>
                                              <p:attrName>ppt_x</p:attrName>
                                            </p:attrNameLst>
                                          </p:cBhvr>
                                          <p:tavLst>
                                            <p:tav tm="0">
                                              <p:val>
                                                <p:strVal val="#ppt_x"/>
                                              </p:val>
                                            </p:tav>
                                            <p:tav tm="100000">
                                              <p:val>
                                                <p:strVal val="#ppt_x"/>
                                              </p:val>
                                            </p:tav>
                                          </p:tavLst>
                                        </p:anim>
                                        <p:anim calcmode="lin" valueType="num">
                                          <p:cBhvr>
                                            <p:cTn id="388" dur="500" fill="hold"/>
                                            <p:tgtEl>
                                              <p:spTgt spid="127"/>
                                            </p:tgtEl>
                                            <p:attrNameLst>
                                              <p:attrName>ppt_y</p:attrName>
                                            </p:attrNameLst>
                                          </p:cBhvr>
                                          <p:tavLst>
                                            <p:tav tm="0">
                                              <p:val>
                                                <p:strVal val="#ppt_y+.1"/>
                                              </p:val>
                                            </p:tav>
                                            <p:tav tm="100000">
                                              <p:val>
                                                <p:strVal val="#ppt_y"/>
                                              </p:val>
                                            </p:tav>
                                          </p:tavLst>
                                        </p:anim>
                                      </p:childTnLst>
                                    </p:cTn>
                                  </p:par>
                                </p:childTnLst>
                              </p:cTn>
                            </p:par>
                            <p:par>
                              <p:cTn id="389" fill="hold">
                                <p:stCondLst>
                                  <p:cond delay="5500"/>
                                </p:stCondLst>
                                <p:childTnLst>
                                  <p:par>
                                    <p:cTn id="390" presetID="16" presetClass="entr" presetSubtype="26" fill="hold" grpId="0" nodeType="afterEffect">
                                      <p:stCondLst>
                                        <p:cond delay="0"/>
                                      </p:stCondLst>
                                      <p:childTnLst>
                                        <p:set>
                                          <p:cBhvr>
                                            <p:cTn id="391" dur="1" fill="hold">
                                              <p:stCondLst>
                                                <p:cond delay="0"/>
                                              </p:stCondLst>
                                            </p:cTn>
                                            <p:tgtEl>
                                              <p:spTgt spid="159"/>
                                            </p:tgtEl>
                                            <p:attrNameLst>
                                              <p:attrName>style.visibility</p:attrName>
                                            </p:attrNameLst>
                                          </p:cBhvr>
                                          <p:to>
                                            <p:strVal val="visible"/>
                                          </p:to>
                                        </p:set>
                                        <p:animEffect transition="in" filter="barn(inHorizontal)">
                                          <p:cBhvr>
                                            <p:cTn id="392" dur="500"/>
                                            <p:tgtEl>
                                              <p:spTgt spid="159"/>
                                            </p:tgtEl>
                                          </p:cBhvr>
                                        </p:animEffect>
                                      </p:childTnLst>
                                    </p:cTn>
                                  </p:par>
                                  <p:par>
                                    <p:cTn id="393" presetID="16" presetClass="entr" presetSubtype="26" fill="hold" grpId="0" nodeType="withEffect">
                                      <p:stCondLst>
                                        <p:cond delay="0"/>
                                      </p:stCondLst>
                                      <p:childTnLst>
                                        <p:set>
                                          <p:cBhvr>
                                            <p:cTn id="394" dur="1" fill="hold">
                                              <p:stCondLst>
                                                <p:cond delay="0"/>
                                              </p:stCondLst>
                                            </p:cTn>
                                            <p:tgtEl>
                                              <p:spTgt spid="160"/>
                                            </p:tgtEl>
                                            <p:attrNameLst>
                                              <p:attrName>style.visibility</p:attrName>
                                            </p:attrNameLst>
                                          </p:cBhvr>
                                          <p:to>
                                            <p:strVal val="visible"/>
                                          </p:to>
                                        </p:set>
                                        <p:animEffect transition="in" filter="barn(inHorizontal)">
                                          <p:cBhvr>
                                            <p:cTn id="395" dur="500"/>
                                            <p:tgtEl>
                                              <p:spTgt spid="160"/>
                                            </p:tgtEl>
                                          </p:cBhvr>
                                        </p:animEffect>
                                      </p:childTnLst>
                                    </p:cTn>
                                  </p:par>
                                </p:childTnLst>
                              </p:cTn>
                            </p:par>
                            <p:par>
                              <p:cTn id="396" fill="hold">
                                <p:stCondLst>
                                  <p:cond delay="6000"/>
                                </p:stCondLst>
                                <p:childTnLst>
                                  <p:par>
                                    <p:cTn id="397" presetID="22" presetClass="entr" presetSubtype="8" fill="hold" grpId="0" nodeType="afterEffect">
                                      <p:stCondLst>
                                        <p:cond delay="0"/>
                                      </p:stCondLst>
                                      <p:iterate type="lt">
                                        <p:tmPct val="30000"/>
                                      </p:iterate>
                                      <p:childTnLst>
                                        <p:set>
                                          <p:cBhvr>
                                            <p:cTn id="398" dur="1" fill="hold">
                                              <p:stCondLst>
                                                <p:cond delay="0"/>
                                              </p:stCondLst>
                                            </p:cTn>
                                            <p:tgtEl>
                                              <p:spTgt spid="158"/>
                                            </p:tgtEl>
                                            <p:attrNameLst>
                                              <p:attrName>style.visibility</p:attrName>
                                            </p:attrNameLst>
                                          </p:cBhvr>
                                          <p:to>
                                            <p:strVal val="visible"/>
                                          </p:to>
                                        </p:set>
                                        <p:animEffect transition="in" filter="wipe(left)">
                                          <p:cBhvr>
                                            <p:cTn id="399" dur="50"/>
                                            <p:tgtEl>
                                              <p:spTgt spid="158"/>
                                            </p:tgtEl>
                                          </p:cBhvr>
                                        </p:animEffect>
                                      </p:childTnLst>
                                    </p:cTn>
                                  </p:par>
                                  <p:par>
                                    <p:cTn id="400" presetID="36" presetClass="emph" presetSubtype="0" fill="hold" grpId="1" nodeType="withEffect">
                                      <p:stCondLst>
                                        <p:cond delay="0"/>
                                      </p:stCondLst>
                                      <p:iterate type="lt">
                                        <p:tmPct val="30000"/>
                                      </p:iterate>
                                      <p:childTnLst>
                                        <p:animScale>
                                          <p:cBhvr>
                                            <p:cTn id="401" dur="25" autoRev="1" fill="hold">
                                              <p:stCondLst>
                                                <p:cond delay="0"/>
                                              </p:stCondLst>
                                            </p:cTn>
                                            <p:tgtEl>
                                              <p:spTgt spid="158"/>
                                            </p:tgtEl>
                                          </p:cBhvr>
                                          <p:to x="80000" y="100000"/>
                                        </p:animScale>
                                        <p:anim by="(#ppt_w*0.10)" calcmode="lin" valueType="num">
                                          <p:cBhvr>
                                            <p:cTn id="402" dur="25" autoRev="1" fill="hold">
                                              <p:stCondLst>
                                                <p:cond delay="0"/>
                                              </p:stCondLst>
                                            </p:cTn>
                                            <p:tgtEl>
                                              <p:spTgt spid="158"/>
                                            </p:tgtEl>
                                            <p:attrNameLst>
                                              <p:attrName>ppt_x</p:attrName>
                                            </p:attrNameLst>
                                          </p:cBhvr>
                                        </p:anim>
                                        <p:anim by="(-#ppt_w*0.10)" calcmode="lin" valueType="num">
                                          <p:cBhvr>
                                            <p:cTn id="403" dur="25" autoRev="1" fill="hold">
                                              <p:stCondLst>
                                                <p:cond delay="0"/>
                                              </p:stCondLst>
                                            </p:cTn>
                                            <p:tgtEl>
                                              <p:spTgt spid="158"/>
                                            </p:tgtEl>
                                            <p:attrNameLst>
                                              <p:attrName>ppt_y</p:attrName>
                                            </p:attrNameLst>
                                          </p:cBhvr>
                                        </p:anim>
                                        <p:animRot by="-480000">
                                          <p:cBhvr>
                                            <p:cTn id="404" dur="25" autoRev="1" fill="hold">
                                              <p:stCondLst>
                                                <p:cond delay="0"/>
                                              </p:stCondLst>
                                            </p:cTn>
                                            <p:tgtEl>
                                              <p:spTgt spid="15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4" grpId="0"/>
          <p:bldP spid="59" grpId="0"/>
          <p:bldP spid="87" grpId="0"/>
          <p:bldP spid="127" grpId="0"/>
          <p:bldP spid="158" grpId="0"/>
          <p:bldP spid="158" grpId="1"/>
          <p:bldP spid="159" grpId="0" animBg="1"/>
          <p:bldP spid="160"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457807" y="1347614"/>
            <a:ext cx="3571597" cy="2232248"/>
            <a:chOff x="755576" y="1491630"/>
            <a:chExt cx="2880000" cy="1800000"/>
          </a:xfrm>
          <a:effectLst>
            <a:outerShdw blurRad="228600" dist="38100" dir="8400000" sx="105000" sy="105000" algn="tr" rotWithShape="0">
              <a:prstClr val="black">
                <a:alpha val="20000"/>
              </a:prstClr>
            </a:outerShdw>
          </a:effectLst>
        </p:grpSpPr>
        <p:sp>
          <p:nvSpPr>
            <p:cNvPr id="2" name="矩形 1"/>
            <p:cNvSpPr/>
            <p:nvPr/>
          </p:nvSpPr>
          <p:spPr>
            <a:xfrm>
              <a:off x="755576" y="1491630"/>
              <a:ext cx="2880000" cy="1800000"/>
            </a:xfrm>
            <a:prstGeom prst="rect">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 name="矩形 2"/>
            <p:cNvSpPr/>
            <p:nvPr/>
          </p:nvSpPr>
          <p:spPr>
            <a:xfrm>
              <a:off x="813012" y="1524499"/>
              <a:ext cx="2772000" cy="1728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5" name="TextBox 4"/>
          <p:cNvSpPr txBox="1"/>
          <p:nvPr/>
        </p:nvSpPr>
        <p:spPr>
          <a:xfrm>
            <a:off x="4932040" y="1357858"/>
            <a:ext cx="3672408" cy="2285241"/>
          </a:xfrm>
          <a:prstGeom prst="rect">
            <a:avLst/>
          </a:prstGeom>
          <a:noFill/>
        </p:spPr>
        <p:txBody>
          <a:bodyPr wrap="square" lIns="0" tIns="0" rIns="0" bIns="0" rtlCol="0">
            <a:spAutoFit/>
          </a:bodyPr>
          <a:lstStyle/>
          <a:p>
            <a:pPr algn="just">
              <a:lnSpc>
                <a:spcPct val="150000"/>
              </a:lnSpc>
            </a:pPr>
            <a:r>
              <a:rPr lang="zh-CN" altLang="en-US" sz="1100" dirty="0" smtClean="0">
                <a:solidFill>
                  <a:schemeClr val="tx1">
                    <a:lumMod val="65000"/>
                    <a:lumOff val="35000"/>
                  </a:schemeClr>
                </a:solidFill>
                <a:latin typeface="微软雅黑" pitchFamily="34" charset="-122"/>
                <a:ea typeface="微软雅黑" pitchFamily="34" charset="-122"/>
              </a:rPr>
              <a:t>       某某科技发展公司</a:t>
            </a:r>
            <a:r>
              <a:rPr lang="zh-CN" altLang="en-US" sz="1100" dirty="0">
                <a:solidFill>
                  <a:schemeClr val="tx1">
                    <a:lumMod val="65000"/>
                    <a:lumOff val="35000"/>
                  </a:schemeClr>
                </a:solidFill>
                <a:latin typeface="微软雅黑" pitchFamily="34" charset="-122"/>
                <a:ea typeface="微软雅黑" pitchFamily="34" charset="-122"/>
              </a:rPr>
              <a:t>是全球领先的综合通信解决方案提供商。</a:t>
            </a:r>
            <a:r>
              <a:rPr lang="zh-CN" altLang="en-US" sz="1100" dirty="0" smtClean="0">
                <a:solidFill>
                  <a:schemeClr val="tx1">
                    <a:lumMod val="65000"/>
                    <a:lumOff val="35000"/>
                  </a:schemeClr>
                </a:solidFill>
                <a:latin typeface="微软雅黑" pitchFamily="34" charset="-122"/>
                <a:ea typeface="微软雅黑" pitchFamily="34" charset="-122"/>
              </a:rPr>
              <a:t>公司将为</a:t>
            </a:r>
            <a:r>
              <a:rPr lang="zh-CN" altLang="en-US" sz="1100" dirty="0">
                <a:solidFill>
                  <a:schemeClr val="tx1">
                    <a:lumMod val="65000"/>
                    <a:lumOff val="35000"/>
                  </a:schemeClr>
                </a:solidFill>
                <a:latin typeface="微软雅黑" pitchFamily="34" charset="-122"/>
                <a:ea typeface="微软雅黑" pitchFamily="34" charset="-122"/>
              </a:rPr>
              <a:t>全球160多个国家和地区的电信运营商和企业网客户提供创新技术与产品解决方案，让全世界用户享有语音、数据、多媒体、无线宽带等全方位沟通。公司成立</a:t>
            </a:r>
            <a:r>
              <a:rPr lang="zh-CN" altLang="en-US" sz="1100" dirty="0" smtClean="0">
                <a:solidFill>
                  <a:schemeClr val="tx1">
                    <a:lumMod val="65000"/>
                    <a:lumOff val="35000"/>
                  </a:schemeClr>
                </a:solidFill>
                <a:latin typeface="微软雅黑" pitchFamily="34" charset="-122"/>
                <a:ea typeface="微软雅黑" pitchFamily="34" charset="-122"/>
              </a:rPr>
              <a:t>于</a:t>
            </a:r>
            <a:r>
              <a:rPr lang="en-US" altLang="zh-CN" sz="1100" dirty="0" smtClean="0">
                <a:solidFill>
                  <a:schemeClr val="tx1">
                    <a:lumMod val="65000"/>
                    <a:lumOff val="35000"/>
                  </a:schemeClr>
                </a:solidFill>
                <a:latin typeface="微软雅黑" pitchFamily="34" charset="-122"/>
                <a:ea typeface="微软雅黑" pitchFamily="34" charset="-122"/>
              </a:rPr>
              <a:t>2013</a:t>
            </a:r>
            <a:r>
              <a:rPr lang="zh-CN" altLang="en-US" sz="1100" dirty="0" smtClean="0">
                <a:solidFill>
                  <a:schemeClr val="tx1">
                    <a:lumMod val="65000"/>
                    <a:lumOff val="35000"/>
                  </a:schemeClr>
                </a:solidFill>
                <a:latin typeface="微软雅黑" pitchFamily="34" charset="-122"/>
                <a:ea typeface="微软雅黑" pitchFamily="34" charset="-122"/>
              </a:rPr>
              <a:t>年，未来将在</a:t>
            </a:r>
            <a:r>
              <a:rPr lang="zh-CN" altLang="en-US" sz="1100" dirty="0">
                <a:solidFill>
                  <a:schemeClr val="tx1">
                    <a:lumMod val="65000"/>
                    <a:lumOff val="35000"/>
                  </a:schemeClr>
                </a:solidFill>
                <a:latin typeface="微软雅黑" pitchFamily="34" charset="-122"/>
                <a:ea typeface="微软雅黑" pitchFamily="34" charset="-122"/>
              </a:rPr>
              <a:t>香港和深圳两地上市，是中国最大的通信设备上市公司。</a:t>
            </a:r>
          </a:p>
          <a:p>
            <a:pPr algn="just">
              <a:lnSpc>
                <a:spcPct val="150000"/>
              </a:lnSpc>
            </a:pPr>
            <a:r>
              <a:rPr lang="zh-CN" altLang="en-US" sz="1100" dirty="0">
                <a:solidFill>
                  <a:schemeClr val="tx1">
                    <a:lumMod val="65000"/>
                    <a:lumOff val="35000"/>
                  </a:schemeClr>
                </a:solidFill>
                <a:latin typeface="微软雅黑" pitchFamily="34" charset="-122"/>
                <a:ea typeface="微软雅黑" pitchFamily="34" charset="-122"/>
              </a:rPr>
              <a:t>       某某公司是全球领先的综合通信解决方案提供商。</a:t>
            </a:r>
            <a:r>
              <a:rPr lang="zh-CN" altLang="en-US" sz="1100" dirty="0" smtClean="0">
                <a:solidFill>
                  <a:schemeClr val="tx1">
                    <a:lumMod val="65000"/>
                    <a:lumOff val="35000"/>
                  </a:schemeClr>
                </a:solidFill>
                <a:latin typeface="微软雅黑" pitchFamily="34" charset="-122"/>
                <a:ea typeface="微软雅黑" pitchFamily="34" charset="-122"/>
              </a:rPr>
              <a:t>公司</a:t>
            </a:r>
            <a:r>
              <a:rPr lang="zh-CN" altLang="en-US" sz="1100" dirty="0">
                <a:solidFill>
                  <a:schemeClr val="tx1">
                    <a:lumMod val="65000"/>
                    <a:lumOff val="35000"/>
                  </a:schemeClr>
                </a:solidFill>
                <a:latin typeface="微软雅黑" pitchFamily="34" charset="-122"/>
                <a:ea typeface="微软雅黑" pitchFamily="34" charset="-122"/>
              </a:rPr>
              <a:t>将</a:t>
            </a:r>
            <a:r>
              <a:rPr lang="zh-CN" altLang="en-US" sz="1100" dirty="0" smtClean="0">
                <a:solidFill>
                  <a:schemeClr val="tx1">
                    <a:lumMod val="65000"/>
                    <a:lumOff val="35000"/>
                  </a:schemeClr>
                </a:solidFill>
                <a:latin typeface="微软雅黑" pitchFamily="34" charset="-122"/>
                <a:ea typeface="微软雅黑" pitchFamily="34" charset="-122"/>
              </a:rPr>
              <a:t>为</a:t>
            </a:r>
            <a:r>
              <a:rPr lang="zh-CN" altLang="en-US" sz="1100" dirty="0">
                <a:solidFill>
                  <a:schemeClr val="tx1">
                    <a:lumMod val="65000"/>
                    <a:lumOff val="35000"/>
                  </a:schemeClr>
                </a:solidFill>
                <a:latin typeface="微软雅黑" pitchFamily="34" charset="-122"/>
                <a:ea typeface="微软雅黑" pitchFamily="34" charset="-122"/>
              </a:rPr>
              <a:t>全球160多个国家和地区的电信运营商和企业网客户提供创新技术与产品解决</a:t>
            </a:r>
            <a:r>
              <a:rPr lang="zh-CN" altLang="en-US" sz="1100" dirty="0" smtClean="0">
                <a:solidFill>
                  <a:schemeClr val="tx1">
                    <a:lumMod val="65000"/>
                    <a:lumOff val="35000"/>
                  </a:schemeClr>
                </a:solidFill>
                <a:latin typeface="微软雅黑" pitchFamily="34" charset="-122"/>
                <a:ea typeface="微软雅黑" pitchFamily="34" charset="-122"/>
              </a:rPr>
              <a:t>方案。</a:t>
            </a:r>
            <a:endParaRPr lang="zh-CN" altLang="en-US" sz="1100" dirty="0">
              <a:solidFill>
                <a:schemeClr val="tx1">
                  <a:lumMod val="65000"/>
                  <a:lumOff val="35000"/>
                </a:schemeClr>
              </a:solidFill>
              <a:latin typeface="微软雅黑" pitchFamily="34" charset="-122"/>
              <a:ea typeface="微软雅黑" pitchFamily="34" charset="-122"/>
            </a:endParaRPr>
          </a:p>
        </p:txBody>
      </p:sp>
      <p:grpSp>
        <p:nvGrpSpPr>
          <p:cNvPr id="21" name="组合 20"/>
          <p:cNvGrpSpPr/>
          <p:nvPr/>
        </p:nvGrpSpPr>
        <p:grpSpPr>
          <a:xfrm>
            <a:off x="2243605" y="3194274"/>
            <a:ext cx="2333091" cy="1458182"/>
            <a:chOff x="755576" y="1491630"/>
            <a:chExt cx="2880000" cy="1800000"/>
          </a:xfrm>
          <a:effectLst>
            <a:outerShdw blurRad="228600" dist="38100" dir="8400000" sx="105000" sy="105000" algn="tr" rotWithShape="0">
              <a:prstClr val="black">
                <a:alpha val="20000"/>
              </a:prstClr>
            </a:outerShdw>
          </a:effectLst>
        </p:grpSpPr>
        <p:sp>
          <p:nvSpPr>
            <p:cNvPr id="22" name="矩形 21"/>
            <p:cNvSpPr/>
            <p:nvPr/>
          </p:nvSpPr>
          <p:spPr>
            <a:xfrm>
              <a:off x="755576" y="1491630"/>
              <a:ext cx="2880000" cy="1800000"/>
            </a:xfrm>
            <a:prstGeom prst="rect">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3" name="矩形 22"/>
            <p:cNvSpPr/>
            <p:nvPr/>
          </p:nvSpPr>
          <p:spPr>
            <a:xfrm>
              <a:off x="813012" y="1524499"/>
              <a:ext cx="2772000" cy="172800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24" name="TextBox 23"/>
          <p:cNvSpPr txBox="1"/>
          <p:nvPr/>
        </p:nvSpPr>
        <p:spPr>
          <a:xfrm>
            <a:off x="3563888" y="475567"/>
            <a:ext cx="2016224" cy="307777"/>
          </a:xfrm>
          <a:prstGeom prst="rect">
            <a:avLst/>
          </a:prstGeom>
          <a:noFill/>
        </p:spPr>
        <p:txBody>
          <a:bodyPr wrap="square" lIns="0" tIns="0" rIns="0" bIns="0" rtlCol="0">
            <a:spAutoFit/>
          </a:bodyPr>
          <a:lstStyle/>
          <a:p>
            <a:pPr algn="ctr"/>
            <a:r>
              <a:rPr lang="zh-CN" altLang="en-US" sz="2000" b="1" dirty="0" smtClean="0">
                <a:latin typeface="微软雅黑" pitchFamily="34" charset="-122"/>
                <a:ea typeface="微软雅黑" pitchFamily="34" charset="-122"/>
              </a:rPr>
              <a:t>公司简介</a:t>
            </a:r>
            <a:endParaRPr lang="zh-CN" altLang="en-US" sz="1000" dirty="0">
              <a:latin typeface="微软雅黑" pitchFamily="34" charset="-122"/>
              <a:ea typeface="微软雅黑" pitchFamily="34" charset="-122"/>
            </a:endParaRPr>
          </a:p>
        </p:txBody>
      </p:sp>
    </p:spTree>
    <p:extLst>
      <p:ext uri="{BB962C8B-B14F-4D97-AF65-F5344CB8AC3E}">
        <p14:creationId xmlns:p14="http://schemas.microsoft.com/office/powerpoint/2010/main" val="1873068346"/>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anim calcmode="lin" valueType="num">
                                      <p:cBhvr>
                                        <p:cTn id="14" dur="500" fill="hold"/>
                                        <p:tgtEl>
                                          <p:spTgt spid="21"/>
                                        </p:tgtEl>
                                        <p:attrNameLst>
                                          <p:attrName>ppt_x</p:attrName>
                                        </p:attrNameLst>
                                      </p:cBhvr>
                                      <p:tavLst>
                                        <p:tav tm="0">
                                          <p:val>
                                            <p:strVal val="#ppt_x"/>
                                          </p:val>
                                        </p:tav>
                                        <p:tav tm="100000">
                                          <p:val>
                                            <p:strVal val="#ppt_x"/>
                                          </p:val>
                                        </p:tav>
                                      </p:tavLst>
                                    </p:anim>
                                    <p:anim calcmode="lin" valueType="num">
                                      <p:cBhvr>
                                        <p:cTn id="15" dur="500" fill="hold"/>
                                        <p:tgtEl>
                                          <p:spTgt spid="21"/>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2" presetClass="entr" presetSubtype="8" fill="hold" grpId="0" nodeType="afterEffect">
                                  <p:stCondLst>
                                    <p:cond delay="0"/>
                                  </p:stCondLst>
                                  <p:iterate type="lt">
                                    <p:tmPct val="30000"/>
                                  </p:iterate>
                                  <p:childTnLst>
                                    <p:set>
                                      <p:cBhvr>
                                        <p:cTn id="18" dur="1" fill="hold">
                                          <p:stCondLst>
                                            <p:cond delay="0"/>
                                          </p:stCondLst>
                                        </p:cTn>
                                        <p:tgtEl>
                                          <p:spTgt spid="5"/>
                                        </p:tgtEl>
                                        <p:attrNameLst>
                                          <p:attrName>style.visibility</p:attrName>
                                        </p:attrNameLst>
                                      </p:cBhvr>
                                      <p:to>
                                        <p:strVal val="visible"/>
                                      </p:to>
                                    </p:set>
                                    <p:animEffect transition="in" filter="wipe(left)">
                                      <p:cBhvr>
                                        <p:cTn id="19" dur="50"/>
                                        <p:tgtEl>
                                          <p:spTgt spid="5"/>
                                        </p:tgtEl>
                                      </p:cBhvr>
                                    </p:animEffect>
                                  </p:childTnLst>
                                </p:cTn>
                              </p:par>
                              <p:par>
                                <p:cTn id="20" presetID="36" presetClass="emph" presetSubtype="0" fill="hold" grpId="1" nodeType="withEffect">
                                  <p:stCondLst>
                                    <p:cond delay="0"/>
                                  </p:stCondLst>
                                  <p:iterate type="lt">
                                    <p:tmPct val="30000"/>
                                  </p:iterate>
                                  <p:childTnLst>
                                    <p:animScale>
                                      <p:cBhvr>
                                        <p:cTn id="21" dur="25" autoRev="1" fill="hold">
                                          <p:stCondLst>
                                            <p:cond delay="0"/>
                                          </p:stCondLst>
                                        </p:cTn>
                                        <p:tgtEl>
                                          <p:spTgt spid="5"/>
                                        </p:tgtEl>
                                      </p:cBhvr>
                                      <p:to x="80000" y="100000"/>
                                    </p:animScale>
                                    <p:anim by="(#ppt_w*0.10)" calcmode="lin" valueType="num">
                                      <p:cBhvr>
                                        <p:cTn id="22" dur="25" autoRev="1" fill="hold">
                                          <p:stCondLst>
                                            <p:cond delay="0"/>
                                          </p:stCondLst>
                                        </p:cTn>
                                        <p:tgtEl>
                                          <p:spTgt spid="5"/>
                                        </p:tgtEl>
                                        <p:attrNameLst>
                                          <p:attrName>ppt_x</p:attrName>
                                        </p:attrNameLst>
                                      </p:cBhvr>
                                    </p:anim>
                                    <p:anim by="(-#ppt_w*0.10)" calcmode="lin" valueType="num">
                                      <p:cBhvr>
                                        <p:cTn id="23" dur="25" autoRev="1" fill="hold">
                                          <p:stCondLst>
                                            <p:cond delay="0"/>
                                          </p:stCondLst>
                                        </p:cTn>
                                        <p:tgtEl>
                                          <p:spTgt spid="5"/>
                                        </p:tgtEl>
                                        <p:attrNameLst>
                                          <p:attrName>ppt_y</p:attrName>
                                        </p:attrNameLst>
                                      </p:cBhvr>
                                    </p:anim>
                                    <p:animRot by="-480000">
                                      <p:cBhvr>
                                        <p:cTn id="24" dur="25" autoRev="1"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32"/>
          <p:cNvGrpSpPr/>
          <p:nvPr/>
        </p:nvGrpSpPr>
        <p:grpSpPr>
          <a:xfrm>
            <a:off x="1747814" y="846409"/>
            <a:ext cx="1870428" cy="1870428"/>
            <a:chOff x="304800" y="673100"/>
            <a:chExt cx="4000500" cy="4000500"/>
          </a:xfrm>
          <a:effectLst>
            <a:outerShdw blurRad="444500" dist="254000" dir="8100000" algn="tr" rotWithShape="0">
              <a:prstClr val="black">
                <a:alpha val="50000"/>
              </a:prstClr>
            </a:outerShdw>
          </a:effectLst>
        </p:grpSpPr>
        <p:sp>
          <p:nvSpPr>
            <p:cNvPr id="38" name="同心圆 3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9" name="椭圆 3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0" name="椭圆 39"/>
          <p:cNvSpPr/>
          <p:nvPr/>
        </p:nvSpPr>
        <p:spPr>
          <a:xfrm>
            <a:off x="1021197" y="3291201"/>
            <a:ext cx="677676" cy="677676"/>
          </a:xfrm>
          <a:prstGeom prst="ellipse">
            <a:avLst/>
          </a:prstGeom>
          <a:solidFill>
            <a:schemeClr val="tx1"/>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nvSpPr>
        <p:spPr>
          <a:xfrm>
            <a:off x="1898898" y="507680"/>
            <a:ext cx="274777" cy="274777"/>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2" name="组合 41"/>
          <p:cNvGrpSpPr/>
          <p:nvPr/>
        </p:nvGrpSpPr>
        <p:grpSpPr>
          <a:xfrm>
            <a:off x="4870435" y="2666867"/>
            <a:ext cx="301060" cy="301060"/>
            <a:chOff x="304800" y="673100"/>
            <a:chExt cx="4000500" cy="4000500"/>
          </a:xfrm>
          <a:effectLst>
            <a:outerShdw blurRad="381000" dist="152400" dir="8100000" algn="tr" rotWithShape="0">
              <a:prstClr val="black">
                <a:alpha val="70000"/>
              </a:prstClr>
            </a:outerShdw>
          </a:effectLst>
        </p:grpSpPr>
        <p:sp>
          <p:nvSpPr>
            <p:cNvPr id="43" name="同心圆 4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4" name="椭圆 63"/>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5" name="组合 64"/>
          <p:cNvGrpSpPr/>
          <p:nvPr/>
        </p:nvGrpSpPr>
        <p:grpSpPr>
          <a:xfrm>
            <a:off x="5339712" y="1315977"/>
            <a:ext cx="623903" cy="623903"/>
            <a:chOff x="304800" y="673100"/>
            <a:chExt cx="4000500" cy="4000500"/>
          </a:xfrm>
          <a:effectLst>
            <a:outerShdw blurRad="317500" dist="190500" dir="8100000" algn="tr" rotWithShape="0">
              <a:prstClr val="black">
                <a:alpha val="50000"/>
              </a:prstClr>
            </a:outerShdw>
          </a:effectLst>
        </p:grpSpPr>
        <p:sp>
          <p:nvSpPr>
            <p:cNvPr id="66" name="同心圆 6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8" name="椭圆 67"/>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9" name="组合 68"/>
          <p:cNvGrpSpPr/>
          <p:nvPr/>
        </p:nvGrpSpPr>
        <p:grpSpPr>
          <a:xfrm>
            <a:off x="2680939" y="3364863"/>
            <a:ext cx="219777" cy="219777"/>
            <a:chOff x="304800" y="673100"/>
            <a:chExt cx="4000500" cy="4000500"/>
          </a:xfrm>
          <a:effectLst>
            <a:outerShdw blurRad="381000" dist="152400" dir="8100000" algn="tr" rotWithShape="0">
              <a:prstClr val="black">
                <a:alpha val="70000"/>
              </a:prstClr>
            </a:outerShdw>
          </a:effectLst>
        </p:grpSpPr>
        <p:sp>
          <p:nvSpPr>
            <p:cNvPr id="70" name="同心圆 6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1" name="椭圆 70"/>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2" name="组合 71"/>
          <p:cNvGrpSpPr/>
          <p:nvPr/>
        </p:nvGrpSpPr>
        <p:grpSpPr>
          <a:xfrm>
            <a:off x="432219" y="4349008"/>
            <a:ext cx="287919" cy="287919"/>
            <a:chOff x="304800" y="673100"/>
            <a:chExt cx="4000500" cy="4000500"/>
          </a:xfrm>
          <a:effectLst>
            <a:outerShdw blurRad="381000" dist="152400" dir="8100000" algn="tr" rotWithShape="0">
              <a:prstClr val="black">
                <a:alpha val="70000"/>
              </a:prstClr>
            </a:outerShdw>
          </a:effectLst>
        </p:grpSpPr>
        <p:sp>
          <p:nvSpPr>
            <p:cNvPr id="73" name="同心圆 7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4" name="椭圆 73"/>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5" name="椭圆 74"/>
          <p:cNvSpPr/>
          <p:nvPr/>
        </p:nvSpPr>
        <p:spPr>
          <a:xfrm>
            <a:off x="4534785" y="1054817"/>
            <a:ext cx="274777" cy="274777"/>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椭圆 75"/>
          <p:cNvSpPr/>
          <p:nvPr/>
        </p:nvSpPr>
        <p:spPr>
          <a:xfrm>
            <a:off x="4549298" y="4510926"/>
            <a:ext cx="137389" cy="137389"/>
          </a:xfrm>
          <a:prstGeom prst="ellipse">
            <a:avLst/>
          </a:prstGeom>
          <a:solidFill>
            <a:schemeClr val="tx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7" name="组合 76"/>
          <p:cNvGrpSpPr/>
          <p:nvPr/>
        </p:nvGrpSpPr>
        <p:grpSpPr>
          <a:xfrm>
            <a:off x="3568901" y="3123469"/>
            <a:ext cx="824609" cy="824609"/>
            <a:chOff x="304800" y="673100"/>
            <a:chExt cx="4000500" cy="4000500"/>
          </a:xfrm>
          <a:effectLst>
            <a:outerShdw blurRad="317500" dist="190500" dir="8100000" algn="tr" rotWithShape="0">
              <a:prstClr val="black">
                <a:alpha val="50000"/>
              </a:prstClr>
            </a:outerShdw>
          </a:effectLst>
        </p:grpSpPr>
        <p:sp>
          <p:nvSpPr>
            <p:cNvPr id="78" name="同心圆 7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9" name="椭圆 7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1" name="TextBox 80"/>
          <p:cNvSpPr txBox="1"/>
          <p:nvPr/>
        </p:nvSpPr>
        <p:spPr>
          <a:xfrm>
            <a:off x="1885522" y="1556658"/>
            <a:ext cx="1630575" cy="492443"/>
          </a:xfrm>
          <a:prstGeom prst="rect">
            <a:avLst/>
          </a:prstGeom>
          <a:noFill/>
          <a:effectLst/>
        </p:spPr>
        <p:txBody>
          <a:bodyPr wrap="none" rtlCol="0">
            <a:spAutoFit/>
          </a:bodyPr>
          <a:lstStyle/>
          <a:p>
            <a:r>
              <a:rPr lang="en-US" altLang="zh-CN" sz="2600" b="1" dirty="0" smtClean="0">
                <a:solidFill>
                  <a:srgbClr val="C00000"/>
                </a:solidFill>
                <a:latin typeface="微软雅黑" pitchFamily="34" charset="-122"/>
                <a:ea typeface="造字工房俊雅锐宋体验版常规体" pitchFamily="50" charset="-122"/>
              </a:rPr>
              <a:t>THANKS</a:t>
            </a:r>
            <a:endParaRPr lang="zh-CN" altLang="en-US" sz="2600" b="1" dirty="0">
              <a:solidFill>
                <a:srgbClr val="C00000"/>
              </a:solidFill>
              <a:latin typeface="微软雅黑" pitchFamily="34" charset="-122"/>
              <a:ea typeface="造字工房俊雅锐宋体验版常规体" pitchFamily="50" charset="-122"/>
            </a:endParaRPr>
          </a:p>
        </p:txBody>
      </p:sp>
      <p:sp>
        <p:nvSpPr>
          <p:cNvPr id="83" name="TextBox 82"/>
          <p:cNvSpPr txBox="1"/>
          <p:nvPr/>
        </p:nvSpPr>
        <p:spPr>
          <a:xfrm>
            <a:off x="6156176" y="3194025"/>
            <a:ext cx="2544286" cy="1508105"/>
          </a:xfrm>
          <a:prstGeom prst="rect">
            <a:avLst/>
          </a:prstGeom>
          <a:noFill/>
        </p:spPr>
        <p:txBody>
          <a:bodyPr wrap="none" rtlCol="0">
            <a:spAutoFit/>
          </a:bodyPr>
          <a:lstStyle/>
          <a:p>
            <a:r>
              <a:rPr lang="zh-CN" altLang="en-US" sz="4600" dirty="0" smtClean="0">
                <a:latin typeface="微软雅黑" pitchFamily="34" charset="-122"/>
                <a:ea typeface="微软雅黑" pitchFamily="34" charset="-122"/>
              </a:rPr>
              <a:t>演示完毕</a:t>
            </a:r>
            <a:endParaRPr lang="en-US" altLang="zh-CN" sz="4600" dirty="0" smtClean="0">
              <a:latin typeface="微软雅黑" pitchFamily="34" charset="-122"/>
              <a:ea typeface="微软雅黑" pitchFamily="34" charset="-122"/>
            </a:endParaRPr>
          </a:p>
          <a:p>
            <a:r>
              <a:rPr lang="zh-CN" altLang="en-US" sz="4600" dirty="0" smtClean="0">
                <a:latin typeface="微软雅黑" pitchFamily="34" charset="-122"/>
                <a:ea typeface="微软雅黑" pitchFamily="34" charset="-122"/>
              </a:rPr>
              <a:t>感谢观看</a:t>
            </a:r>
            <a:endParaRPr lang="en-US" altLang="zh-CN" sz="4600" dirty="0" smtClean="0">
              <a:latin typeface="微软雅黑" pitchFamily="34" charset="-122"/>
              <a:ea typeface="微软雅黑" pitchFamily="34" charset="-122"/>
            </a:endParaRPr>
          </a:p>
        </p:txBody>
      </p:sp>
      <p:sp>
        <p:nvSpPr>
          <p:cNvPr id="27" name="TextBox 26"/>
          <p:cNvSpPr txBox="1"/>
          <p:nvPr/>
        </p:nvSpPr>
        <p:spPr>
          <a:xfrm>
            <a:off x="10609990" y="6382589"/>
            <a:ext cx="877163" cy="369332"/>
          </a:xfrm>
          <a:prstGeom prst="rect">
            <a:avLst/>
          </a:prstGeom>
          <a:noFill/>
        </p:spPr>
        <p:txBody>
          <a:bodyPr wrap="none" rtlCol="0">
            <a:spAutoFit/>
          </a:bodyPr>
          <a:lstStyle/>
          <a:p>
            <a:r>
              <a:rPr lang="zh-CN" altLang="en-US" dirty="0" smtClean="0"/>
              <a:t>延时符</a:t>
            </a:r>
            <a:endParaRPr lang="zh-CN" altLang="en-US" dirty="0"/>
          </a:p>
        </p:txBody>
      </p:sp>
      <p:pic>
        <p:nvPicPr>
          <p:cNvPr id="2" name="图片 1">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custDataLst>
      <p:tags r:id="rId1"/>
    </p:custDataLst>
    <p:extLst>
      <p:ext uri="{BB962C8B-B14F-4D97-AF65-F5344CB8AC3E}">
        <p14:creationId xmlns:p14="http://schemas.microsoft.com/office/powerpoint/2010/main" val="1228628852"/>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400"/>
                                  </p:stCondLst>
                                  <p:childTnLst>
                                    <p:set>
                                      <p:cBhvr>
                                        <p:cTn id="6" dur="1" fill="hold">
                                          <p:stCondLst>
                                            <p:cond delay="0"/>
                                          </p:stCondLst>
                                        </p:cTn>
                                        <p:tgtEl>
                                          <p:spTgt spid="33"/>
                                        </p:tgtEl>
                                        <p:attrNameLst>
                                          <p:attrName>style.visibility</p:attrName>
                                        </p:attrNameLst>
                                      </p:cBhvr>
                                      <p:to>
                                        <p:strVal val="visible"/>
                                      </p:to>
                                    </p:set>
                                  </p:childTnLst>
                                </p:cTn>
                              </p:par>
                              <p:par>
                                <p:cTn id="7" presetID="53" presetClass="entr" presetSubtype="16" fill="hold" nodeType="withEffect">
                                  <p:stCondLst>
                                    <p:cond delay="400"/>
                                  </p:stCondLst>
                                  <p:childTnLst>
                                    <p:set>
                                      <p:cBhvr>
                                        <p:cTn id="8" dur="1" fill="hold">
                                          <p:stCondLst>
                                            <p:cond delay="0"/>
                                          </p:stCondLst>
                                        </p:cTn>
                                        <p:tgtEl>
                                          <p:spTgt spid="33"/>
                                        </p:tgtEl>
                                        <p:attrNameLst>
                                          <p:attrName>style.visibility</p:attrName>
                                        </p:attrNameLst>
                                      </p:cBhvr>
                                      <p:to>
                                        <p:strVal val="visible"/>
                                      </p:to>
                                    </p:set>
                                    <p:anim calcmode="lin" valueType="num">
                                      <p:cBhvr>
                                        <p:cTn id="9" dur="1000" fill="hold"/>
                                        <p:tgtEl>
                                          <p:spTgt spid="33"/>
                                        </p:tgtEl>
                                        <p:attrNameLst>
                                          <p:attrName>ppt_w</p:attrName>
                                        </p:attrNameLst>
                                      </p:cBhvr>
                                      <p:tavLst>
                                        <p:tav tm="0">
                                          <p:val>
                                            <p:fltVal val="0"/>
                                          </p:val>
                                        </p:tav>
                                        <p:tav tm="100000">
                                          <p:val>
                                            <p:strVal val="#ppt_w"/>
                                          </p:val>
                                        </p:tav>
                                      </p:tavLst>
                                    </p:anim>
                                    <p:anim calcmode="lin" valueType="num">
                                      <p:cBhvr>
                                        <p:cTn id="10" dur="1000" fill="hold"/>
                                        <p:tgtEl>
                                          <p:spTgt spid="33"/>
                                        </p:tgtEl>
                                        <p:attrNameLst>
                                          <p:attrName>ppt_h</p:attrName>
                                        </p:attrNameLst>
                                      </p:cBhvr>
                                      <p:tavLst>
                                        <p:tav tm="0">
                                          <p:val>
                                            <p:fltVal val="0"/>
                                          </p:val>
                                        </p:tav>
                                        <p:tav tm="100000">
                                          <p:val>
                                            <p:strVal val="#ppt_h"/>
                                          </p:val>
                                        </p:tav>
                                      </p:tavLst>
                                    </p:anim>
                                    <p:animEffect transition="in" filter="fade">
                                      <p:cBhvr>
                                        <p:cTn id="11" dur="1000"/>
                                        <p:tgtEl>
                                          <p:spTgt spid="33"/>
                                        </p:tgtEl>
                                      </p:cBhvr>
                                    </p:animEffect>
                                  </p:childTnLst>
                                </p:cTn>
                              </p:par>
                              <p:par>
                                <p:cTn id="12" presetID="64" presetClass="path" presetSubtype="0" fill="hold" nodeType="withEffect">
                                  <p:stCondLst>
                                    <p:cond delay="400"/>
                                  </p:stCondLst>
                                  <p:childTnLst>
                                    <p:animMotion origin="layout" path="M -4.72222E-6 -4.68026E-6 L 0.38872 0.84338 " pathEditMode="relative" rAng="0" ptsTypes="AA">
                                      <p:cBhvr>
                                        <p:cTn id="13" dur="1000" spd="-100000" fill="hold"/>
                                        <p:tgtEl>
                                          <p:spTgt spid="33"/>
                                        </p:tgtEl>
                                        <p:attrNameLst>
                                          <p:attrName>ppt_x</p:attrName>
                                          <p:attrName>ppt_y</p:attrName>
                                        </p:attrNameLst>
                                      </p:cBhvr>
                                      <p:rCtr x="19427" y="42169"/>
                                    </p:animMotion>
                                  </p:childTnLst>
                                </p:cTn>
                              </p:par>
                              <p:par>
                                <p:cTn id="14" presetID="1" presetClass="entr" presetSubtype="0" fill="hold" grpId="0" nodeType="withEffect">
                                  <p:stCondLst>
                                    <p:cond delay="300"/>
                                  </p:stCondLst>
                                  <p:childTnLst>
                                    <p:set>
                                      <p:cBhvr>
                                        <p:cTn id="15" dur="1" fill="hold">
                                          <p:stCondLst>
                                            <p:cond delay="0"/>
                                          </p:stCondLst>
                                        </p:cTn>
                                        <p:tgtEl>
                                          <p:spTgt spid="41"/>
                                        </p:tgtEl>
                                        <p:attrNameLst>
                                          <p:attrName>style.visibility</p:attrName>
                                        </p:attrNameLst>
                                      </p:cBhvr>
                                      <p:to>
                                        <p:strVal val="visible"/>
                                      </p:to>
                                    </p:set>
                                  </p:childTnLst>
                                </p:cTn>
                              </p:par>
                              <p:par>
                                <p:cTn id="16" presetID="53" presetClass="entr" presetSubtype="16" fill="hold" grpId="1" nodeType="withEffect">
                                  <p:stCondLst>
                                    <p:cond delay="300"/>
                                  </p:stCondLst>
                                  <p:childTnLst>
                                    <p:set>
                                      <p:cBhvr>
                                        <p:cTn id="17" dur="1" fill="hold">
                                          <p:stCondLst>
                                            <p:cond delay="0"/>
                                          </p:stCondLst>
                                        </p:cTn>
                                        <p:tgtEl>
                                          <p:spTgt spid="41"/>
                                        </p:tgtEl>
                                        <p:attrNameLst>
                                          <p:attrName>style.visibility</p:attrName>
                                        </p:attrNameLst>
                                      </p:cBhvr>
                                      <p:to>
                                        <p:strVal val="visible"/>
                                      </p:to>
                                    </p:set>
                                    <p:anim calcmode="lin" valueType="num">
                                      <p:cBhvr>
                                        <p:cTn id="18" dur="1000" fill="hold"/>
                                        <p:tgtEl>
                                          <p:spTgt spid="41"/>
                                        </p:tgtEl>
                                        <p:attrNameLst>
                                          <p:attrName>ppt_w</p:attrName>
                                        </p:attrNameLst>
                                      </p:cBhvr>
                                      <p:tavLst>
                                        <p:tav tm="0">
                                          <p:val>
                                            <p:fltVal val="0"/>
                                          </p:val>
                                        </p:tav>
                                        <p:tav tm="100000">
                                          <p:val>
                                            <p:strVal val="#ppt_w"/>
                                          </p:val>
                                        </p:tav>
                                      </p:tavLst>
                                    </p:anim>
                                    <p:anim calcmode="lin" valueType="num">
                                      <p:cBhvr>
                                        <p:cTn id="19" dur="1000" fill="hold"/>
                                        <p:tgtEl>
                                          <p:spTgt spid="41"/>
                                        </p:tgtEl>
                                        <p:attrNameLst>
                                          <p:attrName>ppt_h</p:attrName>
                                        </p:attrNameLst>
                                      </p:cBhvr>
                                      <p:tavLst>
                                        <p:tav tm="0">
                                          <p:val>
                                            <p:fltVal val="0"/>
                                          </p:val>
                                        </p:tav>
                                        <p:tav tm="100000">
                                          <p:val>
                                            <p:strVal val="#ppt_h"/>
                                          </p:val>
                                        </p:tav>
                                      </p:tavLst>
                                    </p:anim>
                                    <p:animEffect transition="in" filter="fade">
                                      <p:cBhvr>
                                        <p:cTn id="20" dur="1000"/>
                                        <p:tgtEl>
                                          <p:spTgt spid="41"/>
                                        </p:tgtEl>
                                      </p:cBhvr>
                                    </p:animEffect>
                                  </p:childTnLst>
                                </p:cTn>
                              </p:par>
                              <p:par>
                                <p:cTn id="21" presetID="64" presetClass="path" presetSubtype="0" fill="hold" grpId="2" nodeType="withEffect">
                                  <p:stCondLst>
                                    <p:cond delay="300"/>
                                  </p:stCondLst>
                                  <p:childTnLst>
                                    <p:animMotion origin="layout" path="M 2.77778E-6 2.422E-6 L 0.39375 -0.33797 " pathEditMode="relative" rAng="0" ptsTypes="AA">
                                      <p:cBhvr>
                                        <p:cTn id="22" dur="1000" spd="-100000" fill="hold"/>
                                        <p:tgtEl>
                                          <p:spTgt spid="41"/>
                                        </p:tgtEl>
                                        <p:attrNameLst>
                                          <p:attrName>ppt_x</p:attrName>
                                          <p:attrName>ppt_y</p:attrName>
                                        </p:attrNameLst>
                                      </p:cBhvr>
                                      <p:rCtr x="19688" y="-16898"/>
                                    </p:animMotion>
                                  </p:childTnLst>
                                </p:cTn>
                              </p:par>
                              <p:par>
                                <p:cTn id="23" presetID="1" presetClass="entr" presetSubtype="0" fill="hold" nodeType="withEffect">
                                  <p:stCondLst>
                                    <p:cond delay="300"/>
                                  </p:stCondLst>
                                  <p:childTnLst>
                                    <p:set>
                                      <p:cBhvr>
                                        <p:cTn id="24" dur="1" fill="hold">
                                          <p:stCondLst>
                                            <p:cond delay="0"/>
                                          </p:stCondLst>
                                        </p:cTn>
                                        <p:tgtEl>
                                          <p:spTgt spid="42"/>
                                        </p:tgtEl>
                                        <p:attrNameLst>
                                          <p:attrName>style.visibility</p:attrName>
                                        </p:attrNameLst>
                                      </p:cBhvr>
                                      <p:to>
                                        <p:strVal val="visible"/>
                                      </p:to>
                                    </p:set>
                                  </p:childTnLst>
                                </p:cTn>
                              </p:par>
                              <p:par>
                                <p:cTn id="25" presetID="53" presetClass="entr" presetSubtype="16" fill="hold" nodeType="withEffect">
                                  <p:stCondLst>
                                    <p:cond delay="300"/>
                                  </p:stCondLst>
                                  <p:childTnLst>
                                    <p:set>
                                      <p:cBhvr>
                                        <p:cTn id="26" dur="1" fill="hold">
                                          <p:stCondLst>
                                            <p:cond delay="0"/>
                                          </p:stCondLst>
                                        </p:cTn>
                                        <p:tgtEl>
                                          <p:spTgt spid="42"/>
                                        </p:tgtEl>
                                        <p:attrNameLst>
                                          <p:attrName>style.visibility</p:attrName>
                                        </p:attrNameLst>
                                      </p:cBhvr>
                                      <p:to>
                                        <p:strVal val="visible"/>
                                      </p:to>
                                    </p:set>
                                    <p:anim calcmode="lin" valueType="num">
                                      <p:cBhvr>
                                        <p:cTn id="27" dur="1000" fill="hold"/>
                                        <p:tgtEl>
                                          <p:spTgt spid="42"/>
                                        </p:tgtEl>
                                        <p:attrNameLst>
                                          <p:attrName>ppt_w</p:attrName>
                                        </p:attrNameLst>
                                      </p:cBhvr>
                                      <p:tavLst>
                                        <p:tav tm="0">
                                          <p:val>
                                            <p:fltVal val="0"/>
                                          </p:val>
                                        </p:tav>
                                        <p:tav tm="100000">
                                          <p:val>
                                            <p:strVal val="#ppt_w"/>
                                          </p:val>
                                        </p:tav>
                                      </p:tavLst>
                                    </p:anim>
                                    <p:anim calcmode="lin" valueType="num">
                                      <p:cBhvr>
                                        <p:cTn id="28" dur="1000" fill="hold"/>
                                        <p:tgtEl>
                                          <p:spTgt spid="42"/>
                                        </p:tgtEl>
                                        <p:attrNameLst>
                                          <p:attrName>ppt_h</p:attrName>
                                        </p:attrNameLst>
                                      </p:cBhvr>
                                      <p:tavLst>
                                        <p:tav tm="0">
                                          <p:val>
                                            <p:fltVal val="0"/>
                                          </p:val>
                                        </p:tav>
                                        <p:tav tm="100000">
                                          <p:val>
                                            <p:strVal val="#ppt_h"/>
                                          </p:val>
                                        </p:tav>
                                      </p:tavLst>
                                    </p:anim>
                                    <p:animEffect transition="in" filter="fade">
                                      <p:cBhvr>
                                        <p:cTn id="29" dur="1000"/>
                                        <p:tgtEl>
                                          <p:spTgt spid="42"/>
                                        </p:tgtEl>
                                      </p:cBhvr>
                                    </p:animEffect>
                                  </p:childTnLst>
                                </p:cTn>
                              </p:par>
                              <p:par>
                                <p:cTn id="30" presetID="64" presetClass="path" presetSubtype="0" fill="hold" nodeType="withEffect">
                                  <p:stCondLst>
                                    <p:cond delay="300"/>
                                  </p:stCondLst>
                                  <p:childTnLst>
                                    <p:animMotion origin="layout" path="M -5.55556E-7 -1.46123E-6 L 0.20451 0.58418 " pathEditMode="relative" rAng="0" ptsTypes="AA">
                                      <p:cBhvr>
                                        <p:cTn id="31" dur="1000" spd="-100000" fill="hold"/>
                                        <p:tgtEl>
                                          <p:spTgt spid="42"/>
                                        </p:tgtEl>
                                        <p:attrNameLst>
                                          <p:attrName>ppt_x</p:attrName>
                                          <p:attrName>ppt_y</p:attrName>
                                        </p:attrNameLst>
                                      </p:cBhvr>
                                      <p:rCtr x="10226" y="29194"/>
                                    </p:animMotion>
                                  </p:childTnLst>
                                </p:cTn>
                              </p:par>
                              <p:par>
                                <p:cTn id="32" presetID="1" presetClass="entr" presetSubtype="0" fill="hold" nodeType="withEffect">
                                  <p:stCondLst>
                                    <p:cond delay="0"/>
                                  </p:stCondLst>
                                  <p:childTnLst>
                                    <p:set>
                                      <p:cBhvr>
                                        <p:cTn id="33" dur="1" fill="hold">
                                          <p:stCondLst>
                                            <p:cond delay="0"/>
                                          </p:stCondLst>
                                        </p:cTn>
                                        <p:tgtEl>
                                          <p:spTgt spid="65"/>
                                        </p:tgtEl>
                                        <p:attrNameLst>
                                          <p:attrName>style.visibility</p:attrName>
                                        </p:attrNameLst>
                                      </p:cBhvr>
                                      <p:to>
                                        <p:strVal val="visible"/>
                                      </p:to>
                                    </p:set>
                                  </p:childTnLst>
                                </p:cTn>
                              </p:par>
                              <p:par>
                                <p:cTn id="34" presetID="53" presetClass="entr" presetSubtype="16" fill="hold" nodeType="withEffect">
                                  <p:stCondLst>
                                    <p:cond delay="0"/>
                                  </p:stCondLst>
                                  <p:childTnLst>
                                    <p:set>
                                      <p:cBhvr>
                                        <p:cTn id="35" dur="1" fill="hold">
                                          <p:stCondLst>
                                            <p:cond delay="0"/>
                                          </p:stCondLst>
                                        </p:cTn>
                                        <p:tgtEl>
                                          <p:spTgt spid="65"/>
                                        </p:tgtEl>
                                        <p:attrNameLst>
                                          <p:attrName>style.visibility</p:attrName>
                                        </p:attrNameLst>
                                      </p:cBhvr>
                                      <p:to>
                                        <p:strVal val="visible"/>
                                      </p:to>
                                    </p:set>
                                    <p:anim calcmode="lin" valueType="num">
                                      <p:cBhvr>
                                        <p:cTn id="36" dur="1000" fill="hold"/>
                                        <p:tgtEl>
                                          <p:spTgt spid="65"/>
                                        </p:tgtEl>
                                        <p:attrNameLst>
                                          <p:attrName>ppt_w</p:attrName>
                                        </p:attrNameLst>
                                      </p:cBhvr>
                                      <p:tavLst>
                                        <p:tav tm="0">
                                          <p:val>
                                            <p:fltVal val="0"/>
                                          </p:val>
                                        </p:tav>
                                        <p:tav tm="100000">
                                          <p:val>
                                            <p:strVal val="#ppt_w"/>
                                          </p:val>
                                        </p:tav>
                                      </p:tavLst>
                                    </p:anim>
                                    <p:anim calcmode="lin" valueType="num">
                                      <p:cBhvr>
                                        <p:cTn id="37" dur="1000" fill="hold"/>
                                        <p:tgtEl>
                                          <p:spTgt spid="65"/>
                                        </p:tgtEl>
                                        <p:attrNameLst>
                                          <p:attrName>ppt_h</p:attrName>
                                        </p:attrNameLst>
                                      </p:cBhvr>
                                      <p:tavLst>
                                        <p:tav tm="0">
                                          <p:val>
                                            <p:fltVal val="0"/>
                                          </p:val>
                                        </p:tav>
                                        <p:tav tm="100000">
                                          <p:val>
                                            <p:strVal val="#ppt_h"/>
                                          </p:val>
                                        </p:tav>
                                      </p:tavLst>
                                    </p:anim>
                                    <p:animEffect transition="in" filter="fade">
                                      <p:cBhvr>
                                        <p:cTn id="38" dur="1000"/>
                                        <p:tgtEl>
                                          <p:spTgt spid="65"/>
                                        </p:tgtEl>
                                      </p:cBhvr>
                                    </p:animEffect>
                                  </p:childTnLst>
                                </p:cTn>
                              </p:par>
                              <p:par>
                                <p:cTn id="39" presetID="64" presetClass="path" presetSubtype="0" fill="hold" nodeType="withEffect">
                                  <p:stCondLst>
                                    <p:cond delay="0"/>
                                  </p:stCondLst>
                                  <p:childTnLst>
                                    <p:animMotion origin="layout" path="M -5.55556E-7 -3.28699E-6 L -0.52465 -0.50942 " pathEditMode="relative" rAng="0" ptsTypes="AA">
                                      <p:cBhvr>
                                        <p:cTn id="40" dur="1000" spd="-100000" fill="hold"/>
                                        <p:tgtEl>
                                          <p:spTgt spid="65"/>
                                        </p:tgtEl>
                                        <p:attrNameLst>
                                          <p:attrName>ppt_x</p:attrName>
                                          <p:attrName>ppt_y</p:attrName>
                                        </p:attrNameLst>
                                      </p:cBhvr>
                                      <p:rCtr x="-26233" y="-25487"/>
                                    </p:animMotion>
                                  </p:childTnLst>
                                </p:cTn>
                              </p:par>
                              <p:par>
                                <p:cTn id="41" presetID="1" presetClass="entr" presetSubtype="0" fill="hold" grpId="0" nodeType="withEffect">
                                  <p:stCondLst>
                                    <p:cond delay="200"/>
                                  </p:stCondLst>
                                  <p:childTnLst>
                                    <p:set>
                                      <p:cBhvr>
                                        <p:cTn id="42" dur="1" fill="hold">
                                          <p:stCondLst>
                                            <p:cond delay="0"/>
                                          </p:stCondLst>
                                        </p:cTn>
                                        <p:tgtEl>
                                          <p:spTgt spid="75"/>
                                        </p:tgtEl>
                                        <p:attrNameLst>
                                          <p:attrName>style.visibility</p:attrName>
                                        </p:attrNameLst>
                                      </p:cBhvr>
                                      <p:to>
                                        <p:strVal val="visible"/>
                                      </p:to>
                                    </p:set>
                                  </p:childTnLst>
                                </p:cTn>
                              </p:par>
                              <p:par>
                                <p:cTn id="43" presetID="53" presetClass="entr" presetSubtype="16" fill="hold" grpId="1" nodeType="withEffect">
                                  <p:stCondLst>
                                    <p:cond delay="200"/>
                                  </p:stCondLst>
                                  <p:childTnLst>
                                    <p:set>
                                      <p:cBhvr>
                                        <p:cTn id="44" dur="1" fill="hold">
                                          <p:stCondLst>
                                            <p:cond delay="0"/>
                                          </p:stCondLst>
                                        </p:cTn>
                                        <p:tgtEl>
                                          <p:spTgt spid="75"/>
                                        </p:tgtEl>
                                        <p:attrNameLst>
                                          <p:attrName>style.visibility</p:attrName>
                                        </p:attrNameLst>
                                      </p:cBhvr>
                                      <p:to>
                                        <p:strVal val="visible"/>
                                      </p:to>
                                    </p:set>
                                    <p:anim calcmode="lin" valueType="num">
                                      <p:cBhvr>
                                        <p:cTn id="45" dur="1000" fill="hold"/>
                                        <p:tgtEl>
                                          <p:spTgt spid="75"/>
                                        </p:tgtEl>
                                        <p:attrNameLst>
                                          <p:attrName>ppt_w</p:attrName>
                                        </p:attrNameLst>
                                      </p:cBhvr>
                                      <p:tavLst>
                                        <p:tav tm="0">
                                          <p:val>
                                            <p:fltVal val="0"/>
                                          </p:val>
                                        </p:tav>
                                        <p:tav tm="100000">
                                          <p:val>
                                            <p:strVal val="#ppt_w"/>
                                          </p:val>
                                        </p:tav>
                                      </p:tavLst>
                                    </p:anim>
                                    <p:anim calcmode="lin" valueType="num">
                                      <p:cBhvr>
                                        <p:cTn id="46" dur="1000" fill="hold"/>
                                        <p:tgtEl>
                                          <p:spTgt spid="75"/>
                                        </p:tgtEl>
                                        <p:attrNameLst>
                                          <p:attrName>ppt_h</p:attrName>
                                        </p:attrNameLst>
                                      </p:cBhvr>
                                      <p:tavLst>
                                        <p:tav tm="0">
                                          <p:val>
                                            <p:fltVal val="0"/>
                                          </p:val>
                                        </p:tav>
                                        <p:tav tm="100000">
                                          <p:val>
                                            <p:strVal val="#ppt_h"/>
                                          </p:val>
                                        </p:tav>
                                      </p:tavLst>
                                    </p:anim>
                                    <p:animEffect transition="in" filter="fade">
                                      <p:cBhvr>
                                        <p:cTn id="47" dur="1000"/>
                                        <p:tgtEl>
                                          <p:spTgt spid="75"/>
                                        </p:tgtEl>
                                      </p:cBhvr>
                                    </p:animEffect>
                                  </p:childTnLst>
                                </p:cTn>
                              </p:par>
                              <p:par>
                                <p:cTn id="48" presetID="64" presetClass="path" presetSubtype="0" fill="hold" grpId="2" nodeType="withEffect">
                                  <p:stCondLst>
                                    <p:cond delay="200"/>
                                  </p:stCondLst>
                                  <p:childTnLst>
                                    <p:animMotion origin="layout" path="M -2.22222E-6 1.18319E-6 L 0.21702 -0.37071 " pathEditMode="relative" rAng="0" ptsTypes="AA">
                                      <p:cBhvr>
                                        <p:cTn id="49" dur="1000" spd="-100000" fill="hold"/>
                                        <p:tgtEl>
                                          <p:spTgt spid="75"/>
                                        </p:tgtEl>
                                        <p:attrNameLst>
                                          <p:attrName>ppt_x</p:attrName>
                                          <p:attrName>ppt_y</p:attrName>
                                        </p:attrNameLst>
                                      </p:cBhvr>
                                      <p:rCtr x="10851" y="-18536"/>
                                    </p:animMotion>
                                  </p:childTnLst>
                                </p:cTn>
                              </p:par>
                              <p:par>
                                <p:cTn id="50" presetID="1" presetClass="entr" presetSubtype="0" fill="hold" grpId="0" nodeType="withEffect">
                                  <p:stCondLst>
                                    <p:cond delay="400"/>
                                  </p:stCondLst>
                                  <p:childTnLst>
                                    <p:set>
                                      <p:cBhvr>
                                        <p:cTn id="51" dur="1" fill="hold">
                                          <p:stCondLst>
                                            <p:cond delay="0"/>
                                          </p:stCondLst>
                                        </p:cTn>
                                        <p:tgtEl>
                                          <p:spTgt spid="76"/>
                                        </p:tgtEl>
                                        <p:attrNameLst>
                                          <p:attrName>style.visibility</p:attrName>
                                        </p:attrNameLst>
                                      </p:cBhvr>
                                      <p:to>
                                        <p:strVal val="visible"/>
                                      </p:to>
                                    </p:set>
                                  </p:childTnLst>
                                </p:cTn>
                              </p:par>
                              <p:par>
                                <p:cTn id="52" presetID="53" presetClass="entr" presetSubtype="16" fill="hold" grpId="1" nodeType="withEffect">
                                  <p:stCondLst>
                                    <p:cond delay="400"/>
                                  </p:stCondLst>
                                  <p:childTnLst>
                                    <p:set>
                                      <p:cBhvr>
                                        <p:cTn id="53" dur="1" fill="hold">
                                          <p:stCondLst>
                                            <p:cond delay="0"/>
                                          </p:stCondLst>
                                        </p:cTn>
                                        <p:tgtEl>
                                          <p:spTgt spid="76"/>
                                        </p:tgtEl>
                                        <p:attrNameLst>
                                          <p:attrName>style.visibility</p:attrName>
                                        </p:attrNameLst>
                                      </p:cBhvr>
                                      <p:to>
                                        <p:strVal val="visible"/>
                                      </p:to>
                                    </p:set>
                                    <p:anim calcmode="lin" valueType="num">
                                      <p:cBhvr>
                                        <p:cTn id="54" dur="1000" fill="hold"/>
                                        <p:tgtEl>
                                          <p:spTgt spid="76"/>
                                        </p:tgtEl>
                                        <p:attrNameLst>
                                          <p:attrName>ppt_w</p:attrName>
                                        </p:attrNameLst>
                                      </p:cBhvr>
                                      <p:tavLst>
                                        <p:tav tm="0">
                                          <p:val>
                                            <p:fltVal val="0"/>
                                          </p:val>
                                        </p:tav>
                                        <p:tav tm="100000">
                                          <p:val>
                                            <p:strVal val="#ppt_w"/>
                                          </p:val>
                                        </p:tav>
                                      </p:tavLst>
                                    </p:anim>
                                    <p:anim calcmode="lin" valueType="num">
                                      <p:cBhvr>
                                        <p:cTn id="55" dur="1000" fill="hold"/>
                                        <p:tgtEl>
                                          <p:spTgt spid="76"/>
                                        </p:tgtEl>
                                        <p:attrNameLst>
                                          <p:attrName>ppt_h</p:attrName>
                                        </p:attrNameLst>
                                      </p:cBhvr>
                                      <p:tavLst>
                                        <p:tav tm="0">
                                          <p:val>
                                            <p:fltVal val="0"/>
                                          </p:val>
                                        </p:tav>
                                        <p:tav tm="100000">
                                          <p:val>
                                            <p:strVal val="#ppt_h"/>
                                          </p:val>
                                        </p:tav>
                                      </p:tavLst>
                                    </p:anim>
                                    <p:animEffect transition="in" filter="fade">
                                      <p:cBhvr>
                                        <p:cTn id="56" dur="1000"/>
                                        <p:tgtEl>
                                          <p:spTgt spid="76"/>
                                        </p:tgtEl>
                                      </p:cBhvr>
                                    </p:animEffect>
                                  </p:childTnLst>
                                </p:cTn>
                              </p:par>
                              <p:par>
                                <p:cTn id="57" presetID="64" presetClass="path" presetSubtype="0" fill="hold" grpId="2" nodeType="withEffect">
                                  <p:stCondLst>
                                    <p:cond delay="400"/>
                                  </p:stCondLst>
                                  <p:childTnLst>
                                    <p:animMotion origin="layout" path="M 5E-6 2.09762E-6 L -0.18855 -1.11369 " pathEditMode="relative" rAng="0" ptsTypes="AA">
                                      <p:cBhvr>
                                        <p:cTn id="58" dur="1000" spd="-100000" fill="hold"/>
                                        <p:tgtEl>
                                          <p:spTgt spid="76"/>
                                        </p:tgtEl>
                                        <p:attrNameLst>
                                          <p:attrName>ppt_x</p:attrName>
                                          <p:attrName>ppt_y</p:attrName>
                                        </p:attrNameLst>
                                      </p:cBhvr>
                                      <p:rCtr x="-9427" y="-55700"/>
                                    </p:animMotion>
                                  </p:childTnLst>
                                </p:cTn>
                              </p:par>
                              <p:par>
                                <p:cTn id="59" presetID="1" presetClass="entr" presetSubtype="0" fill="hold" grpId="0" nodeType="withEffect">
                                  <p:stCondLst>
                                    <p:cond delay="200"/>
                                  </p:stCondLst>
                                  <p:childTnLst>
                                    <p:set>
                                      <p:cBhvr>
                                        <p:cTn id="60" dur="1" fill="hold">
                                          <p:stCondLst>
                                            <p:cond delay="0"/>
                                          </p:stCondLst>
                                        </p:cTn>
                                        <p:tgtEl>
                                          <p:spTgt spid="40"/>
                                        </p:tgtEl>
                                        <p:attrNameLst>
                                          <p:attrName>style.visibility</p:attrName>
                                        </p:attrNameLst>
                                      </p:cBhvr>
                                      <p:to>
                                        <p:strVal val="visible"/>
                                      </p:to>
                                    </p:set>
                                  </p:childTnLst>
                                </p:cTn>
                              </p:par>
                              <p:par>
                                <p:cTn id="61" presetID="53" presetClass="entr" presetSubtype="16" fill="hold" grpId="1" nodeType="withEffect">
                                  <p:stCondLst>
                                    <p:cond delay="200"/>
                                  </p:stCondLst>
                                  <p:childTnLst>
                                    <p:set>
                                      <p:cBhvr>
                                        <p:cTn id="62" dur="1" fill="hold">
                                          <p:stCondLst>
                                            <p:cond delay="0"/>
                                          </p:stCondLst>
                                        </p:cTn>
                                        <p:tgtEl>
                                          <p:spTgt spid="40"/>
                                        </p:tgtEl>
                                        <p:attrNameLst>
                                          <p:attrName>style.visibility</p:attrName>
                                        </p:attrNameLst>
                                      </p:cBhvr>
                                      <p:to>
                                        <p:strVal val="visible"/>
                                      </p:to>
                                    </p:set>
                                    <p:anim calcmode="lin" valueType="num">
                                      <p:cBhvr>
                                        <p:cTn id="63" dur="1000" fill="hold"/>
                                        <p:tgtEl>
                                          <p:spTgt spid="40"/>
                                        </p:tgtEl>
                                        <p:attrNameLst>
                                          <p:attrName>ppt_w</p:attrName>
                                        </p:attrNameLst>
                                      </p:cBhvr>
                                      <p:tavLst>
                                        <p:tav tm="0">
                                          <p:val>
                                            <p:fltVal val="0"/>
                                          </p:val>
                                        </p:tav>
                                        <p:tav tm="100000">
                                          <p:val>
                                            <p:strVal val="#ppt_w"/>
                                          </p:val>
                                        </p:tav>
                                      </p:tavLst>
                                    </p:anim>
                                    <p:anim calcmode="lin" valueType="num">
                                      <p:cBhvr>
                                        <p:cTn id="64" dur="1000" fill="hold"/>
                                        <p:tgtEl>
                                          <p:spTgt spid="40"/>
                                        </p:tgtEl>
                                        <p:attrNameLst>
                                          <p:attrName>ppt_h</p:attrName>
                                        </p:attrNameLst>
                                      </p:cBhvr>
                                      <p:tavLst>
                                        <p:tav tm="0">
                                          <p:val>
                                            <p:fltVal val="0"/>
                                          </p:val>
                                        </p:tav>
                                        <p:tav tm="100000">
                                          <p:val>
                                            <p:strVal val="#ppt_h"/>
                                          </p:val>
                                        </p:tav>
                                      </p:tavLst>
                                    </p:anim>
                                    <p:animEffect transition="in" filter="fade">
                                      <p:cBhvr>
                                        <p:cTn id="65" dur="1000"/>
                                        <p:tgtEl>
                                          <p:spTgt spid="40"/>
                                        </p:tgtEl>
                                      </p:cBhvr>
                                    </p:animEffect>
                                  </p:childTnLst>
                                </p:cTn>
                              </p:par>
                              <p:par>
                                <p:cTn id="66" presetID="64" presetClass="path" presetSubtype="0" fill="hold" grpId="2" nodeType="withEffect">
                                  <p:stCondLst>
                                    <p:cond delay="200"/>
                                  </p:stCondLst>
                                  <p:childTnLst>
                                    <p:animMotion origin="layout" path="M -1.11111E-6 4.44444E-6 L 0.12309 0.575 " pathEditMode="relative" rAng="0" ptsTypes="AA">
                                      <p:cBhvr>
                                        <p:cTn id="67" dur="1000" spd="-100000" fill="hold"/>
                                        <p:tgtEl>
                                          <p:spTgt spid="40"/>
                                        </p:tgtEl>
                                        <p:attrNameLst>
                                          <p:attrName>ppt_x</p:attrName>
                                          <p:attrName>ppt_y</p:attrName>
                                        </p:attrNameLst>
                                      </p:cBhvr>
                                      <p:rCtr x="6146" y="28735"/>
                                    </p:animMotion>
                                  </p:childTnLst>
                                </p:cTn>
                              </p:par>
                              <p:par>
                                <p:cTn id="68" presetID="1" presetClass="entr" presetSubtype="0" fill="hold" nodeType="withEffect">
                                  <p:stCondLst>
                                    <p:cond delay="400"/>
                                  </p:stCondLst>
                                  <p:childTnLst>
                                    <p:set>
                                      <p:cBhvr>
                                        <p:cTn id="69" dur="1" fill="hold">
                                          <p:stCondLst>
                                            <p:cond delay="0"/>
                                          </p:stCondLst>
                                        </p:cTn>
                                        <p:tgtEl>
                                          <p:spTgt spid="69"/>
                                        </p:tgtEl>
                                        <p:attrNameLst>
                                          <p:attrName>style.visibility</p:attrName>
                                        </p:attrNameLst>
                                      </p:cBhvr>
                                      <p:to>
                                        <p:strVal val="visible"/>
                                      </p:to>
                                    </p:set>
                                  </p:childTnLst>
                                </p:cTn>
                              </p:par>
                              <p:par>
                                <p:cTn id="70" presetID="53" presetClass="entr" presetSubtype="16" fill="hold" nodeType="withEffect">
                                  <p:stCondLst>
                                    <p:cond delay="400"/>
                                  </p:stCondLst>
                                  <p:childTnLst>
                                    <p:set>
                                      <p:cBhvr>
                                        <p:cTn id="71" dur="1" fill="hold">
                                          <p:stCondLst>
                                            <p:cond delay="0"/>
                                          </p:stCondLst>
                                        </p:cTn>
                                        <p:tgtEl>
                                          <p:spTgt spid="69"/>
                                        </p:tgtEl>
                                        <p:attrNameLst>
                                          <p:attrName>style.visibility</p:attrName>
                                        </p:attrNameLst>
                                      </p:cBhvr>
                                      <p:to>
                                        <p:strVal val="visible"/>
                                      </p:to>
                                    </p:set>
                                    <p:anim calcmode="lin" valueType="num">
                                      <p:cBhvr>
                                        <p:cTn id="72" dur="1000" fill="hold"/>
                                        <p:tgtEl>
                                          <p:spTgt spid="69"/>
                                        </p:tgtEl>
                                        <p:attrNameLst>
                                          <p:attrName>ppt_w</p:attrName>
                                        </p:attrNameLst>
                                      </p:cBhvr>
                                      <p:tavLst>
                                        <p:tav tm="0">
                                          <p:val>
                                            <p:fltVal val="0"/>
                                          </p:val>
                                        </p:tav>
                                        <p:tav tm="100000">
                                          <p:val>
                                            <p:strVal val="#ppt_w"/>
                                          </p:val>
                                        </p:tav>
                                      </p:tavLst>
                                    </p:anim>
                                    <p:anim calcmode="lin" valueType="num">
                                      <p:cBhvr>
                                        <p:cTn id="73" dur="1000" fill="hold"/>
                                        <p:tgtEl>
                                          <p:spTgt spid="69"/>
                                        </p:tgtEl>
                                        <p:attrNameLst>
                                          <p:attrName>ppt_h</p:attrName>
                                        </p:attrNameLst>
                                      </p:cBhvr>
                                      <p:tavLst>
                                        <p:tav tm="0">
                                          <p:val>
                                            <p:fltVal val="0"/>
                                          </p:val>
                                        </p:tav>
                                        <p:tav tm="100000">
                                          <p:val>
                                            <p:strVal val="#ppt_h"/>
                                          </p:val>
                                        </p:tav>
                                      </p:tavLst>
                                    </p:anim>
                                    <p:animEffect transition="in" filter="fade">
                                      <p:cBhvr>
                                        <p:cTn id="74" dur="1000"/>
                                        <p:tgtEl>
                                          <p:spTgt spid="69"/>
                                        </p:tgtEl>
                                      </p:cBhvr>
                                    </p:animEffect>
                                  </p:childTnLst>
                                </p:cTn>
                              </p:par>
                              <p:par>
                                <p:cTn id="75" presetID="64" presetClass="path" presetSubtype="0" fill="hold" nodeType="withEffect">
                                  <p:stCondLst>
                                    <p:cond delay="400"/>
                                  </p:stCondLst>
                                  <p:childTnLst>
                                    <p:animMotion origin="layout" path="M 1.38889E-6 3.41057E-6 L -0.71736 -0.40563 " pathEditMode="relative" rAng="0" ptsTypes="AA">
                                      <p:cBhvr>
                                        <p:cTn id="76" dur="1000" spd="-100000" fill="hold"/>
                                        <p:tgtEl>
                                          <p:spTgt spid="69"/>
                                        </p:tgtEl>
                                        <p:attrNameLst>
                                          <p:attrName>ppt_x</p:attrName>
                                          <p:attrName>ppt_y</p:attrName>
                                        </p:attrNameLst>
                                      </p:cBhvr>
                                      <p:rCtr x="-35868" y="-20297"/>
                                    </p:animMotion>
                                  </p:childTnLst>
                                </p:cTn>
                              </p:par>
                              <p:par>
                                <p:cTn id="77" presetID="1" presetClass="entr" presetSubtype="0" fill="hold" nodeType="withEffect">
                                  <p:stCondLst>
                                    <p:cond delay="300"/>
                                  </p:stCondLst>
                                  <p:childTnLst>
                                    <p:set>
                                      <p:cBhvr>
                                        <p:cTn id="78" dur="1" fill="hold">
                                          <p:stCondLst>
                                            <p:cond delay="0"/>
                                          </p:stCondLst>
                                        </p:cTn>
                                        <p:tgtEl>
                                          <p:spTgt spid="72"/>
                                        </p:tgtEl>
                                        <p:attrNameLst>
                                          <p:attrName>style.visibility</p:attrName>
                                        </p:attrNameLst>
                                      </p:cBhvr>
                                      <p:to>
                                        <p:strVal val="visible"/>
                                      </p:to>
                                    </p:set>
                                  </p:childTnLst>
                                </p:cTn>
                              </p:par>
                              <p:par>
                                <p:cTn id="79" presetID="53" presetClass="entr" presetSubtype="16" fill="hold" nodeType="withEffect">
                                  <p:stCondLst>
                                    <p:cond delay="300"/>
                                  </p:stCondLst>
                                  <p:childTnLst>
                                    <p:set>
                                      <p:cBhvr>
                                        <p:cTn id="80" dur="1" fill="hold">
                                          <p:stCondLst>
                                            <p:cond delay="0"/>
                                          </p:stCondLst>
                                        </p:cTn>
                                        <p:tgtEl>
                                          <p:spTgt spid="72"/>
                                        </p:tgtEl>
                                        <p:attrNameLst>
                                          <p:attrName>style.visibility</p:attrName>
                                        </p:attrNameLst>
                                      </p:cBhvr>
                                      <p:to>
                                        <p:strVal val="visible"/>
                                      </p:to>
                                    </p:set>
                                    <p:anim calcmode="lin" valueType="num">
                                      <p:cBhvr>
                                        <p:cTn id="81" dur="1000" fill="hold"/>
                                        <p:tgtEl>
                                          <p:spTgt spid="72"/>
                                        </p:tgtEl>
                                        <p:attrNameLst>
                                          <p:attrName>ppt_w</p:attrName>
                                        </p:attrNameLst>
                                      </p:cBhvr>
                                      <p:tavLst>
                                        <p:tav tm="0">
                                          <p:val>
                                            <p:fltVal val="0"/>
                                          </p:val>
                                        </p:tav>
                                        <p:tav tm="100000">
                                          <p:val>
                                            <p:strVal val="#ppt_w"/>
                                          </p:val>
                                        </p:tav>
                                      </p:tavLst>
                                    </p:anim>
                                    <p:anim calcmode="lin" valueType="num">
                                      <p:cBhvr>
                                        <p:cTn id="82" dur="1000" fill="hold"/>
                                        <p:tgtEl>
                                          <p:spTgt spid="72"/>
                                        </p:tgtEl>
                                        <p:attrNameLst>
                                          <p:attrName>ppt_h</p:attrName>
                                        </p:attrNameLst>
                                      </p:cBhvr>
                                      <p:tavLst>
                                        <p:tav tm="0">
                                          <p:val>
                                            <p:fltVal val="0"/>
                                          </p:val>
                                        </p:tav>
                                        <p:tav tm="100000">
                                          <p:val>
                                            <p:strVal val="#ppt_h"/>
                                          </p:val>
                                        </p:tav>
                                      </p:tavLst>
                                    </p:anim>
                                    <p:animEffect transition="in" filter="fade">
                                      <p:cBhvr>
                                        <p:cTn id="83" dur="1000"/>
                                        <p:tgtEl>
                                          <p:spTgt spid="72"/>
                                        </p:tgtEl>
                                      </p:cBhvr>
                                    </p:animEffect>
                                  </p:childTnLst>
                                </p:cTn>
                              </p:par>
                              <p:par>
                                <p:cTn id="84" presetID="64" presetClass="path" presetSubtype="0" fill="hold" nodeType="withEffect">
                                  <p:stCondLst>
                                    <p:cond delay="300"/>
                                  </p:stCondLst>
                                  <p:childTnLst>
                                    <p:animMotion origin="layout" path="M -8.33333E-7 3.20988E-6 L 1.0349 -0.87346 " pathEditMode="relative" rAng="0" ptsTypes="AA">
                                      <p:cBhvr>
                                        <p:cTn id="85" dur="1000" spd="-100000" fill="hold"/>
                                        <p:tgtEl>
                                          <p:spTgt spid="72"/>
                                        </p:tgtEl>
                                        <p:attrNameLst>
                                          <p:attrName>ppt_x</p:attrName>
                                          <p:attrName>ppt_y</p:attrName>
                                        </p:attrNameLst>
                                      </p:cBhvr>
                                      <p:rCtr x="51736" y="-43673"/>
                                    </p:animMotion>
                                  </p:childTnLst>
                                </p:cTn>
                              </p:par>
                              <p:par>
                                <p:cTn id="86" presetID="1" presetClass="entr" presetSubtype="0" fill="hold" nodeType="withEffect">
                                  <p:stCondLst>
                                    <p:cond delay="200"/>
                                  </p:stCondLst>
                                  <p:childTnLst>
                                    <p:set>
                                      <p:cBhvr>
                                        <p:cTn id="87" dur="1" fill="hold">
                                          <p:stCondLst>
                                            <p:cond delay="0"/>
                                          </p:stCondLst>
                                        </p:cTn>
                                        <p:tgtEl>
                                          <p:spTgt spid="77"/>
                                        </p:tgtEl>
                                        <p:attrNameLst>
                                          <p:attrName>style.visibility</p:attrName>
                                        </p:attrNameLst>
                                      </p:cBhvr>
                                      <p:to>
                                        <p:strVal val="visible"/>
                                      </p:to>
                                    </p:set>
                                  </p:childTnLst>
                                </p:cTn>
                              </p:par>
                              <p:par>
                                <p:cTn id="88" presetID="53" presetClass="entr" presetSubtype="16" fill="hold" nodeType="withEffect">
                                  <p:stCondLst>
                                    <p:cond delay="200"/>
                                  </p:stCondLst>
                                  <p:childTnLst>
                                    <p:set>
                                      <p:cBhvr>
                                        <p:cTn id="89" dur="1" fill="hold">
                                          <p:stCondLst>
                                            <p:cond delay="0"/>
                                          </p:stCondLst>
                                        </p:cTn>
                                        <p:tgtEl>
                                          <p:spTgt spid="77"/>
                                        </p:tgtEl>
                                        <p:attrNameLst>
                                          <p:attrName>style.visibility</p:attrName>
                                        </p:attrNameLst>
                                      </p:cBhvr>
                                      <p:to>
                                        <p:strVal val="visible"/>
                                      </p:to>
                                    </p:set>
                                    <p:anim calcmode="lin" valueType="num">
                                      <p:cBhvr>
                                        <p:cTn id="90" dur="1000" fill="hold"/>
                                        <p:tgtEl>
                                          <p:spTgt spid="77"/>
                                        </p:tgtEl>
                                        <p:attrNameLst>
                                          <p:attrName>ppt_w</p:attrName>
                                        </p:attrNameLst>
                                      </p:cBhvr>
                                      <p:tavLst>
                                        <p:tav tm="0">
                                          <p:val>
                                            <p:fltVal val="0"/>
                                          </p:val>
                                        </p:tav>
                                        <p:tav tm="100000">
                                          <p:val>
                                            <p:strVal val="#ppt_w"/>
                                          </p:val>
                                        </p:tav>
                                      </p:tavLst>
                                    </p:anim>
                                    <p:anim calcmode="lin" valueType="num">
                                      <p:cBhvr>
                                        <p:cTn id="91" dur="1000" fill="hold"/>
                                        <p:tgtEl>
                                          <p:spTgt spid="77"/>
                                        </p:tgtEl>
                                        <p:attrNameLst>
                                          <p:attrName>ppt_h</p:attrName>
                                        </p:attrNameLst>
                                      </p:cBhvr>
                                      <p:tavLst>
                                        <p:tav tm="0">
                                          <p:val>
                                            <p:fltVal val="0"/>
                                          </p:val>
                                        </p:tav>
                                        <p:tav tm="100000">
                                          <p:val>
                                            <p:strVal val="#ppt_h"/>
                                          </p:val>
                                        </p:tav>
                                      </p:tavLst>
                                    </p:anim>
                                    <p:animEffect transition="in" filter="fade">
                                      <p:cBhvr>
                                        <p:cTn id="92" dur="1000"/>
                                        <p:tgtEl>
                                          <p:spTgt spid="77"/>
                                        </p:tgtEl>
                                      </p:cBhvr>
                                    </p:animEffect>
                                  </p:childTnLst>
                                </p:cTn>
                              </p:par>
                              <p:par>
                                <p:cTn id="93" presetID="64" presetClass="path" presetSubtype="0" fill="hold" nodeType="withEffect">
                                  <p:stCondLst>
                                    <p:cond delay="200"/>
                                  </p:stCondLst>
                                  <p:childTnLst>
                                    <p:animMotion origin="layout" path="M 3.05556E-6 3.44146E-6 L -0.64115 -0.94965 " pathEditMode="relative" rAng="0" ptsTypes="AA">
                                      <p:cBhvr>
                                        <p:cTn id="94" dur="1000" spd="-100000" fill="hold"/>
                                        <p:tgtEl>
                                          <p:spTgt spid="77"/>
                                        </p:tgtEl>
                                        <p:attrNameLst>
                                          <p:attrName>ppt_x</p:attrName>
                                          <p:attrName>ppt_y</p:attrName>
                                        </p:attrNameLst>
                                      </p:cBhvr>
                                      <p:rCtr x="-32066" y="-47482"/>
                                    </p:animMotion>
                                  </p:childTnLst>
                                </p:cTn>
                              </p:par>
                            </p:childTnLst>
                          </p:cTn>
                        </p:par>
                        <p:par>
                          <p:cTn id="95" fill="hold">
                            <p:stCondLst>
                              <p:cond delay="1400"/>
                            </p:stCondLst>
                            <p:childTnLst>
                              <p:par>
                                <p:cTn id="96" presetID="10" presetClass="entr" presetSubtype="0" fill="hold" grpId="0" nodeType="afterEffect">
                                  <p:stCondLst>
                                    <p:cond delay="0"/>
                                  </p:stCondLst>
                                  <p:iterate type="lt">
                                    <p:tmPct val="0"/>
                                  </p:iterate>
                                  <p:childTnLst>
                                    <p:set>
                                      <p:cBhvr>
                                        <p:cTn id="97" dur="1" fill="hold">
                                          <p:stCondLst>
                                            <p:cond delay="0"/>
                                          </p:stCondLst>
                                        </p:cTn>
                                        <p:tgtEl>
                                          <p:spTgt spid="81"/>
                                        </p:tgtEl>
                                        <p:attrNameLst>
                                          <p:attrName>style.visibility</p:attrName>
                                        </p:attrNameLst>
                                      </p:cBhvr>
                                      <p:to>
                                        <p:strVal val="visible"/>
                                      </p:to>
                                    </p:set>
                                    <p:animEffect transition="in" filter="fade">
                                      <p:cBhvr>
                                        <p:cTn id="98" dur="500"/>
                                        <p:tgtEl>
                                          <p:spTgt spid="81"/>
                                        </p:tgtEl>
                                      </p:cBhvr>
                                    </p:animEffect>
                                  </p:childTnLst>
                                </p:cTn>
                              </p:par>
                            </p:childTnLst>
                          </p:cTn>
                        </p:par>
                        <p:par>
                          <p:cTn id="99" fill="hold">
                            <p:stCondLst>
                              <p:cond delay="1900"/>
                            </p:stCondLst>
                            <p:childTnLst>
                              <p:par>
                                <p:cTn id="100" presetID="34" presetClass="emph" presetSubtype="0" fill="hold" grpId="1" nodeType="afterEffect">
                                  <p:stCondLst>
                                    <p:cond delay="0"/>
                                  </p:stCondLst>
                                  <p:iterate type="lt">
                                    <p:tmPct val="10000"/>
                                  </p:iterate>
                                  <p:childTnLst>
                                    <p:animMotion origin="layout" path="M 0.0 0.0 L 0.0 -0.07213" pathEditMode="relative" ptsTypes="">
                                      <p:cBhvr>
                                        <p:cTn id="101" dur="250" accel="50000" decel="50000" autoRev="1" fill="hold">
                                          <p:stCondLst>
                                            <p:cond delay="0"/>
                                          </p:stCondLst>
                                        </p:cTn>
                                        <p:tgtEl>
                                          <p:spTgt spid="81"/>
                                        </p:tgtEl>
                                        <p:attrNameLst>
                                          <p:attrName>ppt_x</p:attrName>
                                          <p:attrName>ppt_y</p:attrName>
                                        </p:attrNameLst>
                                      </p:cBhvr>
                                    </p:animMotion>
                                    <p:animRot by="1500000">
                                      <p:cBhvr>
                                        <p:cTn id="102" dur="125" fill="hold">
                                          <p:stCondLst>
                                            <p:cond delay="0"/>
                                          </p:stCondLst>
                                        </p:cTn>
                                        <p:tgtEl>
                                          <p:spTgt spid="81"/>
                                        </p:tgtEl>
                                        <p:attrNameLst>
                                          <p:attrName>r</p:attrName>
                                        </p:attrNameLst>
                                      </p:cBhvr>
                                    </p:animRot>
                                    <p:animRot by="-1500000">
                                      <p:cBhvr>
                                        <p:cTn id="103" dur="125" fill="hold">
                                          <p:stCondLst>
                                            <p:cond delay="125"/>
                                          </p:stCondLst>
                                        </p:cTn>
                                        <p:tgtEl>
                                          <p:spTgt spid="81"/>
                                        </p:tgtEl>
                                        <p:attrNameLst>
                                          <p:attrName>r</p:attrName>
                                        </p:attrNameLst>
                                      </p:cBhvr>
                                    </p:animRot>
                                    <p:animRot by="-1500000">
                                      <p:cBhvr>
                                        <p:cTn id="104" dur="125" fill="hold">
                                          <p:stCondLst>
                                            <p:cond delay="250"/>
                                          </p:stCondLst>
                                        </p:cTn>
                                        <p:tgtEl>
                                          <p:spTgt spid="81"/>
                                        </p:tgtEl>
                                        <p:attrNameLst>
                                          <p:attrName>r</p:attrName>
                                        </p:attrNameLst>
                                      </p:cBhvr>
                                    </p:animRot>
                                    <p:animRot by="1500000">
                                      <p:cBhvr>
                                        <p:cTn id="105" dur="125" fill="hold">
                                          <p:stCondLst>
                                            <p:cond delay="375"/>
                                          </p:stCondLst>
                                        </p:cTn>
                                        <p:tgtEl>
                                          <p:spTgt spid="81"/>
                                        </p:tgtEl>
                                        <p:attrNameLst>
                                          <p:attrName>r</p:attrName>
                                        </p:attrNameLst>
                                      </p:cBhvr>
                                    </p:animRot>
                                  </p:childTnLst>
                                </p:cTn>
                              </p:par>
                            </p:childTnLst>
                          </p:cTn>
                        </p:par>
                        <p:par>
                          <p:cTn id="106" fill="hold">
                            <p:stCondLst>
                              <p:cond delay="2650"/>
                            </p:stCondLst>
                            <p:childTnLst>
                              <p:par>
                                <p:cTn id="107" presetID="42" presetClass="entr" presetSubtype="0" fill="hold" grpId="0" nodeType="afterEffect">
                                  <p:stCondLst>
                                    <p:cond delay="0"/>
                                  </p:stCondLst>
                                  <p:childTnLst>
                                    <p:set>
                                      <p:cBhvr>
                                        <p:cTn id="108" dur="1" fill="hold">
                                          <p:stCondLst>
                                            <p:cond delay="0"/>
                                          </p:stCondLst>
                                        </p:cTn>
                                        <p:tgtEl>
                                          <p:spTgt spid="83"/>
                                        </p:tgtEl>
                                        <p:attrNameLst>
                                          <p:attrName>style.visibility</p:attrName>
                                        </p:attrNameLst>
                                      </p:cBhvr>
                                      <p:to>
                                        <p:strVal val="visible"/>
                                      </p:to>
                                    </p:set>
                                    <p:animEffect transition="in" filter="fade">
                                      <p:cBhvr>
                                        <p:cTn id="109" dur="3000"/>
                                        <p:tgtEl>
                                          <p:spTgt spid="83"/>
                                        </p:tgtEl>
                                      </p:cBhvr>
                                    </p:animEffect>
                                    <p:anim calcmode="lin" valueType="num">
                                      <p:cBhvr>
                                        <p:cTn id="110" dur="3000" fill="hold"/>
                                        <p:tgtEl>
                                          <p:spTgt spid="83"/>
                                        </p:tgtEl>
                                        <p:attrNameLst>
                                          <p:attrName>ppt_x</p:attrName>
                                        </p:attrNameLst>
                                      </p:cBhvr>
                                      <p:tavLst>
                                        <p:tav tm="0">
                                          <p:val>
                                            <p:strVal val="#ppt_x"/>
                                          </p:val>
                                        </p:tav>
                                        <p:tav tm="100000">
                                          <p:val>
                                            <p:strVal val="#ppt_x"/>
                                          </p:val>
                                        </p:tav>
                                      </p:tavLst>
                                    </p:anim>
                                    <p:anim calcmode="lin" valueType="num">
                                      <p:cBhvr>
                                        <p:cTn id="111" dur="3000" fill="hold"/>
                                        <p:tgtEl>
                                          <p:spTgt spid="83"/>
                                        </p:tgtEl>
                                        <p:attrNameLst>
                                          <p:attrName>ppt_y</p:attrName>
                                        </p:attrNameLst>
                                      </p:cBhvr>
                                      <p:tavLst>
                                        <p:tav tm="0">
                                          <p:val>
                                            <p:strVal val="#ppt_y+.1"/>
                                          </p:val>
                                        </p:tav>
                                        <p:tav tm="100000">
                                          <p:val>
                                            <p:strVal val="#ppt_y"/>
                                          </p:val>
                                        </p:tav>
                                      </p:tavLst>
                                    </p:anim>
                                  </p:childTnLst>
                                </p:cTn>
                              </p:par>
                            </p:childTnLst>
                          </p:cTn>
                        </p:par>
                        <p:par>
                          <p:cTn id="112" fill="hold">
                            <p:stCondLst>
                              <p:cond delay="5650"/>
                            </p:stCondLst>
                            <p:childTnLst>
                              <p:par>
                                <p:cTn id="113" presetID="10" presetClass="entr" presetSubtype="0" fill="hold" grpId="0" nodeType="afterEffect">
                                  <p:stCondLst>
                                    <p:cond delay="0"/>
                                  </p:stCondLst>
                                  <p:childTnLst>
                                    <p:set>
                                      <p:cBhvr>
                                        <p:cTn id="114" dur="1" fill="hold">
                                          <p:stCondLst>
                                            <p:cond delay="0"/>
                                          </p:stCondLst>
                                        </p:cTn>
                                        <p:tgtEl>
                                          <p:spTgt spid="27"/>
                                        </p:tgtEl>
                                        <p:attrNameLst>
                                          <p:attrName>style.visibility</p:attrName>
                                        </p:attrNameLst>
                                      </p:cBhvr>
                                      <p:to>
                                        <p:strVal val="visible"/>
                                      </p:to>
                                    </p:set>
                                    <p:animEffect transition="in" filter="fade">
                                      <p:cBhvr>
                                        <p:cTn id="115"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0" grpId="2" animBg="1"/>
      <p:bldP spid="41" grpId="0" animBg="1"/>
      <p:bldP spid="41" grpId="1" animBg="1"/>
      <p:bldP spid="41" grpId="2" animBg="1"/>
      <p:bldP spid="75" grpId="0" animBg="1"/>
      <p:bldP spid="75" grpId="1" animBg="1"/>
      <p:bldP spid="75" grpId="2" animBg="1"/>
      <p:bldP spid="76" grpId="0" animBg="1"/>
      <p:bldP spid="76" grpId="1" animBg="1"/>
      <p:bldP spid="76" grpId="2" animBg="1"/>
      <p:bldP spid="81" grpId="0"/>
      <p:bldP spid="81" grpId="1"/>
      <p:bldP spid="83" grpId="0"/>
      <p:bldP spid="27"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295255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34328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83590" y="2355726"/>
            <a:ext cx="5092866" cy="2255361"/>
          </a:xfrm>
          <a:prstGeom prst="rect">
            <a:avLst/>
          </a:prstGeom>
          <a:noFill/>
        </p:spPr>
        <p:txBody>
          <a:bodyPr wrap="square" lIns="0" tIns="0" rIns="0" bIns="0" rtlCol="0">
            <a:spAutoFit/>
          </a:bodyPr>
          <a:lstStyle/>
          <a:p>
            <a:pPr algn="just">
              <a:lnSpc>
                <a:spcPct val="150000"/>
              </a:lnSpc>
            </a:pPr>
            <a:r>
              <a:rPr lang="zh-CN" altLang="en-US" sz="1100" dirty="0" smtClean="0">
                <a:solidFill>
                  <a:schemeClr val="tx1">
                    <a:lumMod val="75000"/>
                    <a:lumOff val="25000"/>
                  </a:schemeClr>
                </a:solidFill>
                <a:latin typeface="微软雅黑" pitchFamily="34" charset="-122"/>
                <a:ea typeface="微软雅黑" pitchFamily="34" charset="-122"/>
              </a:rPr>
              <a:t>       团队</a:t>
            </a:r>
            <a:r>
              <a:rPr lang="zh-CN" altLang="en-US" sz="1100" dirty="0">
                <a:solidFill>
                  <a:schemeClr val="tx1">
                    <a:lumMod val="75000"/>
                    <a:lumOff val="25000"/>
                  </a:schemeClr>
                </a:solidFill>
                <a:latin typeface="微软雅黑" pitchFamily="34" charset="-122"/>
                <a:ea typeface="微软雅黑" pitchFamily="34" charset="-122"/>
              </a:rPr>
              <a:t>是指拥有共同目标，并且具有不同能力的一小群人有意识的协调行为或力的系统</a:t>
            </a:r>
            <a:r>
              <a:rPr lang="zh-CN" altLang="en-US" sz="1100" dirty="0" smtClean="0">
                <a:solidFill>
                  <a:schemeClr val="tx1">
                    <a:lumMod val="75000"/>
                    <a:lumOff val="25000"/>
                  </a:schemeClr>
                </a:solidFill>
                <a:latin typeface="微软雅黑" pitchFamily="34" charset="-122"/>
                <a:ea typeface="微软雅黑" pitchFamily="34" charset="-122"/>
              </a:rPr>
              <a:t>，这</a:t>
            </a:r>
            <a:r>
              <a:rPr lang="zh-CN" altLang="en-US" sz="1100" dirty="0">
                <a:solidFill>
                  <a:schemeClr val="tx1">
                    <a:lumMod val="75000"/>
                    <a:lumOff val="25000"/>
                  </a:schemeClr>
                </a:solidFill>
                <a:latin typeface="微软雅黑" pitchFamily="34" charset="-122"/>
                <a:ea typeface="微软雅黑" pitchFamily="34" charset="-122"/>
              </a:rPr>
              <a:t>群人就如同人的五官一样，共同协作维持一个人的生存，缺一不可</a:t>
            </a:r>
            <a:r>
              <a:rPr lang="zh-CN" altLang="en-US" sz="1100" dirty="0" smtClean="0">
                <a:solidFill>
                  <a:schemeClr val="tx1">
                    <a:lumMod val="75000"/>
                    <a:lumOff val="25000"/>
                  </a:schemeClr>
                </a:solidFill>
                <a:latin typeface="微软雅黑" pitchFamily="34" charset="-122"/>
                <a:ea typeface="微软雅黑" pitchFamily="34" charset="-122"/>
              </a:rPr>
              <a:t>。</a:t>
            </a:r>
            <a:endParaRPr lang="en-US" altLang="zh-CN" sz="1100" dirty="0" smtClean="0">
              <a:solidFill>
                <a:schemeClr val="tx1">
                  <a:lumMod val="75000"/>
                  <a:lumOff val="25000"/>
                </a:schemeClr>
              </a:solidFill>
              <a:latin typeface="微软雅黑" pitchFamily="34" charset="-122"/>
              <a:ea typeface="微软雅黑" pitchFamily="34" charset="-122"/>
            </a:endParaRPr>
          </a:p>
          <a:p>
            <a:pPr algn="just">
              <a:lnSpc>
                <a:spcPct val="150000"/>
              </a:lnSpc>
            </a:pPr>
            <a:r>
              <a:rPr lang="zh-CN" altLang="en-US" sz="1100" b="1" dirty="0" smtClean="0">
                <a:solidFill>
                  <a:schemeClr val="tx1">
                    <a:lumMod val="75000"/>
                    <a:lumOff val="25000"/>
                  </a:schemeClr>
                </a:solidFill>
                <a:latin typeface="微软雅黑" pitchFamily="34" charset="-122"/>
                <a:ea typeface="微软雅黑" pitchFamily="34" charset="-122"/>
              </a:rPr>
              <a:t>       我们</a:t>
            </a:r>
            <a:r>
              <a:rPr lang="zh-CN" altLang="en-US" sz="1100" b="1" dirty="0">
                <a:solidFill>
                  <a:schemeClr val="tx1">
                    <a:lumMod val="75000"/>
                    <a:lumOff val="25000"/>
                  </a:schemeClr>
                </a:solidFill>
                <a:latin typeface="微软雅黑" pitchFamily="34" charset="-122"/>
                <a:ea typeface="微软雅黑" pitchFamily="34" charset="-122"/>
              </a:rPr>
              <a:t>是一支专业的团队。</a:t>
            </a:r>
            <a:r>
              <a:rPr lang="zh-CN" altLang="en-US" sz="1100" dirty="0">
                <a:solidFill>
                  <a:schemeClr val="tx1">
                    <a:lumMod val="75000"/>
                    <a:lumOff val="25000"/>
                  </a:schemeClr>
                </a:solidFill>
                <a:latin typeface="微软雅黑" pitchFamily="34" charset="-122"/>
                <a:ea typeface="微软雅黑" pitchFamily="34" charset="-122"/>
              </a:rPr>
              <a:t>我们的成员拥有多年的信息安全专业技术背景，来自国内知名安全公司的一线骨干</a:t>
            </a:r>
            <a:r>
              <a:rPr lang="zh-CN" altLang="en-US" sz="1100" dirty="0" smtClean="0">
                <a:solidFill>
                  <a:schemeClr val="tx1">
                    <a:lumMod val="75000"/>
                    <a:lumOff val="25000"/>
                  </a:schemeClr>
                </a:solidFill>
                <a:latin typeface="微软雅黑" pitchFamily="34" charset="-122"/>
                <a:ea typeface="微软雅黑" pitchFamily="34" charset="-122"/>
              </a:rPr>
              <a:t>。</a:t>
            </a:r>
            <a:endParaRPr lang="en-US" altLang="zh-CN" sz="1100" dirty="0" smtClean="0">
              <a:solidFill>
                <a:schemeClr val="tx1">
                  <a:lumMod val="75000"/>
                  <a:lumOff val="25000"/>
                </a:schemeClr>
              </a:solidFill>
              <a:latin typeface="微软雅黑" pitchFamily="34" charset="-122"/>
              <a:ea typeface="微软雅黑" pitchFamily="34" charset="-122"/>
            </a:endParaRPr>
          </a:p>
          <a:p>
            <a:pPr algn="just">
              <a:lnSpc>
                <a:spcPct val="150000"/>
              </a:lnSpc>
            </a:pPr>
            <a:r>
              <a:rPr lang="zh-CN" altLang="en-US" sz="1100" dirty="0" smtClean="0">
                <a:solidFill>
                  <a:schemeClr val="tx1">
                    <a:lumMod val="75000"/>
                    <a:lumOff val="25000"/>
                  </a:schemeClr>
                </a:solidFill>
                <a:latin typeface="微软雅黑" pitchFamily="34" charset="-122"/>
                <a:ea typeface="微软雅黑" pitchFamily="34" charset="-122"/>
              </a:rPr>
              <a:t>       </a:t>
            </a:r>
            <a:r>
              <a:rPr lang="zh-CN" altLang="en-US" sz="1100" b="1" dirty="0" smtClean="0">
                <a:solidFill>
                  <a:schemeClr val="tx1">
                    <a:lumMod val="75000"/>
                    <a:lumOff val="25000"/>
                  </a:schemeClr>
                </a:solidFill>
                <a:latin typeface="微软雅黑" pitchFamily="34" charset="-122"/>
                <a:ea typeface="微软雅黑" pitchFamily="34" charset="-122"/>
              </a:rPr>
              <a:t>我们</a:t>
            </a:r>
            <a:r>
              <a:rPr lang="zh-CN" altLang="en-US" sz="1100" b="1" dirty="0">
                <a:solidFill>
                  <a:schemeClr val="tx1">
                    <a:lumMod val="75000"/>
                    <a:lumOff val="25000"/>
                  </a:schemeClr>
                </a:solidFill>
                <a:latin typeface="微软雅黑" pitchFamily="34" charset="-122"/>
                <a:ea typeface="微软雅黑" pitchFamily="34" charset="-122"/>
              </a:rPr>
              <a:t>是一支年轻的团队</a:t>
            </a:r>
            <a:r>
              <a:rPr lang="zh-CN" altLang="en-US" sz="1100" dirty="0">
                <a:solidFill>
                  <a:schemeClr val="tx1">
                    <a:lumMod val="75000"/>
                    <a:lumOff val="25000"/>
                  </a:schemeClr>
                </a:solidFill>
                <a:latin typeface="微软雅黑" pitchFamily="34" charset="-122"/>
                <a:ea typeface="微软雅黑" pitchFamily="34" charset="-122"/>
              </a:rPr>
              <a:t>。我们的平均年龄仅有</a:t>
            </a:r>
            <a:r>
              <a:rPr lang="en-US" altLang="zh-CN" sz="1100" dirty="0">
                <a:solidFill>
                  <a:schemeClr val="tx1">
                    <a:lumMod val="75000"/>
                    <a:lumOff val="25000"/>
                  </a:schemeClr>
                </a:solidFill>
                <a:latin typeface="微软雅黑" pitchFamily="34" charset="-122"/>
                <a:ea typeface="微软雅黑" pitchFamily="34" charset="-122"/>
              </a:rPr>
              <a:t>26</a:t>
            </a:r>
            <a:r>
              <a:rPr lang="zh-CN" altLang="en-US" sz="1100" dirty="0">
                <a:solidFill>
                  <a:schemeClr val="tx1">
                    <a:lumMod val="75000"/>
                    <a:lumOff val="25000"/>
                  </a:schemeClr>
                </a:solidFill>
                <a:latin typeface="微软雅黑" pitchFamily="34" charset="-122"/>
                <a:ea typeface="微软雅黑" pitchFamily="34" charset="-122"/>
              </a:rPr>
              <a:t>岁，充满了朝气和创新精神</a:t>
            </a:r>
            <a:r>
              <a:rPr lang="zh-CN" altLang="en-US" sz="1100" dirty="0" smtClean="0">
                <a:solidFill>
                  <a:schemeClr val="tx1">
                    <a:lumMod val="75000"/>
                    <a:lumOff val="25000"/>
                  </a:schemeClr>
                </a:solidFill>
                <a:latin typeface="微软雅黑" pitchFamily="34" charset="-122"/>
                <a:ea typeface="微软雅黑" pitchFamily="34" charset="-122"/>
              </a:rPr>
              <a:t>。</a:t>
            </a:r>
            <a:endParaRPr lang="en-US" altLang="zh-CN" sz="1100" dirty="0" smtClean="0">
              <a:solidFill>
                <a:schemeClr val="tx1">
                  <a:lumMod val="75000"/>
                  <a:lumOff val="25000"/>
                </a:schemeClr>
              </a:solidFill>
              <a:latin typeface="微软雅黑" pitchFamily="34" charset="-122"/>
              <a:ea typeface="微软雅黑" pitchFamily="34" charset="-122"/>
            </a:endParaRPr>
          </a:p>
          <a:p>
            <a:pPr algn="just">
              <a:lnSpc>
                <a:spcPct val="150000"/>
              </a:lnSpc>
            </a:pPr>
            <a:r>
              <a:rPr lang="zh-CN" altLang="en-US" sz="1100" dirty="0" smtClean="0">
                <a:solidFill>
                  <a:schemeClr val="tx1">
                    <a:lumMod val="75000"/>
                    <a:lumOff val="25000"/>
                  </a:schemeClr>
                </a:solidFill>
                <a:latin typeface="微软雅黑" pitchFamily="34" charset="-122"/>
                <a:ea typeface="微软雅黑" pitchFamily="34" charset="-122"/>
              </a:rPr>
              <a:t>       </a:t>
            </a:r>
            <a:r>
              <a:rPr lang="zh-CN" altLang="en-US" sz="1100" b="1" dirty="0" smtClean="0">
                <a:solidFill>
                  <a:schemeClr val="tx1">
                    <a:lumMod val="75000"/>
                    <a:lumOff val="25000"/>
                  </a:schemeClr>
                </a:solidFill>
                <a:latin typeface="微软雅黑" pitchFamily="34" charset="-122"/>
                <a:ea typeface="微软雅黑" pitchFamily="34" charset="-122"/>
              </a:rPr>
              <a:t>我们</a:t>
            </a:r>
            <a:r>
              <a:rPr lang="zh-CN" altLang="en-US" sz="1100" b="1" dirty="0">
                <a:solidFill>
                  <a:schemeClr val="tx1">
                    <a:lumMod val="75000"/>
                    <a:lumOff val="25000"/>
                  </a:schemeClr>
                </a:solidFill>
                <a:latin typeface="微软雅黑" pitchFamily="34" charset="-122"/>
                <a:ea typeface="微软雅黑" pitchFamily="34" charset="-122"/>
              </a:rPr>
              <a:t>是一支专注的团队</a:t>
            </a:r>
            <a:r>
              <a:rPr lang="zh-CN" altLang="en-US" sz="1100" dirty="0">
                <a:solidFill>
                  <a:schemeClr val="tx1">
                    <a:lumMod val="75000"/>
                    <a:lumOff val="25000"/>
                  </a:schemeClr>
                </a:solidFill>
                <a:latin typeface="微软雅黑" pitchFamily="34" charset="-122"/>
                <a:ea typeface="微软雅黑" pitchFamily="34" charset="-122"/>
              </a:rPr>
              <a:t>。我们坚信，安全的品牌源自客户的信任。只有专注，才能做好安全</a:t>
            </a:r>
            <a:r>
              <a:rPr lang="zh-CN" altLang="en-US" sz="1100" dirty="0" smtClean="0">
                <a:solidFill>
                  <a:schemeClr val="tx1">
                    <a:lumMod val="75000"/>
                    <a:lumOff val="25000"/>
                  </a:schemeClr>
                </a:solidFill>
                <a:latin typeface="微软雅黑" pitchFamily="34" charset="-122"/>
                <a:ea typeface="微软雅黑" pitchFamily="34" charset="-122"/>
              </a:rPr>
              <a:t>。</a:t>
            </a:r>
            <a:endParaRPr lang="en-US" altLang="zh-CN" sz="1100" dirty="0" smtClean="0">
              <a:solidFill>
                <a:schemeClr val="tx1">
                  <a:lumMod val="75000"/>
                  <a:lumOff val="25000"/>
                </a:schemeClr>
              </a:solidFill>
              <a:latin typeface="微软雅黑" pitchFamily="34" charset="-122"/>
              <a:ea typeface="微软雅黑" pitchFamily="34" charset="-122"/>
            </a:endParaRPr>
          </a:p>
          <a:p>
            <a:pPr algn="just">
              <a:lnSpc>
                <a:spcPct val="150000"/>
              </a:lnSpc>
            </a:pPr>
            <a:r>
              <a:rPr lang="zh-CN" altLang="en-US" sz="1100" dirty="0" smtClean="0">
                <a:solidFill>
                  <a:schemeClr val="tx1">
                    <a:lumMod val="75000"/>
                    <a:lumOff val="25000"/>
                  </a:schemeClr>
                </a:solidFill>
                <a:latin typeface="微软雅黑" pitchFamily="34" charset="-122"/>
                <a:ea typeface="微软雅黑" pitchFamily="34" charset="-122"/>
              </a:rPr>
              <a:t>       </a:t>
            </a:r>
            <a:r>
              <a:rPr lang="zh-CN" altLang="en-US" sz="1100" b="1" dirty="0" smtClean="0">
                <a:solidFill>
                  <a:schemeClr val="tx1">
                    <a:lumMod val="75000"/>
                    <a:lumOff val="25000"/>
                  </a:schemeClr>
                </a:solidFill>
                <a:latin typeface="微软雅黑" pitchFamily="34" charset="-122"/>
                <a:ea typeface="微软雅黑" pitchFamily="34" charset="-122"/>
              </a:rPr>
              <a:t>我们</a:t>
            </a:r>
            <a:r>
              <a:rPr lang="zh-CN" altLang="en-US" sz="1100" b="1" dirty="0">
                <a:solidFill>
                  <a:schemeClr val="tx1">
                    <a:lumMod val="75000"/>
                    <a:lumOff val="25000"/>
                  </a:schemeClr>
                </a:solidFill>
                <a:latin typeface="微软雅黑" pitchFamily="34" charset="-122"/>
                <a:ea typeface="微软雅黑" pitchFamily="34" charset="-122"/>
              </a:rPr>
              <a:t>是一支有梦想的团队</a:t>
            </a:r>
            <a:r>
              <a:rPr lang="zh-CN" altLang="en-US" sz="1100" dirty="0">
                <a:solidFill>
                  <a:schemeClr val="tx1">
                    <a:lumMod val="75000"/>
                    <a:lumOff val="25000"/>
                  </a:schemeClr>
                </a:solidFill>
                <a:latin typeface="微软雅黑" pitchFamily="34" charset="-122"/>
                <a:ea typeface="微软雅黑" pitchFamily="34" charset="-122"/>
              </a:rPr>
              <a:t>。我们来自五湖四海，因为一个共同的梦想：做一家真正优秀的信息安全企业，为客户提供最可靠的互联网安全防护。</a:t>
            </a:r>
          </a:p>
        </p:txBody>
      </p:sp>
      <p:sp>
        <p:nvSpPr>
          <p:cNvPr id="3" name="矩形 2"/>
          <p:cNvSpPr/>
          <p:nvPr/>
        </p:nvSpPr>
        <p:spPr>
          <a:xfrm>
            <a:off x="645881" y="1131590"/>
            <a:ext cx="2593340" cy="3462301"/>
          </a:xfrm>
          <a:prstGeom prst="rect">
            <a:avLst/>
          </a:prstGeom>
          <a:blipFill dpi="0" rotWithShape="1">
            <a:blip r:embed="rId3"/>
            <a:srcRect/>
            <a:stretch>
              <a:fillRect r="-5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itchFamily="34" charset="-122"/>
            </a:endParaRPr>
          </a:p>
        </p:txBody>
      </p:sp>
      <p:sp>
        <p:nvSpPr>
          <p:cNvPr id="16" name="斜纹 15"/>
          <p:cNvSpPr/>
          <p:nvPr/>
        </p:nvSpPr>
        <p:spPr>
          <a:xfrm>
            <a:off x="607781" y="1100634"/>
            <a:ext cx="359773" cy="359773"/>
          </a:xfrm>
          <a:prstGeom prst="diagStrip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itchFamily="34" charset="-122"/>
            </a:endParaRPr>
          </a:p>
        </p:txBody>
      </p:sp>
      <p:sp>
        <p:nvSpPr>
          <p:cNvPr id="17" name="斜纹 16"/>
          <p:cNvSpPr/>
          <p:nvPr/>
        </p:nvSpPr>
        <p:spPr>
          <a:xfrm rot="10800000">
            <a:off x="2911232" y="4263457"/>
            <a:ext cx="359773" cy="359773"/>
          </a:xfrm>
          <a:prstGeom prst="diagStrip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a typeface="微软雅黑" pitchFamily="34" charset="-122"/>
            </a:endParaRPr>
          </a:p>
        </p:txBody>
      </p:sp>
      <p:sp>
        <p:nvSpPr>
          <p:cNvPr id="18" name="TextBox 17"/>
          <p:cNvSpPr txBox="1"/>
          <p:nvPr/>
        </p:nvSpPr>
        <p:spPr>
          <a:xfrm>
            <a:off x="3563888" y="475567"/>
            <a:ext cx="2016224" cy="307777"/>
          </a:xfrm>
          <a:prstGeom prst="rect">
            <a:avLst/>
          </a:prstGeom>
          <a:noFill/>
        </p:spPr>
        <p:txBody>
          <a:bodyPr wrap="square" lIns="0" tIns="0" rIns="0" bIns="0" rtlCol="0">
            <a:spAutoFit/>
          </a:bodyPr>
          <a:lstStyle/>
          <a:p>
            <a:pPr algn="ctr"/>
            <a:r>
              <a:rPr lang="zh-CN" altLang="en-US" sz="2000" b="1" dirty="0" smtClean="0">
                <a:latin typeface="微软雅黑" pitchFamily="34" charset="-122"/>
                <a:ea typeface="微软雅黑" pitchFamily="34" charset="-122"/>
              </a:rPr>
              <a:t>团队介绍</a:t>
            </a:r>
            <a:endParaRPr lang="zh-CN" altLang="en-US" sz="1000" dirty="0">
              <a:latin typeface="微软雅黑" pitchFamily="34" charset="-122"/>
              <a:ea typeface="微软雅黑" pitchFamily="34" charset="-122"/>
            </a:endParaRPr>
          </a:p>
        </p:txBody>
      </p:sp>
      <p:grpSp>
        <p:nvGrpSpPr>
          <p:cNvPr id="22" name="组合 21"/>
          <p:cNvGrpSpPr/>
          <p:nvPr/>
        </p:nvGrpSpPr>
        <p:grpSpPr>
          <a:xfrm>
            <a:off x="3851920" y="1164846"/>
            <a:ext cx="1172844" cy="902720"/>
            <a:chOff x="5027106" y="2345385"/>
            <a:chExt cx="1172844" cy="902720"/>
          </a:xfrm>
        </p:grpSpPr>
        <p:grpSp>
          <p:nvGrpSpPr>
            <p:cNvPr id="19" name="组合 18"/>
            <p:cNvGrpSpPr/>
            <p:nvPr/>
          </p:nvGrpSpPr>
          <p:grpSpPr>
            <a:xfrm rot="5400000">
              <a:off x="5162168" y="2210323"/>
              <a:ext cx="902720" cy="1172844"/>
              <a:chOff x="4020870" y="2194485"/>
              <a:chExt cx="1102258" cy="1432090"/>
            </a:xfrm>
            <a:effectLst>
              <a:outerShdw blurRad="444500" dist="254000" dir="8100000" algn="tr" rotWithShape="0">
                <a:prstClr val="black">
                  <a:alpha val="50000"/>
                </a:prstClr>
              </a:outerShdw>
            </a:effectLst>
          </p:grpSpPr>
          <p:sp>
            <p:nvSpPr>
              <p:cNvPr id="20"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1" name="等腰三角形 42"/>
              <p:cNvSpPr/>
              <p:nvPr/>
            </p:nvSpPr>
            <p:spPr>
              <a:xfrm>
                <a:off x="4044926" y="2251926"/>
                <a:ext cx="1054141" cy="1350591"/>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TextBox 33"/>
            <p:cNvSpPr>
              <a:spLocks noChangeArrowheads="1"/>
            </p:cNvSpPr>
            <p:nvPr/>
          </p:nvSpPr>
          <p:spPr bwMode="auto">
            <a:xfrm>
              <a:off x="5141166" y="2640364"/>
              <a:ext cx="67882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en-US" sz="2200" b="1" dirty="0" smtClean="0">
                  <a:solidFill>
                    <a:srgbClr val="C00000"/>
                  </a:solidFill>
                  <a:latin typeface="微软雅黑" pitchFamily="34" charset="-122"/>
                  <a:ea typeface="微软雅黑" pitchFamily="34" charset="-122"/>
                </a:rPr>
                <a:t>专业</a:t>
              </a:r>
              <a:endParaRPr lang="zh-CN" altLang="en-US" sz="2200" b="1" dirty="0">
                <a:solidFill>
                  <a:srgbClr val="C00000"/>
                </a:solidFill>
                <a:latin typeface="微软雅黑" pitchFamily="34" charset="-122"/>
                <a:ea typeface="微软雅黑" pitchFamily="34" charset="-122"/>
              </a:endParaRPr>
            </a:p>
          </p:txBody>
        </p:sp>
      </p:grpSp>
      <p:grpSp>
        <p:nvGrpSpPr>
          <p:cNvPr id="24" name="组合 23"/>
          <p:cNvGrpSpPr/>
          <p:nvPr/>
        </p:nvGrpSpPr>
        <p:grpSpPr>
          <a:xfrm>
            <a:off x="5044683" y="1147646"/>
            <a:ext cx="1172844" cy="902720"/>
            <a:chOff x="5027106" y="2345385"/>
            <a:chExt cx="1172844" cy="902720"/>
          </a:xfrm>
        </p:grpSpPr>
        <p:grpSp>
          <p:nvGrpSpPr>
            <p:cNvPr id="25" name="组合 24"/>
            <p:cNvGrpSpPr/>
            <p:nvPr/>
          </p:nvGrpSpPr>
          <p:grpSpPr>
            <a:xfrm rot="5400000">
              <a:off x="5162168" y="2210323"/>
              <a:ext cx="902720" cy="1172844"/>
              <a:chOff x="4020870" y="2194485"/>
              <a:chExt cx="1102258" cy="1432090"/>
            </a:xfrm>
            <a:effectLst>
              <a:outerShdw blurRad="444500" dist="254000" dir="8100000" algn="tr" rotWithShape="0">
                <a:prstClr val="black">
                  <a:alpha val="50000"/>
                </a:prstClr>
              </a:outerShdw>
            </a:effectLst>
          </p:grpSpPr>
          <p:sp>
            <p:nvSpPr>
              <p:cNvPr id="27"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8" name="等腰三角形 42"/>
              <p:cNvSpPr/>
              <p:nvPr/>
            </p:nvSpPr>
            <p:spPr>
              <a:xfrm>
                <a:off x="4044926" y="2251926"/>
                <a:ext cx="1054141" cy="1350591"/>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6" name="TextBox 33"/>
            <p:cNvSpPr>
              <a:spLocks noChangeArrowheads="1"/>
            </p:cNvSpPr>
            <p:nvPr/>
          </p:nvSpPr>
          <p:spPr bwMode="auto">
            <a:xfrm>
              <a:off x="5141166" y="2640364"/>
              <a:ext cx="67882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en-US" sz="2200" b="1" dirty="0" smtClean="0">
                  <a:solidFill>
                    <a:srgbClr val="C00000"/>
                  </a:solidFill>
                  <a:latin typeface="微软雅黑" pitchFamily="34" charset="-122"/>
                  <a:ea typeface="微软雅黑" pitchFamily="34" charset="-122"/>
                </a:rPr>
                <a:t>年轻</a:t>
              </a:r>
              <a:endParaRPr lang="zh-CN" altLang="en-US" sz="2200" b="1" dirty="0">
                <a:solidFill>
                  <a:srgbClr val="C00000"/>
                </a:solidFill>
                <a:latin typeface="微软雅黑" pitchFamily="34" charset="-122"/>
                <a:ea typeface="微软雅黑" pitchFamily="34" charset="-122"/>
              </a:endParaRPr>
            </a:p>
          </p:txBody>
        </p:sp>
      </p:grpSp>
      <p:grpSp>
        <p:nvGrpSpPr>
          <p:cNvPr id="29" name="组合 28"/>
          <p:cNvGrpSpPr/>
          <p:nvPr/>
        </p:nvGrpSpPr>
        <p:grpSpPr>
          <a:xfrm>
            <a:off x="6211512" y="1177742"/>
            <a:ext cx="1172844" cy="902720"/>
            <a:chOff x="5027106" y="2345385"/>
            <a:chExt cx="1172844" cy="902720"/>
          </a:xfrm>
        </p:grpSpPr>
        <p:grpSp>
          <p:nvGrpSpPr>
            <p:cNvPr id="30" name="组合 29"/>
            <p:cNvGrpSpPr/>
            <p:nvPr/>
          </p:nvGrpSpPr>
          <p:grpSpPr>
            <a:xfrm rot="5400000">
              <a:off x="5162168" y="2210323"/>
              <a:ext cx="902720" cy="1172844"/>
              <a:chOff x="4020870" y="2194485"/>
              <a:chExt cx="1102258" cy="1432090"/>
            </a:xfrm>
            <a:effectLst>
              <a:outerShdw blurRad="444500" dist="254000" dir="8100000" algn="tr" rotWithShape="0">
                <a:prstClr val="black">
                  <a:alpha val="50000"/>
                </a:prstClr>
              </a:outerShdw>
            </a:effectLst>
          </p:grpSpPr>
          <p:sp>
            <p:nvSpPr>
              <p:cNvPr id="32"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3" name="等腰三角形 42"/>
              <p:cNvSpPr/>
              <p:nvPr/>
            </p:nvSpPr>
            <p:spPr>
              <a:xfrm>
                <a:off x="4044926" y="2251926"/>
                <a:ext cx="1054141" cy="1350591"/>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TextBox 33"/>
            <p:cNvSpPr>
              <a:spLocks noChangeArrowheads="1"/>
            </p:cNvSpPr>
            <p:nvPr/>
          </p:nvSpPr>
          <p:spPr bwMode="auto">
            <a:xfrm>
              <a:off x="5046808" y="2656266"/>
              <a:ext cx="8424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en-US" b="1" dirty="0" smtClean="0">
                  <a:solidFill>
                    <a:srgbClr val="C00000"/>
                  </a:solidFill>
                  <a:latin typeface="微软雅黑" pitchFamily="34" charset="-122"/>
                  <a:ea typeface="微软雅黑" pitchFamily="34" charset="-122"/>
                </a:rPr>
                <a:t>有梦想</a:t>
              </a:r>
              <a:endParaRPr lang="zh-CN" altLang="en-US" b="1" dirty="0">
                <a:solidFill>
                  <a:srgbClr val="C00000"/>
                </a:solidFill>
                <a:latin typeface="微软雅黑" pitchFamily="34" charset="-122"/>
                <a:ea typeface="微软雅黑" pitchFamily="34" charset="-122"/>
              </a:endParaRPr>
            </a:p>
          </p:txBody>
        </p:sp>
      </p:grpSp>
      <p:grpSp>
        <p:nvGrpSpPr>
          <p:cNvPr id="34" name="组合 33"/>
          <p:cNvGrpSpPr/>
          <p:nvPr/>
        </p:nvGrpSpPr>
        <p:grpSpPr>
          <a:xfrm>
            <a:off x="7385411" y="1189305"/>
            <a:ext cx="1172844" cy="902720"/>
            <a:chOff x="5027106" y="2345385"/>
            <a:chExt cx="1172844" cy="902720"/>
          </a:xfrm>
        </p:grpSpPr>
        <p:grpSp>
          <p:nvGrpSpPr>
            <p:cNvPr id="35" name="组合 34"/>
            <p:cNvGrpSpPr/>
            <p:nvPr/>
          </p:nvGrpSpPr>
          <p:grpSpPr>
            <a:xfrm rot="5400000">
              <a:off x="5162168" y="2210323"/>
              <a:ext cx="902720" cy="1172844"/>
              <a:chOff x="4020870" y="2194485"/>
              <a:chExt cx="1102258" cy="1432090"/>
            </a:xfrm>
            <a:effectLst>
              <a:outerShdw blurRad="444500" dist="254000" dir="8100000" algn="tr" rotWithShape="0">
                <a:prstClr val="black">
                  <a:alpha val="50000"/>
                </a:prstClr>
              </a:outerShdw>
            </a:effectLst>
          </p:grpSpPr>
          <p:sp>
            <p:nvSpPr>
              <p:cNvPr id="37"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8" name="等腰三角形 42"/>
              <p:cNvSpPr/>
              <p:nvPr/>
            </p:nvSpPr>
            <p:spPr>
              <a:xfrm>
                <a:off x="4044926" y="2251926"/>
                <a:ext cx="1054141" cy="1350591"/>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6" name="TextBox 33"/>
            <p:cNvSpPr>
              <a:spLocks noChangeArrowheads="1"/>
            </p:cNvSpPr>
            <p:nvPr/>
          </p:nvSpPr>
          <p:spPr bwMode="auto">
            <a:xfrm>
              <a:off x="5125264" y="2525067"/>
              <a:ext cx="67882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en-US" b="1" dirty="0" smtClean="0">
                  <a:solidFill>
                    <a:srgbClr val="C00000"/>
                  </a:solidFill>
                  <a:latin typeface="微软雅黑" pitchFamily="34" charset="-122"/>
                  <a:ea typeface="微软雅黑" pitchFamily="34" charset="-122"/>
                </a:rPr>
                <a:t>行动力强</a:t>
              </a:r>
              <a:endParaRPr lang="zh-CN" altLang="en-US" b="1" dirty="0">
                <a:solidFill>
                  <a:srgbClr val="C00000"/>
                </a:solidFill>
                <a:latin typeface="微软雅黑" pitchFamily="34" charset="-122"/>
                <a:ea typeface="微软雅黑" pitchFamily="34" charset="-122"/>
              </a:endParaRPr>
            </a:p>
          </p:txBody>
        </p:sp>
      </p:grpSp>
    </p:spTree>
    <p:extLst>
      <p:ext uri="{BB962C8B-B14F-4D97-AF65-F5344CB8AC3E}">
        <p14:creationId xmlns:p14="http://schemas.microsoft.com/office/powerpoint/2010/main" val="659588375"/>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par>
                          <p:cTn id="16" fill="hold">
                            <p:stCondLst>
                              <p:cond delay="1500"/>
                            </p:stCondLst>
                            <p:childTnLst>
                              <p:par>
                                <p:cTn id="17" presetID="12" presetClass="entr" presetSubtype="2"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p:tgtEl>
                                          <p:spTgt spid="22"/>
                                        </p:tgtEl>
                                        <p:attrNameLst>
                                          <p:attrName>ppt_x</p:attrName>
                                        </p:attrNameLst>
                                      </p:cBhvr>
                                      <p:tavLst>
                                        <p:tav tm="0">
                                          <p:val>
                                            <p:strVal val="#ppt_x+#ppt_w*1.125000"/>
                                          </p:val>
                                        </p:tav>
                                        <p:tav tm="100000">
                                          <p:val>
                                            <p:strVal val="#ppt_x"/>
                                          </p:val>
                                        </p:tav>
                                      </p:tavLst>
                                    </p:anim>
                                    <p:animEffect transition="in" filter="wipe(left)">
                                      <p:cBhvr>
                                        <p:cTn id="20" dur="500"/>
                                        <p:tgtEl>
                                          <p:spTgt spid="22"/>
                                        </p:tgtEl>
                                      </p:cBhvr>
                                    </p:animEffect>
                                  </p:childTnLst>
                                </p:cTn>
                              </p:par>
                              <p:par>
                                <p:cTn id="21" presetID="12" presetClass="entr" presetSubtype="2" fill="hold" nodeType="withEffect">
                                  <p:stCondLst>
                                    <p:cond delay="20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p:tgtEl>
                                          <p:spTgt spid="24"/>
                                        </p:tgtEl>
                                        <p:attrNameLst>
                                          <p:attrName>ppt_x</p:attrName>
                                        </p:attrNameLst>
                                      </p:cBhvr>
                                      <p:tavLst>
                                        <p:tav tm="0">
                                          <p:val>
                                            <p:strVal val="#ppt_x+#ppt_w*1.125000"/>
                                          </p:val>
                                        </p:tav>
                                        <p:tav tm="100000">
                                          <p:val>
                                            <p:strVal val="#ppt_x"/>
                                          </p:val>
                                        </p:tav>
                                      </p:tavLst>
                                    </p:anim>
                                    <p:animEffect transition="in" filter="wipe(left)">
                                      <p:cBhvr>
                                        <p:cTn id="24" dur="500"/>
                                        <p:tgtEl>
                                          <p:spTgt spid="24"/>
                                        </p:tgtEl>
                                      </p:cBhvr>
                                    </p:animEffect>
                                  </p:childTnLst>
                                </p:cTn>
                              </p:par>
                              <p:par>
                                <p:cTn id="25" presetID="12" presetClass="entr" presetSubtype="2" fill="hold" nodeType="withEffect">
                                  <p:stCondLst>
                                    <p:cond delay="40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500"/>
                                        <p:tgtEl>
                                          <p:spTgt spid="29"/>
                                        </p:tgtEl>
                                        <p:attrNameLst>
                                          <p:attrName>ppt_x</p:attrName>
                                        </p:attrNameLst>
                                      </p:cBhvr>
                                      <p:tavLst>
                                        <p:tav tm="0">
                                          <p:val>
                                            <p:strVal val="#ppt_x+#ppt_w*1.125000"/>
                                          </p:val>
                                        </p:tav>
                                        <p:tav tm="100000">
                                          <p:val>
                                            <p:strVal val="#ppt_x"/>
                                          </p:val>
                                        </p:tav>
                                      </p:tavLst>
                                    </p:anim>
                                    <p:animEffect transition="in" filter="wipe(left)">
                                      <p:cBhvr>
                                        <p:cTn id="28" dur="500"/>
                                        <p:tgtEl>
                                          <p:spTgt spid="29"/>
                                        </p:tgtEl>
                                      </p:cBhvr>
                                    </p:animEffect>
                                  </p:childTnLst>
                                </p:cTn>
                              </p:par>
                              <p:par>
                                <p:cTn id="29" presetID="12" presetClass="entr" presetSubtype="2" fill="hold" nodeType="withEffect">
                                  <p:stCondLst>
                                    <p:cond delay="600"/>
                                  </p:stCondLst>
                                  <p:childTnLst>
                                    <p:set>
                                      <p:cBhvr>
                                        <p:cTn id="30" dur="1" fill="hold">
                                          <p:stCondLst>
                                            <p:cond delay="0"/>
                                          </p:stCondLst>
                                        </p:cTn>
                                        <p:tgtEl>
                                          <p:spTgt spid="34"/>
                                        </p:tgtEl>
                                        <p:attrNameLst>
                                          <p:attrName>style.visibility</p:attrName>
                                        </p:attrNameLst>
                                      </p:cBhvr>
                                      <p:to>
                                        <p:strVal val="visible"/>
                                      </p:to>
                                    </p:set>
                                    <p:anim calcmode="lin" valueType="num">
                                      <p:cBhvr additive="base">
                                        <p:cTn id="31" dur="500"/>
                                        <p:tgtEl>
                                          <p:spTgt spid="34"/>
                                        </p:tgtEl>
                                        <p:attrNameLst>
                                          <p:attrName>ppt_x</p:attrName>
                                        </p:attrNameLst>
                                      </p:cBhvr>
                                      <p:tavLst>
                                        <p:tav tm="0">
                                          <p:val>
                                            <p:strVal val="#ppt_x+#ppt_w*1.125000"/>
                                          </p:val>
                                        </p:tav>
                                        <p:tav tm="100000">
                                          <p:val>
                                            <p:strVal val="#ppt_x"/>
                                          </p:val>
                                        </p:tav>
                                      </p:tavLst>
                                    </p:anim>
                                    <p:animEffect transition="in" filter="wipe(left)">
                                      <p:cBhvr>
                                        <p:cTn id="32" dur="500"/>
                                        <p:tgtEl>
                                          <p:spTgt spid="34"/>
                                        </p:tgtEl>
                                      </p:cBhvr>
                                    </p:animEffect>
                                  </p:childTnLst>
                                </p:cTn>
                              </p:par>
                            </p:childTnLst>
                          </p:cTn>
                        </p:par>
                        <p:par>
                          <p:cTn id="33" fill="hold">
                            <p:stCondLst>
                              <p:cond delay="2600"/>
                            </p:stCondLst>
                            <p:childTnLst>
                              <p:par>
                                <p:cTn id="34" presetID="2" presetClass="entr" presetSubtype="2" fill="hold" grpId="0" nodeType="afterEffect">
                                  <p:stCondLst>
                                    <p:cond delay="0"/>
                                  </p:stCondLst>
                                  <p:childTnLst>
                                    <p:set>
                                      <p:cBhvr>
                                        <p:cTn id="35" dur="1" fill="hold">
                                          <p:stCondLst>
                                            <p:cond delay="0"/>
                                          </p:stCondLst>
                                        </p:cTn>
                                        <p:tgtEl>
                                          <p:spTgt spid="2">
                                            <p:txEl>
                                              <p:pRg st="0" end="0"/>
                                            </p:txEl>
                                          </p:spTgt>
                                        </p:tgtEl>
                                        <p:attrNameLst>
                                          <p:attrName>style.visibility</p:attrName>
                                        </p:attrNameLst>
                                      </p:cBhvr>
                                      <p:to>
                                        <p:strVal val="visible"/>
                                      </p:to>
                                    </p:set>
                                    <p:anim calcmode="lin" valueType="num">
                                      <p:cBhvr additive="base">
                                        <p:cTn id="36" dur="500" fill="hold"/>
                                        <p:tgtEl>
                                          <p:spTgt spid="2">
                                            <p:txEl>
                                              <p:pRg st="0" end="0"/>
                                            </p:txEl>
                                          </p:spTgt>
                                        </p:tgtEl>
                                        <p:attrNameLst>
                                          <p:attrName>ppt_x</p:attrName>
                                        </p:attrNameLst>
                                      </p:cBhvr>
                                      <p:tavLst>
                                        <p:tav tm="0">
                                          <p:val>
                                            <p:strVal val="1+#ppt_w/2"/>
                                          </p:val>
                                        </p:tav>
                                        <p:tav tm="100000">
                                          <p:val>
                                            <p:strVal val="#ppt_x"/>
                                          </p:val>
                                        </p:tav>
                                      </p:tavLst>
                                    </p:anim>
                                    <p:anim calcmode="lin" valueType="num">
                                      <p:cBhvr additive="base">
                                        <p:cTn id="37" dur="500" fill="hold"/>
                                        <p:tgtEl>
                                          <p:spTgt spid="2">
                                            <p:txEl>
                                              <p:pRg st="0" end="0"/>
                                            </p:txEl>
                                          </p:spTgt>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100"/>
                                  </p:stCondLst>
                                  <p:childTnLst>
                                    <p:set>
                                      <p:cBhvr>
                                        <p:cTn id="39" dur="1" fill="hold">
                                          <p:stCondLst>
                                            <p:cond delay="0"/>
                                          </p:stCondLst>
                                        </p:cTn>
                                        <p:tgtEl>
                                          <p:spTgt spid="2">
                                            <p:txEl>
                                              <p:pRg st="1" end="1"/>
                                            </p:txEl>
                                          </p:spTgt>
                                        </p:tgtEl>
                                        <p:attrNameLst>
                                          <p:attrName>style.visibility</p:attrName>
                                        </p:attrNameLst>
                                      </p:cBhvr>
                                      <p:to>
                                        <p:strVal val="visible"/>
                                      </p:to>
                                    </p:set>
                                    <p:anim calcmode="lin" valueType="num">
                                      <p:cBhvr additive="base">
                                        <p:cTn id="40" dur="500" fill="hold"/>
                                        <p:tgtEl>
                                          <p:spTgt spid="2">
                                            <p:txEl>
                                              <p:pRg st="1" end="1"/>
                                            </p:txEl>
                                          </p:spTgt>
                                        </p:tgtEl>
                                        <p:attrNameLst>
                                          <p:attrName>ppt_x</p:attrName>
                                        </p:attrNameLst>
                                      </p:cBhvr>
                                      <p:tavLst>
                                        <p:tav tm="0">
                                          <p:val>
                                            <p:strVal val="1+#ppt_w/2"/>
                                          </p:val>
                                        </p:tav>
                                        <p:tav tm="100000">
                                          <p:val>
                                            <p:strVal val="#ppt_x"/>
                                          </p:val>
                                        </p:tav>
                                      </p:tavLst>
                                    </p:anim>
                                    <p:anim calcmode="lin" valueType="num">
                                      <p:cBhvr additive="base">
                                        <p:cTn id="41" dur="500" fill="hold"/>
                                        <p:tgtEl>
                                          <p:spTgt spid="2">
                                            <p:txEl>
                                              <p:pRg st="1" end="1"/>
                                            </p:txEl>
                                          </p:spTgt>
                                        </p:tgtEl>
                                        <p:attrNameLst>
                                          <p:attrName>ppt_y</p:attrName>
                                        </p:attrNameLst>
                                      </p:cBhvr>
                                      <p:tavLst>
                                        <p:tav tm="0">
                                          <p:val>
                                            <p:strVal val="#ppt_y"/>
                                          </p:val>
                                        </p:tav>
                                        <p:tav tm="100000">
                                          <p:val>
                                            <p:strVal val="#ppt_y"/>
                                          </p:val>
                                        </p:tav>
                                      </p:tavLst>
                                    </p:anim>
                                  </p:childTnLst>
                                </p:cTn>
                              </p:par>
                              <p:par>
                                <p:cTn id="42" presetID="2" presetClass="entr" presetSubtype="2" fill="hold" grpId="0" nodeType="withEffect">
                                  <p:stCondLst>
                                    <p:cond delay="200"/>
                                  </p:stCondLst>
                                  <p:childTnLst>
                                    <p:set>
                                      <p:cBhvr>
                                        <p:cTn id="43" dur="1" fill="hold">
                                          <p:stCondLst>
                                            <p:cond delay="0"/>
                                          </p:stCondLst>
                                        </p:cTn>
                                        <p:tgtEl>
                                          <p:spTgt spid="2">
                                            <p:txEl>
                                              <p:pRg st="2" end="2"/>
                                            </p:txEl>
                                          </p:spTgt>
                                        </p:tgtEl>
                                        <p:attrNameLst>
                                          <p:attrName>style.visibility</p:attrName>
                                        </p:attrNameLst>
                                      </p:cBhvr>
                                      <p:to>
                                        <p:strVal val="visible"/>
                                      </p:to>
                                    </p:set>
                                    <p:anim calcmode="lin" valueType="num">
                                      <p:cBhvr additive="base">
                                        <p:cTn id="44" dur="500" fill="hold"/>
                                        <p:tgtEl>
                                          <p:spTgt spid="2">
                                            <p:txEl>
                                              <p:pRg st="2" end="2"/>
                                            </p:txEl>
                                          </p:spTgt>
                                        </p:tgtEl>
                                        <p:attrNameLst>
                                          <p:attrName>ppt_x</p:attrName>
                                        </p:attrNameLst>
                                      </p:cBhvr>
                                      <p:tavLst>
                                        <p:tav tm="0">
                                          <p:val>
                                            <p:strVal val="1+#ppt_w/2"/>
                                          </p:val>
                                        </p:tav>
                                        <p:tav tm="100000">
                                          <p:val>
                                            <p:strVal val="#ppt_x"/>
                                          </p:val>
                                        </p:tav>
                                      </p:tavLst>
                                    </p:anim>
                                    <p:anim calcmode="lin" valueType="num">
                                      <p:cBhvr additive="base">
                                        <p:cTn id="45" dur="500" fill="hold"/>
                                        <p:tgtEl>
                                          <p:spTgt spid="2">
                                            <p:txEl>
                                              <p:pRg st="2" end="2"/>
                                            </p:txEl>
                                          </p:spTgt>
                                        </p:tgtEl>
                                        <p:attrNameLst>
                                          <p:attrName>ppt_y</p:attrName>
                                        </p:attrNameLst>
                                      </p:cBhvr>
                                      <p:tavLst>
                                        <p:tav tm="0">
                                          <p:val>
                                            <p:strVal val="#ppt_y"/>
                                          </p:val>
                                        </p:tav>
                                        <p:tav tm="100000">
                                          <p:val>
                                            <p:strVal val="#ppt_y"/>
                                          </p:val>
                                        </p:tav>
                                      </p:tavLst>
                                    </p:anim>
                                  </p:childTnLst>
                                </p:cTn>
                              </p:par>
                              <p:par>
                                <p:cTn id="46" presetID="2" presetClass="entr" presetSubtype="2" fill="hold" grpId="0" nodeType="withEffect">
                                  <p:stCondLst>
                                    <p:cond delay="300"/>
                                  </p:stCondLst>
                                  <p:childTnLst>
                                    <p:set>
                                      <p:cBhvr>
                                        <p:cTn id="47" dur="1" fill="hold">
                                          <p:stCondLst>
                                            <p:cond delay="0"/>
                                          </p:stCondLst>
                                        </p:cTn>
                                        <p:tgtEl>
                                          <p:spTgt spid="2">
                                            <p:txEl>
                                              <p:pRg st="3" end="3"/>
                                            </p:txEl>
                                          </p:spTgt>
                                        </p:tgtEl>
                                        <p:attrNameLst>
                                          <p:attrName>style.visibility</p:attrName>
                                        </p:attrNameLst>
                                      </p:cBhvr>
                                      <p:to>
                                        <p:strVal val="visible"/>
                                      </p:to>
                                    </p:set>
                                    <p:anim calcmode="lin" valueType="num">
                                      <p:cBhvr additive="base">
                                        <p:cTn id="48" dur="500" fill="hold"/>
                                        <p:tgtEl>
                                          <p:spTgt spid="2">
                                            <p:txEl>
                                              <p:pRg st="3" end="3"/>
                                            </p:txEl>
                                          </p:spTgt>
                                        </p:tgtEl>
                                        <p:attrNameLst>
                                          <p:attrName>ppt_x</p:attrName>
                                        </p:attrNameLst>
                                      </p:cBhvr>
                                      <p:tavLst>
                                        <p:tav tm="0">
                                          <p:val>
                                            <p:strVal val="1+#ppt_w/2"/>
                                          </p:val>
                                        </p:tav>
                                        <p:tav tm="100000">
                                          <p:val>
                                            <p:strVal val="#ppt_x"/>
                                          </p:val>
                                        </p:tav>
                                      </p:tavLst>
                                    </p:anim>
                                    <p:anim calcmode="lin" valueType="num">
                                      <p:cBhvr additive="base">
                                        <p:cTn id="49" dur="500" fill="hold"/>
                                        <p:tgtEl>
                                          <p:spTgt spid="2">
                                            <p:txEl>
                                              <p:pRg st="3" end="3"/>
                                            </p:txEl>
                                          </p:spTgt>
                                        </p:tgtEl>
                                        <p:attrNameLst>
                                          <p:attrName>ppt_y</p:attrName>
                                        </p:attrNameLst>
                                      </p:cBhvr>
                                      <p:tavLst>
                                        <p:tav tm="0">
                                          <p:val>
                                            <p:strVal val="#ppt_y"/>
                                          </p:val>
                                        </p:tav>
                                        <p:tav tm="100000">
                                          <p:val>
                                            <p:strVal val="#ppt_y"/>
                                          </p:val>
                                        </p:tav>
                                      </p:tavLst>
                                    </p:anim>
                                  </p:childTnLst>
                                </p:cTn>
                              </p:par>
                              <p:par>
                                <p:cTn id="50" presetID="2" presetClass="entr" presetSubtype="2" fill="hold" grpId="0" nodeType="withEffect">
                                  <p:stCondLst>
                                    <p:cond delay="400"/>
                                  </p:stCondLst>
                                  <p:childTnLst>
                                    <p:set>
                                      <p:cBhvr>
                                        <p:cTn id="51" dur="1" fill="hold">
                                          <p:stCondLst>
                                            <p:cond delay="0"/>
                                          </p:stCondLst>
                                        </p:cTn>
                                        <p:tgtEl>
                                          <p:spTgt spid="2">
                                            <p:txEl>
                                              <p:pRg st="4" end="4"/>
                                            </p:txEl>
                                          </p:spTgt>
                                        </p:tgtEl>
                                        <p:attrNameLst>
                                          <p:attrName>style.visibility</p:attrName>
                                        </p:attrNameLst>
                                      </p:cBhvr>
                                      <p:to>
                                        <p:strVal val="visible"/>
                                      </p:to>
                                    </p:set>
                                    <p:anim calcmode="lin" valueType="num">
                                      <p:cBhvr additive="base">
                                        <p:cTn id="52" dur="500" fill="hold"/>
                                        <p:tgtEl>
                                          <p:spTgt spid="2">
                                            <p:txEl>
                                              <p:pRg st="4" end="4"/>
                                            </p:txEl>
                                          </p:spTgt>
                                        </p:tgtEl>
                                        <p:attrNameLst>
                                          <p:attrName>ppt_x</p:attrName>
                                        </p:attrNameLst>
                                      </p:cBhvr>
                                      <p:tavLst>
                                        <p:tav tm="0">
                                          <p:val>
                                            <p:strVal val="1+#ppt_w/2"/>
                                          </p:val>
                                        </p:tav>
                                        <p:tav tm="100000">
                                          <p:val>
                                            <p:strVal val="#ppt_x"/>
                                          </p:val>
                                        </p:tav>
                                      </p:tavLst>
                                    </p:anim>
                                    <p:anim calcmode="lin" valueType="num">
                                      <p:cBhvr additive="base">
                                        <p:cTn id="53"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animBg="1"/>
      <p:bldP spid="16"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23780" y="3818533"/>
            <a:ext cx="1440160" cy="769441"/>
          </a:xfrm>
          <a:prstGeom prst="rect">
            <a:avLst/>
          </a:prstGeom>
          <a:noFill/>
        </p:spPr>
        <p:txBody>
          <a:bodyPr wrap="square" lIns="0" tIns="0" rIns="0" bIns="0" rtlCol="0">
            <a:spAutoFit/>
          </a:bodyPr>
          <a:lstStyle/>
          <a:p>
            <a:pPr algn="just">
              <a:lnSpc>
                <a:spcPts val="1200"/>
              </a:lnSpc>
            </a:pPr>
            <a:r>
              <a:rPr lang="zh-CN" altLang="en-US" sz="1100" dirty="0" smtClean="0">
                <a:solidFill>
                  <a:schemeClr val="tx1">
                    <a:lumMod val="75000"/>
                    <a:lumOff val="25000"/>
                  </a:schemeClr>
                </a:solidFill>
                <a:latin typeface="微软雅黑" pitchFamily="34" charset="-122"/>
                <a:ea typeface="微软雅黑" pitchFamily="34" charset="-122"/>
              </a:rPr>
              <a:t>点击输入简要文字</a:t>
            </a:r>
            <a:r>
              <a:rPr lang="zh-CN" altLang="en-US" sz="1100" dirty="0">
                <a:solidFill>
                  <a:schemeClr val="tx1">
                    <a:lumMod val="75000"/>
                    <a:lumOff val="25000"/>
                  </a:schemeClr>
                </a:solidFill>
                <a:latin typeface="微软雅黑" pitchFamily="34" charset="-122"/>
                <a:ea typeface="微软雅黑" pitchFamily="34" charset="-122"/>
              </a:rPr>
              <a:t>介绍</a:t>
            </a:r>
            <a:r>
              <a:rPr lang="zh-CN" altLang="en-US" sz="1100" dirty="0" smtClean="0">
                <a:solidFill>
                  <a:schemeClr val="tx1">
                    <a:lumMod val="75000"/>
                    <a:lumOff val="25000"/>
                  </a:schemeClr>
                </a:solidFill>
                <a:latin typeface="微软雅黑" pitchFamily="34" charset="-122"/>
                <a:ea typeface="微软雅黑" pitchFamily="34" charset="-122"/>
              </a:rPr>
              <a:t>，文字内容需概括精炼，不用多余的文字修饰，言简意赅的说明分项内容</a:t>
            </a:r>
            <a:r>
              <a:rPr lang="en-US" altLang="zh-CN" sz="1100" dirty="0" smtClean="0">
                <a:solidFill>
                  <a:schemeClr val="tx1">
                    <a:lumMod val="75000"/>
                    <a:lumOff val="25000"/>
                  </a:schemeClr>
                </a:solidFill>
                <a:latin typeface="微软雅黑" pitchFamily="34" charset="-122"/>
                <a:ea typeface="微软雅黑" pitchFamily="34" charset="-122"/>
              </a:rPr>
              <a:t>……</a:t>
            </a:r>
            <a:r>
              <a:rPr lang="zh-CN" altLang="en-US" sz="1100" dirty="0" smtClean="0">
                <a:solidFill>
                  <a:schemeClr val="tx1">
                    <a:lumMod val="75000"/>
                    <a:lumOff val="25000"/>
                  </a:schemeClr>
                </a:solidFill>
                <a:latin typeface="微软雅黑" pitchFamily="34" charset="-122"/>
                <a:ea typeface="微软雅黑" pitchFamily="34" charset="-122"/>
              </a:rPr>
              <a:t>。</a:t>
            </a:r>
            <a:endParaRPr lang="en-US" altLang="zh-CN" sz="1100" dirty="0" smtClean="0">
              <a:solidFill>
                <a:schemeClr val="tx1">
                  <a:lumMod val="75000"/>
                  <a:lumOff val="25000"/>
                </a:schemeClr>
              </a:solidFill>
              <a:latin typeface="微软雅黑" pitchFamily="34" charset="-122"/>
              <a:ea typeface="微软雅黑" pitchFamily="34" charset="-122"/>
            </a:endParaRPr>
          </a:p>
        </p:txBody>
      </p:sp>
      <p:sp>
        <p:nvSpPr>
          <p:cNvPr id="13" name="TextBox 12"/>
          <p:cNvSpPr txBox="1"/>
          <p:nvPr/>
        </p:nvSpPr>
        <p:spPr>
          <a:xfrm>
            <a:off x="2841272" y="3818533"/>
            <a:ext cx="1440160" cy="769441"/>
          </a:xfrm>
          <a:prstGeom prst="rect">
            <a:avLst/>
          </a:prstGeom>
          <a:noFill/>
        </p:spPr>
        <p:txBody>
          <a:bodyPr wrap="square" lIns="0" tIns="0" rIns="0" bIns="0" rtlCol="0">
            <a:spAutoFit/>
          </a:bodyPr>
          <a:lstStyle/>
          <a:p>
            <a:pPr algn="just">
              <a:lnSpc>
                <a:spcPts val="1200"/>
              </a:lnSpc>
            </a:pPr>
            <a:r>
              <a:rPr lang="zh-CN" altLang="en-US" sz="1100" dirty="0" smtClean="0">
                <a:solidFill>
                  <a:schemeClr val="tx1">
                    <a:lumMod val="75000"/>
                    <a:lumOff val="25000"/>
                  </a:schemeClr>
                </a:solidFill>
                <a:latin typeface="微软雅黑" pitchFamily="34" charset="-122"/>
                <a:ea typeface="微软雅黑" pitchFamily="34" charset="-122"/>
              </a:rPr>
              <a:t>点击输入简要文字</a:t>
            </a:r>
            <a:r>
              <a:rPr lang="zh-CN" altLang="en-US" sz="1100" dirty="0">
                <a:solidFill>
                  <a:schemeClr val="tx1">
                    <a:lumMod val="75000"/>
                    <a:lumOff val="25000"/>
                  </a:schemeClr>
                </a:solidFill>
                <a:latin typeface="微软雅黑" pitchFamily="34" charset="-122"/>
                <a:ea typeface="微软雅黑" pitchFamily="34" charset="-122"/>
              </a:rPr>
              <a:t>介绍</a:t>
            </a:r>
            <a:r>
              <a:rPr lang="zh-CN" altLang="en-US" sz="1100" dirty="0" smtClean="0">
                <a:solidFill>
                  <a:schemeClr val="tx1">
                    <a:lumMod val="75000"/>
                    <a:lumOff val="25000"/>
                  </a:schemeClr>
                </a:solidFill>
                <a:latin typeface="微软雅黑" pitchFamily="34" charset="-122"/>
                <a:ea typeface="微软雅黑" pitchFamily="34" charset="-122"/>
              </a:rPr>
              <a:t>，文字内容需概括精炼，不用多余的文字修饰，言简意赅的说明分项内容</a:t>
            </a:r>
            <a:r>
              <a:rPr lang="en-US" altLang="zh-CN" sz="1100" dirty="0" smtClean="0">
                <a:solidFill>
                  <a:schemeClr val="tx1">
                    <a:lumMod val="75000"/>
                    <a:lumOff val="25000"/>
                  </a:schemeClr>
                </a:solidFill>
                <a:latin typeface="微软雅黑" pitchFamily="34" charset="-122"/>
                <a:ea typeface="微软雅黑" pitchFamily="34" charset="-122"/>
              </a:rPr>
              <a:t>……</a:t>
            </a:r>
            <a:r>
              <a:rPr lang="zh-CN" altLang="en-US" sz="1100" dirty="0" smtClean="0">
                <a:solidFill>
                  <a:schemeClr val="tx1">
                    <a:lumMod val="75000"/>
                    <a:lumOff val="25000"/>
                  </a:schemeClr>
                </a:solidFill>
                <a:latin typeface="微软雅黑" pitchFamily="34" charset="-122"/>
                <a:ea typeface="微软雅黑" pitchFamily="34" charset="-122"/>
              </a:rPr>
              <a:t>。</a:t>
            </a:r>
            <a:endParaRPr lang="en-US" altLang="zh-CN" sz="1100" dirty="0" smtClean="0">
              <a:solidFill>
                <a:schemeClr val="tx1">
                  <a:lumMod val="75000"/>
                  <a:lumOff val="25000"/>
                </a:schemeClr>
              </a:solidFill>
              <a:latin typeface="微软雅黑" pitchFamily="34" charset="-122"/>
              <a:ea typeface="微软雅黑" pitchFamily="34" charset="-122"/>
            </a:endParaRPr>
          </a:p>
        </p:txBody>
      </p:sp>
      <p:sp>
        <p:nvSpPr>
          <p:cNvPr id="19" name="TextBox 18"/>
          <p:cNvSpPr txBox="1"/>
          <p:nvPr/>
        </p:nvSpPr>
        <p:spPr>
          <a:xfrm>
            <a:off x="4858764" y="3818533"/>
            <a:ext cx="1440160" cy="769441"/>
          </a:xfrm>
          <a:prstGeom prst="rect">
            <a:avLst/>
          </a:prstGeom>
          <a:noFill/>
        </p:spPr>
        <p:txBody>
          <a:bodyPr wrap="square" lIns="0" tIns="0" rIns="0" bIns="0" rtlCol="0">
            <a:spAutoFit/>
          </a:bodyPr>
          <a:lstStyle/>
          <a:p>
            <a:pPr algn="just">
              <a:lnSpc>
                <a:spcPts val="1200"/>
              </a:lnSpc>
            </a:pPr>
            <a:r>
              <a:rPr lang="zh-CN" altLang="en-US" sz="1100" dirty="0" smtClean="0">
                <a:solidFill>
                  <a:schemeClr val="tx1">
                    <a:lumMod val="75000"/>
                    <a:lumOff val="25000"/>
                  </a:schemeClr>
                </a:solidFill>
                <a:latin typeface="微软雅黑" pitchFamily="34" charset="-122"/>
                <a:ea typeface="微软雅黑" pitchFamily="34" charset="-122"/>
              </a:rPr>
              <a:t>点击输入简要文字</a:t>
            </a:r>
            <a:r>
              <a:rPr lang="zh-CN" altLang="en-US" sz="1100" dirty="0">
                <a:solidFill>
                  <a:schemeClr val="tx1">
                    <a:lumMod val="75000"/>
                    <a:lumOff val="25000"/>
                  </a:schemeClr>
                </a:solidFill>
                <a:latin typeface="微软雅黑" pitchFamily="34" charset="-122"/>
                <a:ea typeface="微软雅黑" pitchFamily="34" charset="-122"/>
              </a:rPr>
              <a:t>介绍</a:t>
            </a:r>
            <a:r>
              <a:rPr lang="zh-CN" altLang="en-US" sz="1100" dirty="0" smtClean="0">
                <a:solidFill>
                  <a:schemeClr val="tx1">
                    <a:lumMod val="75000"/>
                    <a:lumOff val="25000"/>
                  </a:schemeClr>
                </a:solidFill>
                <a:latin typeface="微软雅黑" pitchFamily="34" charset="-122"/>
                <a:ea typeface="微软雅黑" pitchFamily="34" charset="-122"/>
              </a:rPr>
              <a:t>，文字内容需概括精炼，不用多余的文字修饰，言简意赅的说明分项内容</a:t>
            </a:r>
            <a:r>
              <a:rPr lang="en-US" altLang="zh-CN" sz="1100" dirty="0" smtClean="0">
                <a:solidFill>
                  <a:schemeClr val="tx1">
                    <a:lumMod val="75000"/>
                    <a:lumOff val="25000"/>
                  </a:schemeClr>
                </a:solidFill>
                <a:latin typeface="微软雅黑" pitchFamily="34" charset="-122"/>
                <a:ea typeface="微软雅黑" pitchFamily="34" charset="-122"/>
              </a:rPr>
              <a:t>……</a:t>
            </a:r>
            <a:r>
              <a:rPr lang="zh-CN" altLang="en-US" sz="1100" dirty="0" smtClean="0">
                <a:solidFill>
                  <a:schemeClr val="tx1">
                    <a:lumMod val="75000"/>
                    <a:lumOff val="25000"/>
                  </a:schemeClr>
                </a:solidFill>
                <a:latin typeface="微软雅黑" pitchFamily="34" charset="-122"/>
                <a:ea typeface="微软雅黑" pitchFamily="34" charset="-122"/>
              </a:rPr>
              <a:t>。</a:t>
            </a:r>
            <a:endParaRPr lang="en-US" altLang="zh-CN" sz="1100" dirty="0" smtClean="0">
              <a:solidFill>
                <a:schemeClr val="tx1">
                  <a:lumMod val="75000"/>
                  <a:lumOff val="25000"/>
                </a:schemeClr>
              </a:solidFill>
              <a:latin typeface="微软雅黑" pitchFamily="34" charset="-122"/>
              <a:ea typeface="微软雅黑" pitchFamily="34" charset="-122"/>
            </a:endParaRPr>
          </a:p>
        </p:txBody>
      </p:sp>
      <p:sp>
        <p:nvSpPr>
          <p:cNvPr id="25" name="TextBox 24"/>
          <p:cNvSpPr txBox="1"/>
          <p:nvPr/>
        </p:nvSpPr>
        <p:spPr>
          <a:xfrm>
            <a:off x="6876256" y="3818533"/>
            <a:ext cx="1440160" cy="769441"/>
          </a:xfrm>
          <a:prstGeom prst="rect">
            <a:avLst/>
          </a:prstGeom>
          <a:noFill/>
        </p:spPr>
        <p:txBody>
          <a:bodyPr wrap="square" lIns="0" tIns="0" rIns="0" bIns="0" rtlCol="0">
            <a:spAutoFit/>
          </a:bodyPr>
          <a:lstStyle/>
          <a:p>
            <a:pPr algn="just">
              <a:lnSpc>
                <a:spcPts val="1200"/>
              </a:lnSpc>
            </a:pPr>
            <a:r>
              <a:rPr lang="zh-CN" altLang="en-US" sz="1100" dirty="0" smtClean="0">
                <a:solidFill>
                  <a:schemeClr val="tx1">
                    <a:lumMod val="75000"/>
                    <a:lumOff val="25000"/>
                  </a:schemeClr>
                </a:solidFill>
                <a:latin typeface="微软雅黑" pitchFamily="34" charset="-122"/>
                <a:ea typeface="微软雅黑" pitchFamily="34" charset="-122"/>
              </a:rPr>
              <a:t>点击输入简要文字</a:t>
            </a:r>
            <a:r>
              <a:rPr lang="zh-CN" altLang="en-US" sz="1100" dirty="0">
                <a:solidFill>
                  <a:schemeClr val="tx1">
                    <a:lumMod val="75000"/>
                    <a:lumOff val="25000"/>
                  </a:schemeClr>
                </a:solidFill>
                <a:latin typeface="微软雅黑" pitchFamily="34" charset="-122"/>
                <a:ea typeface="微软雅黑" pitchFamily="34" charset="-122"/>
              </a:rPr>
              <a:t>介绍</a:t>
            </a:r>
            <a:r>
              <a:rPr lang="zh-CN" altLang="en-US" sz="1100" dirty="0" smtClean="0">
                <a:solidFill>
                  <a:schemeClr val="tx1">
                    <a:lumMod val="75000"/>
                    <a:lumOff val="25000"/>
                  </a:schemeClr>
                </a:solidFill>
                <a:latin typeface="微软雅黑" pitchFamily="34" charset="-122"/>
                <a:ea typeface="微软雅黑" pitchFamily="34" charset="-122"/>
              </a:rPr>
              <a:t>，文字内容需概括精炼，不用多余的文字修饰，言简意赅的说明分项内容</a:t>
            </a:r>
            <a:r>
              <a:rPr lang="en-US" altLang="zh-CN" sz="1100" dirty="0" smtClean="0">
                <a:solidFill>
                  <a:schemeClr val="tx1">
                    <a:lumMod val="75000"/>
                    <a:lumOff val="25000"/>
                  </a:schemeClr>
                </a:solidFill>
                <a:latin typeface="微软雅黑" pitchFamily="34" charset="-122"/>
                <a:ea typeface="微软雅黑" pitchFamily="34" charset="-122"/>
              </a:rPr>
              <a:t>……</a:t>
            </a:r>
            <a:r>
              <a:rPr lang="zh-CN" altLang="en-US" sz="1100" dirty="0" smtClean="0">
                <a:solidFill>
                  <a:schemeClr val="tx1">
                    <a:lumMod val="75000"/>
                    <a:lumOff val="25000"/>
                  </a:schemeClr>
                </a:solidFill>
                <a:latin typeface="微软雅黑" pitchFamily="34" charset="-122"/>
                <a:ea typeface="微软雅黑" pitchFamily="34" charset="-122"/>
              </a:rPr>
              <a:t>。</a:t>
            </a:r>
            <a:endParaRPr lang="en-US" altLang="zh-CN" sz="1100" dirty="0" smtClean="0">
              <a:solidFill>
                <a:schemeClr val="tx1">
                  <a:lumMod val="75000"/>
                  <a:lumOff val="25000"/>
                </a:schemeClr>
              </a:solidFill>
              <a:latin typeface="微软雅黑" pitchFamily="34" charset="-122"/>
              <a:ea typeface="微软雅黑" pitchFamily="34" charset="-122"/>
            </a:endParaRPr>
          </a:p>
        </p:txBody>
      </p:sp>
      <p:grpSp>
        <p:nvGrpSpPr>
          <p:cNvPr id="34" name="组合 33"/>
          <p:cNvGrpSpPr/>
          <p:nvPr/>
        </p:nvGrpSpPr>
        <p:grpSpPr>
          <a:xfrm>
            <a:off x="764788" y="1059582"/>
            <a:ext cx="1558144" cy="1689124"/>
            <a:chOff x="764788" y="1059582"/>
            <a:chExt cx="1558144" cy="1689124"/>
          </a:xfrm>
          <a:effectLst>
            <a:outerShdw blurRad="228600" dist="101600" dir="8400000" sx="105000" sy="105000" algn="tr" rotWithShape="0">
              <a:prstClr val="black">
                <a:alpha val="40000"/>
              </a:prstClr>
            </a:outerShdw>
          </a:effectLst>
        </p:grpSpPr>
        <p:sp>
          <p:nvSpPr>
            <p:cNvPr id="6" name="椭圆 8"/>
            <p:cNvSpPr/>
            <p:nvPr/>
          </p:nvSpPr>
          <p:spPr>
            <a:xfrm>
              <a:off x="834850" y="1135533"/>
              <a:ext cx="1418020" cy="1537222"/>
            </a:xfrm>
            <a:custGeom>
              <a:avLst/>
              <a:gdLst/>
              <a:ahLst/>
              <a:cxnLst/>
              <a:rect l="l" t="t" r="r" b="b"/>
              <a:pathLst>
                <a:path w="1296144" h="1405101">
                  <a:moveTo>
                    <a:pt x="648072" y="0"/>
                  </a:moveTo>
                  <a:cubicBezTo>
                    <a:pt x="1005992" y="0"/>
                    <a:pt x="1296144" y="290152"/>
                    <a:pt x="1296144" y="648072"/>
                  </a:cubicBezTo>
                  <a:cubicBezTo>
                    <a:pt x="1296144" y="970275"/>
                    <a:pt x="1061011" y="1237560"/>
                    <a:pt x="752636" y="1285603"/>
                  </a:cubicBezTo>
                  <a:lnTo>
                    <a:pt x="648072" y="1405101"/>
                  </a:lnTo>
                  <a:lnTo>
                    <a:pt x="543508" y="1285603"/>
                  </a:lnTo>
                  <a:cubicBezTo>
                    <a:pt x="235133" y="1237560"/>
                    <a:pt x="0" y="970275"/>
                    <a:pt x="0" y="648072"/>
                  </a:cubicBezTo>
                  <a:cubicBezTo>
                    <a:pt x="0" y="290152"/>
                    <a:pt x="290152" y="0"/>
                    <a:pt x="648072" y="0"/>
                  </a:cubicBezTo>
                  <a:close/>
                </a:path>
              </a:pathLst>
            </a:custGeom>
            <a:blipFill dpi="0" rotWithShape="1">
              <a:blip r:embed="rId3"/>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itchFamily="34" charset="-122"/>
              </a:endParaRPr>
            </a:p>
          </p:txBody>
        </p:sp>
        <p:sp>
          <p:nvSpPr>
            <p:cNvPr id="26" name="椭圆 8"/>
            <p:cNvSpPr/>
            <p:nvPr/>
          </p:nvSpPr>
          <p:spPr>
            <a:xfrm>
              <a:off x="764788" y="1059582"/>
              <a:ext cx="1558144" cy="1689124"/>
            </a:xfrm>
            <a:custGeom>
              <a:avLst/>
              <a:gdLst/>
              <a:ahLst/>
              <a:cxnLst/>
              <a:rect l="l" t="t" r="r" b="b"/>
              <a:pathLst>
                <a:path w="1296144" h="1405101">
                  <a:moveTo>
                    <a:pt x="648072" y="0"/>
                  </a:moveTo>
                  <a:cubicBezTo>
                    <a:pt x="1005992" y="0"/>
                    <a:pt x="1296144" y="290152"/>
                    <a:pt x="1296144" y="648072"/>
                  </a:cubicBezTo>
                  <a:cubicBezTo>
                    <a:pt x="1296144" y="970275"/>
                    <a:pt x="1061011" y="1237560"/>
                    <a:pt x="752636" y="1285603"/>
                  </a:cubicBezTo>
                  <a:lnTo>
                    <a:pt x="648072" y="1405101"/>
                  </a:lnTo>
                  <a:lnTo>
                    <a:pt x="543508" y="1285603"/>
                  </a:lnTo>
                  <a:cubicBezTo>
                    <a:pt x="235133" y="1237560"/>
                    <a:pt x="0" y="970275"/>
                    <a:pt x="0" y="648072"/>
                  </a:cubicBezTo>
                  <a:cubicBezTo>
                    <a:pt x="0" y="290152"/>
                    <a:pt x="290152" y="0"/>
                    <a:pt x="648072" y="0"/>
                  </a:cubicBezTo>
                  <a:close/>
                </a:path>
              </a:pathLst>
            </a:custGeom>
            <a:no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itchFamily="34" charset="-122"/>
              </a:endParaRPr>
            </a:p>
          </p:txBody>
        </p:sp>
      </p:grpSp>
      <p:grpSp>
        <p:nvGrpSpPr>
          <p:cNvPr id="35" name="组合 34"/>
          <p:cNvGrpSpPr/>
          <p:nvPr/>
        </p:nvGrpSpPr>
        <p:grpSpPr>
          <a:xfrm>
            <a:off x="2782280" y="1059582"/>
            <a:ext cx="1558144" cy="1689124"/>
            <a:chOff x="2782280" y="1059582"/>
            <a:chExt cx="1558144" cy="1689124"/>
          </a:xfrm>
          <a:effectLst>
            <a:outerShdw blurRad="228600" dist="101600" dir="8400000" sx="105000" sy="105000" algn="tr" rotWithShape="0">
              <a:prstClr val="black">
                <a:alpha val="40000"/>
              </a:prstClr>
            </a:outerShdw>
          </a:effectLst>
        </p:grpSpPr>
        <p:sp>
          <p:nvSpPr>
            <p:cNvPr id="12" name="椭圆 8"/>
            <p:cNvSpPr/>
            <p:nvPr/>
          </p:nvSpPr>
          <p:spPr>
            <a:xfrm>
              <a:off x="2852342" y="1135533"/>
              <a:ext cx="1418020" cy="1537222"/>
            </a:xfrm>
            <a:custGeom>
              <a:avLst/>
              <a:gdLst/>
              <a:ahLst/>
              <a:cxnLst/>
              <a:rect l="l" t="t" r="r" b="b"/>
              <a:pathLst>
                <a:path w="1296144" h="1405101">
                  <a:moveTo>
                    <a:pt x="648072" y="0"/>
                  </a:moveTo>
                  <a:cubicBezTo>
                    <a:pt x="1005992" y="0"/>
                    <a:pt x="1296144" y="290152"/>
                    <a:pt x="1296144" y="648072"/>
                  </a:cubicBezTo>
                  <a:cubicBezTo>
                    <a:pt x="1296144" y="970275"/>
                    <a:pt x="1061011" y="1237560"/>
                    <a:pt x="752636" y="1285603"/>
                  </a:cubicBezTo>
                  <a:lnTo>
                    <a:pt x="648072" y="1405101"/>
                  </a:lnTo>
                  <a:lnTo>
                    <a:pt x="543508" y="1285603"/>
                  </a:lnTo>
                  <a:cubicBezTo>
                    <a:pt x="235133" y="1237560"/>
                    <a:pt x="0" y="970275"/>
                    <a:pt x="0" y="648072"/>
                  </a:cubicBezTo>
                  <a:cubicBezTo>
                    <a:pt x="0" y="290152"/>
                    <a:pt x="290152" y="0"/>
                    <a:pt x="648072" y="0"/>
                  </a:cubicBezTo>
                  <a:close/>
                </a:path>
              </a:pathLst>
            </a:cu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itchFamily="34" charset="-122"/>
              </a:endParaRPr>
            </a:p>
          </p:txBody>
        </p:sp>
        <p:sp>
          <p:nvSpPr>
            <p:cNvPr id="27" name="椭圆 8"/>
            <p:cNvSpPr/>
            <p:nvPr/>
          </p:nvSpPr>
          <p:spPr>
            <a:xfrm>
              <a:off x="2782280" y="1059582"/>
              <a:ext cx="1558144" cy="1689124"/>
            </a:xfrm>
            <a:custGeom>
              <a:avLst/>
              <a:gdLst/>
              <a:ahLst/>
              <a:cxnLst/>
              <a:rect l="l" t="t" r="r" b="b"/>
              <a:pathLst>
                <a:path w="1296144" h="1405101">
                  <a:moveTo>
                    <a:pt x="648072" y="0"/>
                  </a:moveTo>
                  <a:cubicBezTo>
                    <a:pt x="1005992" y="0"/>
                    <a:pt x="1296144" y="290152"/>
                    <a:pt x="1296144" y="648072"/>
                  </a:cubicBezTo>
                  <a:cubicBezTo>
                    <a:pt x="1296144" y="970275"/>
                    <a:pt x="1061011" y="1237560"/>
                    <a:pt x="752636" y="1285603"/>
                  </a:cubicBezTo>
                  <a:lnTo>
                    <a:pt x="648072" y="1405101"/>
                  </a:lnTo>
                  <a:lnTo>
                    <a:pt x="543508" y="1285603"/>
                  </a:lnTo>
                  <a:cubicBezTo>
                    <a:pt x="235133" y="1237560"/>
                    <a:pt x="0" y="970275"/>
                    <a:pt x="0" y="648072"/>
                  </a:cubicBezTo>
                  <a:cubicBezTo>
                    <a:pt x="0" y="290152"/>
                    <a:pt x="290152" y="0"/>
                    <a:pt x="648072" y="0"/>
                  </a:cubicBezTo>
                  <a:close/>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itchFamily="34" charset="-122"/>
              </a:endParaRPr>
            </a:p>
          </p:txBody>
        </p:sp>
      </p:grpSp>
      <p:grpSp>
        <p:nvGrpSpPr>
          <p:cNvPr id="36" name="组合 35"/>
          <p:cNvGrpSpPr/>
          <p:nvPr/>
        </p:nvGrpSpPr>
        <p:grpSpPr>
          <a:xfrm>
            <a:off x="4799772" y="1059582"/>
            <a:ext cx="1558144" cy="1689124"/>
            <a:chOff x="4799772" y="1059582"/>
            <a:chExt cx="1558144" cy="1689124"/>
          </a:xfrm>
          <a:effectLst>
            <a:outerShdw blurRad="228600" dist="101600" dir="8400000" sx="105000" sy="105000" algn="tr" rotWithShape="0">
              <a:prstClr val="black">
                <a:alpha val="40000"/>
              </a:prstClr>
            </a:outerShdw>
          </a:effectLst>
        </p:grpSpPr>
        <p:sp>
          <p:nvSpPr>
            <p:cNvPr id="18" name="椭圆 8"/>
            <p:cNvSpPr/>
            <p:nvPr/>
          </p:nvSpPr>
          <p:spPr>
            <a:xfrm>
              <a:off x="4869834" y="1135533"/>
              <a:ext cx="1418020" cy="1537222"/>
            </a:xfrm>
            <a:custGeom>
              <a:avLst/>
              <a:gdLst/>
              <a:ahLst/>
              <a:cxnLst/>
              <a:rect l="l" t="t" r="r" b="b"/>
              <a:pathLst>
                <a:path w="1296144" h="1405101">
                  <a:moveTo>
                    <a:pt x="648072" y="0"/>
                  </a:moveTo>
                  <a:cubicBezTo>
                    <a:pt x="1005992" y="0"/>
                    <a:pt x="1296144" y="290152"/>
                    <a:pt x="1296144" y="648072"/>
                  </a:cubicBezTo>
                  <a:cubicBezTo>
                    <a:pt x="1296144" y="970275"/>
                    <a:pt x="1061011" y="1237560"/>
                    <a:pt x="752636" y="1285603"/>
                  </a:cubicBezTo>
                  <a:lnTo>
                    <a:pt x="648072" y="1405101"/>
                  </a:lnTo>
                  <a:lnTo>
                    <a:pt x="543508" y="1285603"/>
                  </a:lnTo>
                  <a:cubicBezTo>
                    <a:pt x="235133" y="1237560"/>
                    <a:pt x="0" y="970275"/>
                    <a:pt x="0" y="648072"/>
                  </a:cubicBezTo>
                  <a:cubicBezTo>
                    <a:pt x="0" y="290152"/>
                    <a:pt x="290152" y="0"/>
                    <a:pt x="648072" y="0"/>
                  </a:cubicBezTo>
                  <a:close/>
                </a:path>
              </a:pathLst>
            </a:cu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itchFamily="34" charset="-122"/>
              </a:endParaRPr>
            </a:p>
          </p:txBody>
        </p:sp>
        <p:sp>
          <p:nvSpPr>
            <p:cNvPr id="28" name="椭圆 8"/>
            <p:cNvSpPr/>
            <p:nvPr/>
          </p:nvSpPr>
          <p:spPr>
            <a:xfrm>
              <a:off x="4799772" y="1059582"/>
              <a:ext cx="1558144" cy="1689124"/>
            </a:xfrm>
            <a:custGeom>
              <a:avLst/>
              <a:gdLst/>
              <a:ahLst/>
              <a:cxnLst/>
              <a:rect l="l" t="t" r="r" b="b"/>
              <a:pathLst>
                <a:path w="1296144" h="1405101">
                  <a:moveTo>
                    <a:pt x="648072" y="0"/>
                  </a:moveTo>
                  <a:cubicBezTo>
                    <a:pt x="1005992" y="0"/>
                    <a:pt x="1296144" y="290152"/>
                    <a:pt x="1296144" y="648072"/>
                  </a:cubicBezTo>
                  <a:cubicBezTo>
                    <a:pt x="1296144" y="970275"/>
                    <a:pt x="1061011" y="1237560"/>
                    <a:pt x="752636" y="1285603"/>
                  </a:cubicBezTo>
                  <a:lnTo>
                    <a:pt x="648072" y="1405101"/>
                  </a:lnTo>
                  <a:lnTo>
                    <a:pt x="543508" y="1285603"/>
                  </a:lnTo>
                  <a:cubicBezTo>
                    <a:pt x="235133" y="1237560"/>
                    <a:pt x="0" y="970275"/>
                    <a:pt x="0" y="648072"/>
                  </a:cubicBezTo>
                  <a:cubicBezTo>
                    <a:pt x="0" y="290152"/>
                    <a:pt x="290152" y="0"/>
                    <a:pt x="648072" y="0"/>
                  </a:cubicBezTo>
                  <a:close/>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itchFamily="34" charset="-122"/>
              </a:endParaRPr>
            </a:p>
          </p:txBody>
        </p:sp>
      </p:grpSp>
      <p:grpSp>
        <p:nvGrpSpPr>
          <p:cNvPr id="37" name="组合 36"/>
          <p:cNvGrpSpPr/>
          <p:nvPr/>
        </p:nvGrpSpPr>
        <p:grpSpPr>
          <a:xfrm>
            <a:off x="6817263" y="1059582"/>
            <a:ext cx="1558144" cy="1689124"/>
            <a:chOff x="6817263" y="1059582"/>
            <a:chExt cx="1558144" cy="1689124"/>
          </a:xfrm>
          <a:effectLst>
            <a:outerShdw blurRad="228600" dist="101600" dir="8400000" sx="105000" sy="105000" algn="tr" rotWithShape="0">
              <a:prstClr val="black">
                <a:alpha val="40000"/>
              </a:prstClr>
            </a:outerShdw>
          </a:effectLst>
        </p:grpSpPr>
        <p:sp>
          <p:nvSpPr>
            <p:cNvPr id="24" name="椭圆 8"/>
            <p:cNvSpPr/>
            <p:nvPr/>
          </p:nvSpPr>
          <p:spPr>
            <a:xfrm>
              <a:off x="6887326" y="1135533"/>
              <a:ext cx="1418020" cy="1537222"/>
            </a:xfrm>
            <a:custGeom>
              <a:avLst/>
              <a:gdLst/>
              <a:ahLst/>
              <a:cxnLst/>
              <a:rect l="l" t="t" r="r" b="b"/>
              <a:pathLst>
                <a:path w="1296144" h="1405101">
                  <a:moveTo>
                    <a:pt x="648072" y="0"/>
                  </a:moveTo>
                  <a:cubicBezTo>
                    <a:pt x="1005992" y="0"/>
                    <a:pt x="1296144" y="290152"/>
                    <a:pt x="1296144" y="648072"/>
                  </a:cubicBezTo>
                  <a:cubicBezTo>
                    <a:pt x="1296144" y="970275"/>
                    <a:pt x="1061011" y="1237560"/>
                    <a:pt x="752636" y="1285603"/>
                  </a:cubicBezTo>
                  <a:lnTo>
                    <a:pt x="648072" y="1405101"/>
                  </a:lnTo>
                  <a:lnTo>
                    <a:pt x="543508" y="1285603"/>
                  </a:lnTo>
                  <a:cubicBezTo>
                    <a:pt x="235133" y="1237560"/>
                    <a:pt x="0" y="970275"/>
                    <a:pt x="0" y="648072"/>
                  </a:cubicBezTo>
                  <a:cubicBezTo>
                    <a:pt x="0" y="290152"/>
                    <a:pt x="290152" y="0"/>
                    <a:pt x="648072" y="0"/>
                  </a:cubicBezTo>
                  <a:close/>
                </a:path>
              </a:pathLst>
            </a:custGeom>
            <a:blipFill dpi="0" rotWithShape="1">
              <a:blip r:embed="rId6"/>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itchFamily="34" charset="-122"/>
              </a:endParaRPr>
            </a:p>
          </p:txBody>
        </p:sp>
        <p:sp>
          <p:nvSpPr>
            <p:cNvPr id="29" name="椭圆 8"/>
            <p:cNvSpPr/>
            <p:nvPr/>
          </p:nvSpPr>
          <p:spPr>
            <a:xfrm>
              <a:off x="6817263" y="1059582"/>
              <a:ext cx="1558144" cy="1689124"/>
            </a:xfrm>
            <a:custGeom>
              <a:avLst/>
              <a:gdLst/>
              <a:ahLst/>
              <a:cxnLst/>
              <a:rect l="l" t="t" r="r" b="b"/>
              <a:pathLst>
                <a:path w="1296144" h="1405101">
                  <a:moveTo>
                    <a:pt x="648072" y="0"/>
                  </a:moveTo>
                  <a:cubicBezTo>
                    <a:pt x="1005992" y="0"/>
                    <a:pt x="1296144" y="290152"/>
                    <a:pt x="1296144" y="648072"/>
                  </a:cubicBezTo>
                  <a:cubicBezTo>
                    <a:pt x="1296144" y="970275"/>
                    <a:pt x="1061011" y="1237560"/>
                    <a:pt x="752636" y="1285603"/>
                  </a:cubicBezTo>
                  <a:lnTo>
                    <a:pt x="648072" y="1405101"/>
                  </a:lnTo>
                  <a:lnTo>
                    <a:pt x="543508" y="1285603"/>
                  </a:lnTo>
                  <a:cubicBezTo>
                    <a:pt x="235133" y="1237560"/>
                    <a:pt x="0" y="970275"/>
                    <a:pt x="0" y="648072"/>
                  </a:cubicBezTo>
                  <a:cubicBezTo>
                    <a:pt x="0" y="290152"/>
                    <a:pt x="290152" y="0"/>
                    <a:pt x="648072" y="0"/>
                  </a:cubicBezTo>
                  <a:close/>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itchFamily="34" charset="-122"/>
              </a:endParaRPr>
            </a:p>
          </p:txBody>
        </p:sp>
      </p:grpSp>
      <p:sp>
        <p:nvSpPr>
          <p:cNvPr id="30" name="矩形 29"/>
          <p:cNvSpPr>
            <a:spLocks noChangeArrowheads="1"/>
          </p:cNvSpPr>
          <p:nvPr/>
        </p:nvSpPr>
        <p:spPr bwMode="auto">
          <a:xfrm>
            <a:off x="1030899" y="2836176"/>
            <a:ext cx="1025922" cy="30777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ctr">
              <a:spcBef>
                <a:spcPct val="0"/>
              </a:spcBef>
            </a:pPr>
            <a:r>
              <a:rPr lang="zh-CN" altLang="en-US" sz="1600" b="1" cap="all" dirty="0" smtClean="0">
                <a:latin typeface="微软雅黑" pitchFamily="34" charset="-122"/>
                <a:ea typeface="微软雅黑" pitchFamily="34" charset="-122"/>
                <a:cs typeface="+mj-cs"/>
              </a:rPr>
              <a:t>李姓名</a:t>
            </a:r>
            <a:endParaRPr lang="en-US" altLang="zh-CN" sz="1600" b="1" cap="all" dirty="0">
              <a:latin typeface="微软雅黑" pitchFamily="34" charset="-122"/>
              <a:ea typeface="微软雅黑" pitchFamily="34" charset="-122"/>
              <a:cs typeface="+mj-cs"/>
            </a:endParaRPr>
          </a:p>
        </p:txBody>
      </p:sp>
      <p:sp>
        <p:nvSpPr>
          <p:cNvPr id="31" name="矩形 30"/>
          <p:cNvSpPr>
            <a:spLocks noChangeArrowheads="1"/>
          </p:cNvSpPr>
          <p:nvPr/>
        </p:nvSpPr>
        <p:spPr bwMode="auto">
          <a:xfrm>
            <a:off x="3048391" y="2836176"/>
            <a:ext cx="1025922" cy="30777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ctr">
              <a:spcBef>
                <a:spcPct val="0"/>
              </a:spcBef>
            </a:pPr>
            <a:r>
              <a:rPr lang="zh-CN" altLang="en-US" sz="1600" b="1" cap="all" dirty="0" smtClean="0">
                <a:latin typeface="微软雅黑" pitchFamily="34" charset="-122"/>
                <a:ea typeface="微软雅黑" pitchFamily="34" charset="-122"/>
                <a:cs typeface="+mj-cs"/>
              </a:rPr>
              <a:t>张姓名</a:t>
            </a:r>
            <a:endParaRPr lang="en-US" altLang="zh-CN" sz="1600" b="1" cap="all" dirty="0">
              <a:latin typeface="微软雅黑" pitchFamily="34" charset="-122"/>
              <a:ea typeface="微软雅黑" pitchFamily="34" charset="-122"/>
              <a:cs typeface="+mj-cs"/>
            </a:endParaRPr>
          </a:p>
        </p:txBody>
      </p:sp>
      <p:sp>
        <p:nvSpPr>
          <p:cNvPr id="32" name="矩形 31"/>
          <p:cNvSpPr>
            <a:spLocks noChangeArrowheads="1"/>
          </p:cNvSpPr>
          <p:nvPr/>
        </p:nvSpPr>
        <p:spPr bwMode="auto">
          <a:xfrm>
            <a:off x="5065883" y="2836176"/>
            <a:ext cx="1025922" cy="30777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ctr">
              <a:spcBef>
                <a:spcPct val="0"/>
              </a:spcBef>
            </a:pPr>
            <a:r>
              <a:rPr lang="zh-CN" altLang="en-US" sz="1600" b="1" cap="all" dirty="0" smtClean="0">
                <a:latin typeface="微软雅黑" pitchFamily="34" charset="-122"/>
                <a:ea typeface="微软雅黑" pitchFamily="34" charset="-122"/>
                <a:cs typeface="+mj-cs"/>
              </a:rPr>
              <a:t>王姓名</a:t>
            </a:r>
            <a:endParaRPr lang="en-US" altLang="zh-CN" sz="1600" b="1" cap="all" dirty="0">
              <a:latin typeface="微软雅黑" pitchFamily="34" charset="-122"/>
              <a:ea typeface="微软雅黑" pitchFamily="34" charset="-122"/>
              <a:cs typeface="+mj-cs"/>
            </a:endParaRPr>
          </a:p>
        </p:txBody>
      </p:sp>
      <p:sp>
        <p:nvSpPr>
          <p:cNvPr id="33" name="矩形 32"/>
          <p:cNvSpPr>
            <a:spLocks noChangeArrowheads="1"/>
          </p:cNvSpPr>
          <p:nvPr/>
        </p:nvSpPr>
        <p:spPr bwMode="auto">
          <a:xfrm>
            <a:off x="7083375" y="2836176"/>
            <a:ext cx="1025922" cy="30777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ctr">
              <a:spcBef>
                <a:spcPct val="0"/>
              </a:spcBef>
            </a:pPr>
            <a:r>
              <a:rPr lang="zh-CN" altLang="en-US" sz="1600" b="1" cap="all" dirty="0" smtClean="0">
                <a:latin typeface="微软雅黑" pitchFamily="34" charset="-122"/>
                <a:ea typeface="微软雅黑" pitchFamily="34" charset="-122"/>
                <a:cs typeface="+mj-cs"/>
              </a:rPr>
              <a:t>李姓名</a:t>
            </a:r>
            <a:endParaRPr lang="en-US" altLang="zh-CN" sz="1600" b="1" cap="all" dirty="0">
              <a:latin typeface="微软雅黑" pitchFamily="34" charset="-122"/>
              <a:ea typeface="微软雅黑" pitchFamily="34" charset="-122"/>
              <a:cs typeface="+mj-cs"/>
            </a:endParaRPr>
          </a:p>
        </p:txBody>
      </p:sp>
      <p:grpSp>
        <p:nvGrpSpPr>
          <p:cNvPr id="50" name="组合 49"/>
          <p:cNvGrpSpPr/>
          <p:nvPr/>
        </p:nvGrpSpPr>
        <p:grpSpPr>
          <a:xfrm>
            <a:off x="814328" y="3219334"/>
            <a:ext cx="1356392" cy="432536"/>
            <a:chOff x="814328" y="3219334"/>
            <a:chExt cx="1356392" cy="432536"/>
          </a:xfrm>
        </p:grpSpPr>
        <p:grpSp>
          <p:nvGrpSpPr>
            <p:cNvPr id="39" name="组合 38"/>
            <p:cNvGrpSpPr/>
            <p:nvPr/>
          </p:nvGrpSpPr>
          <p:grpSpPr>
            <a:xfrm>
              <a:off x="814328" y="3219334"/>
              <a:ext cx="1356392" cy="432536"/>
              <a:chOff x="2173927" y="3285519"/>
              <a:chExt cx="1721136" cy="548848"/>
            </a:xfrm>
          </p:grpSpPr>
          <p:grpSp>
            <p:nvGrpSpPr>
              <p:cNvPr id="40" name="组合 39"/>
              <p:cNvGrpSpPr/>
              <p:nvPr/>
            </p:nvGrpSpPr>
            <p:grpSpPr>
              <a:xfrm>
                <a:off x="2173927" y="3285519"/>
                <a:ext cx="1721136" cy="548848"/>
                <a:chOff x="4304043" y="1286668"/>
                <a:chExt cx="3837944" cy="2757793"/>
              </a:xfrm>
              <a:effectLst>
                <a:outerShdw blurRad="381000" dist="254000" dir="8100000" algn="tr" rotWithShape="0">
                  <a:prstClr val="black">
                    <a:alpha val="40000"/>
                  </a:prstClr>
                </a:outerShdw>
              </a:effectLst>
            </p:grpSpPr>
            <p:sp>
              <p:nvSpPr>
                <p:cNvPr id="42" name="圆角矩形 41"/>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圆角矩形 42"/>
                <p:cNvSpPr/>
                <p:nvPr/>
              </p:nvSpPr>
              <p:spPr>
                <a:xfrm>
                  <a:off x="4351927" y="1373342"/>
                  <a:ext cx="3742173" cy="258445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1" name="椭圆 40"/>
              <p:cNvSpPr/>
              <p:nvPr/>
            </p:nvSpPr>
            <p:spPr>
              <a:xfrm>
                <a:off x="2307128" y="3420211"/>
                <a:ext cx="279463" cy="279463"/>
              </a:xfrm>
              <a:prstGeom prst="ellipse">
                <a:avLst/>
              </a:prstGeom>
              <a:solidFill>
                <a:schemeClr val="tx1">
                  <a:lumMod val="95000"/>
                  <a:lumOff val="5000"/>
                </a:schemeClr>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4" name="TextBox 43"/>
            <p:cNvSpPr txBox="1"/>
            <p:nvPr/>
          </p:nvSpPr>
          <p:spPr>
            <a:xfrm>
              <a:off x="1224127" y="3331792"/>
              <a:ext cx="787838" cy="215444"/>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r>
                <a:rPr lang="zh-CN" altLang="en-US" dirty="0">
                  <a:solidFill>
                    <a:srgbClr val="C00000"/>
                  </a:solidFill>
                </a:rPr>
                <a:t>职务名称</a:t>
              </a:r>
            </a:p>
          </p:txBody>
        </p:sp>
      </p:grpSp>
      <p:grpSp>
        <p:nvGrpSpPr>
          <p:cNvPr id="51" name="组合 50"/>
          <p:cNvGrpSpPr/>
          <p:nvPr/>
        </p:nvGrpSpPr>
        <p:grpSpPr>
          <a:xfrm>
            <a:off x="2841272" y="3214865"/>
            <a:ext cx="1356392" cy="432536"/>
            <a:chOff x="814328" y="3219334"/>
            <a:chExt cx="1356392" cy="432536"/>
          </a:xfrm>
        </p:grpSpPr>
        <p:grpSp>
          <p:nvGrpSpPr>
            <p:cNvPr id="52" name="组合 51"/>
            <p:cNvGrpSpPr/>
            <p:nvPr/>
          </p:nvGrpSpPr>
          <p:grpSpPr>
            <a:xfrm>
              <a:off x="814328" y="3219334"/>
              <a:ext cx="1356392" cy="432536"/>
              <a:chOff x="2173927" y="3285519"/>
              <a:chExt cx="1721136" cy="548848"/>
            </a:xfrm>
          </p:grpSpPr>
          <p:grpSp>
            <p:nvGrpSpPr>
              <p:cNvPr id="54" name="组合 53"/>
              <p:cNvGrpSpPr/>
              <p:nvPr/>
            </p:nvGrpSpPr>
            <p:grpSpPr>
              <a:xfrm>
                <a:off x="2173927" y="3285519"/>
                <a:ext cx="1721136" cy="548848"/>
                <a:chOff x="4304043" y="1286668"/>
                <a:chExt cx="3837944" cy="2757793"/>
              </a:xfrm>
              <a:effectLst>
                <a:outerShdw blurRad="381000" dist="254000" dir="8100000" algn="tr" rotWithShape="0">
                  <a:prstClr val="black">
                    <a:alpha val="40000"/>
                  </a:prstClr>
                </a:outerShdw>
              </a:effectLst>
            </p:grpSpPr>
            <p:sp>
              <p:nvSpPr>
                <p:cNvPr id="56" name="圆角矩形 55"/>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圆角矩形 56"/>
                <p:cNvSpPr/>
                <p:nvPr/>
              </p:nvSpPr>
              <p:spPr>
                <a:xfrm>
                  <a:off x="4351927" y="1373342"/>
                  <a:ext cx="3742173" cy="258445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5" name="椭圆 54"/>
              <p:cNvSpPr/>
              <p:nvPr/>
            </p:nvSpPr>
            <p:spPr>
              <a:xfrm>
                <a:off x="2307128" y="3420211"/>
                <a:ext cx="279463" cy="279463"/>
              </a:xfrm>
              <a:prstGeom prst="ellipse">
                <a:avLst/>
              </a:prstGeom>
              <a:solidFill>
                <a:schemeClr val="tx1">
                  <a:lumMod val="95000"/>
                  <a:lumOff val="5000"/>
                </a:schemeClr>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3" name="TextBox 52"/>
            <p:cNvSpPr txBox="1"/>
            <p:nvPr/>
          </p:nvSpPr>
          <p:spPr>
            <a:xfrm>
              <a:off x="1224127" y="3331792"/>
              <a:ext cx="787838" cy="215444"/>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r>
                <a:rPr lang="zh-CN" altLang="en-US" dirty="0">
                  <a:solidFill>
                    <a:srgbClr val="C00000"/>
                  </a:solidFill>
                </a:rPr>
                <a:t>职务名称</a:t>
              </a:r>
            </a:p>
          </p:txBody>
        </p:sp>
      </p:grpSp>
      <p:grpSp>
        <p:nvGrpSpPr>
          <p:cNvPr id="58" name="组合 57"/>
          <p:cNvGrpSpPr/>
          <p:nvPr/>
        </p:nvGrpSpPr>
        <p:grpSpPr>
          <a:xfrm>
            <a:off x="4900648" y="3214864"/>
            <a:ext cx="1356392" cy="432536"/>
            <a:chOff x="814328" y="3219334"/>
            <a:chExt cx="1356392" cy="432536"/>
          </a:xfrm>
        </p:grpSpPr>
        <p:grpSp>
          <p:nvGrpSpPr>
            <p:cNvPr id="59" name="组合 58"/>
            <p:cNvGrpSpPr/>
            <p:nvPr/>
          </p:nvGrpSpPr>
          <p:grpSpPr>
            <a:xfrm>
              <a:off x="814328" y="3219334"/>
              <a:ext cx="1356392" cy="432536"/>
              <a:chOff x="2173927" y="3285519"/>
              <a:chExt cx="1721136" cy="548848"/>
            </a:xfrm>
          </p:grpSpPr>
          <p:grpSp>
            <p:nvGrpSpPr>
              <p:cNvPr id="61" name="组合 60"/>
              <p:cNvGrpSpPr/>
              <p:nvPr/>
            </p:nvGrpSpPr>
            <p:grpSpPr>
              <a:xfrm>
                <a:off x="2173927" y="3285519"/>
                <a:ext cx="1721136" cy="548848"/>
                <a:chOff x="4304043" y="1286668"/>
                <a:chExt cx="3837944" cy="2757793"/>
              </a:xfrm>
              <a:effectLst>
                <a:outerShdw blurRad="381000" dist="254000" dir="8100000" algn="tr" rotWithShape="0">
                  <a:prstClr val="black">
                    <a:alpha val="40000"/>
                  </a:prstClr>
                </a:outerShdw>
              </a:effectLst>
            </p:grpSpPr>
            <p:sp>
              <p:nvSpPr>
                <p:cNvPr id="63" name="圆角矩形 62"/>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圆角矩形 63"/>
                <p:cNvSpPr/>
                <p:nvPr/>
              </p:nvSpPr>
              <p:spPr>
                <a:xfrm>
                  <a:off x="4351927" y="1373342"/>
                  <a:ext cx="3742173" cy="258445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2" name="椭圆 61"/>
              <p:cNvSpPr/>
              <p:nvPr/>
            </p:nvSpPr>
            <p:spPr>
              <a:xfrm>
                <a:off x="2307128" y="3420211"/>
                <a:ext cx="279463" cy="279463"/>
              </a:xfrm>
              <a:prstGeom prst="ellipse">
                <a:avLst/>
              </a:prstGeom>
              <a:solidFill>
                <a:schemeClr val="tx1">
                  <a:lumMod val="95000"/>
                  <a:lumOff val="5000"/>
                </a:schemeClr>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0" name="TextBox 59"/>
            <p:cNvSpPr txBox="1"/>
            <p:nvPr/>
          </p:nvSpPr>
          <p:spPr>
            <a:xfrm>
              <a:off x="1224127" y="3331792"/>
              <a:ext cx="787838" cy="215444"/>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r>
                <a:rPr lang="zh-CN" altLang="en-US" dirty="0">
                  <a:solidFill>
                    <a:srgbClr val="C00000"/>
                  </a:solidFill>
                </a:rPr>
                <a:t>职务名称</a:t>
              </a:r>
            </a:p>
          </p:txBody>
        </p:sp>
      </p:grpSp>
      <p:grpSp>
        <p:nvGrpSpPr>
          <p:cNvPr id="65" name="组合 64"/>
          <p:cNvGrpSpPr/>
          <p:nvPr/>
        </p:nvGrpSpPr>
        <p:grpSpPr>
          <a:xfrm>
            <a:off x="6918140" y="3201271"/>
            <a:ext cx="1356392" cy="432536"/>
            <a:chOff x="814328" y="3219334"/>
            <a:chExt cx="1356392" cy="432536"/>
          </a:xfrm>
        </p:grpSpPr>
        <p:grpSp>
          <p:nvGrpSpPr>
            <p:cNvPr id="66" name="组合 65"/>
            <p:cNvGrpSpPr/>
            <p:nvPr/>
          </p:nvGrpSpPr>
          <p:grpSpPr>
            <a:xfrm>
              <a:off x="814328" y="3219334"/>
              <a:ext cx="1356392" cy="432536"/>
              <a:chOff x="2173927" y="3285519"/>
              <a:chExt cx="1721136" cy="548848"/>
            </a:xfrm>
          </p:grpSpPr>
          <p:grpSp>
            <p:nvGrpSpPr>
              <p:cNvPr id="68" name="组合 67"/>
              <p:cNvGrpSpPr/>
              <p:nvPr/>
            </p:nvGrpSpPr>
            <p:grpSpPr>
              <a:xfrm>
                <a:off x="2173927" y="3285519"/>
                <a:ext cx="1721136" cy="548848"/>
                <a:chOff x="4304043" y="1286668"/>
                <a:chExt cx="3837944" cy="2757793"/>
              </a:xfrm>
              <a:effectLst>
                <a:outerShdw blurRad="381000" dist="254000" dir="8100000" algn="tr" rotWithShape="0">
                  <a:prstClr val="black">
                    <a:alpha val="40000"/>
                  </a:prstClr>
                </a:outerShdw>
              </a:effectLst>
            </p:grpSpPr>
            <p:sp>
              <p:nvSpPr>
                <p:cNvPr id="70" name="圆角矩形 69"/>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圆角矩形 70"/>
                <p:cNvSpPr/>
                <p:nvPr/>
              </p:nvSpPr>
              <p:spPr>
                <a:xfrm>
                  <a:off x="4351927" y="1373342"/>
                  <a:ext cx="3742173" cy="258445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9" name="椭圆 68"/>
              <p:cNvSpPr/>
              <p:nvPr/>
            </p:nvSpPr>
            <p:spPr>
              <a:xfrm>
                <a:off x="2307128" y="3420211"/>
                <a:ext cx="279463" cy="279463"/>
              </a:xfrm>
              <a:prstGeom prst="ellipse">
                <a:avLst/>
              </a:prstGeom>
              <a:solidFill>
                <a:schemeClr val="tx1">
                  <a:lumMod val="95000"/>
                  <a:lumOff val="5000"/>
                </a:schemeClr>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7" name="TextBox 66"/>
            <p:cNvSpPr txBox="1"/>
            <p:nvPr/>
          </p:nvSpPr>
          <p:spPr>
            <a:xfrm>
              <a:off x="1224127" y="3331792"/>
              <a:ext cx="787838" cy="215444"/>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r>
                <a:rPr lang="zh-CN" altLang="en-US" dirty="0">
                  <a:solidFill>
                    <a:srgbClr val="C00000"/>
                  </a:solidFill>
                </a:rPr>
                <a:t>职务名称</a:t>
              </a:r>
            </a:p>
          </p:txBody>
        </p:sp>
      </p:grpSp>
      <p:sp>
        <p:nvSpPr>
          <p:cNvPr id="72" name="TextBox 71"/>
          <p:cNvSpPr txBox="1"/>
          <p:nvPr/>
        </p:nvSpPr>
        <p:spPr>
          <a:xfrm>
            <a:off x="3563888" y="475567"/>
            <a:ext cx="2016224" cy="307777"/>
          </a:xfrm>
          <a:prstGeom prst="rect">
            <a:avLst/>
          </a:prstGeom>
          <a:noFill/>
        </p:spPr>
        <p:txBody>
          <a:bodyPr wrap="square" lIns="0" tIns="0" rIns="0" bIns="0" rtlCol="0">
            <a:spAutoFit/>
          </a:bodyPr>
          <a:lstStyle/>
          <a:p>
            <a:pPr algn="ctr"/>
            <a:r>
              <a:rPr lang="zh-CN" altLang="en-US" sz="2000" b="1" dirty="0" smtClean="0">
                <a:latin typeface="微软雅黑" pitchFamily="34" charset="-122"/>
                <a:ea typeface="微软雅黑" pitchFamily="34" charset="-122"/>
              </a:rPr>
              <a:t>项目成员</a:t>
            </a:r>
            <a:endParaRPr lang="zh-CN" altLang="en-US" sz="1000" dirty="0">
              <a:latin typeface="微软雅黑" pitchFamily="34" charset="-122"/>
              <a:ea typeface="微软雅黑" pitchFamily="34" charset="-122"/>
            </a:endParaRPr>
          </a:p>
        </p:txBody>
      </p:sp>
    </p:spTree>
    <p:extLst>
      <p:ext uri="{BB962C8B-B14F-4D97-AF65-F5344CB8AC3E}">
        <p14:creationId xmlns:p14="http://schemas.microsoft.com/office/powerpoint/2010/main" val="824570970"/>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anim calcmode="lin" valueType="num">
                                      <p:cBhvr>
                                        <p:cTn id="8" dur="500" fill="hold"/>
                                        <p:tgtEl>
                                          <p:spTgt spid="34"/>
                                        </p:tgtEl>
                                        <p:attrNameLst>
                                          <p:attrName>ppt_x</p:attrName>
                                        </p:attrNameLst>
                                      </p:cBhvr>
                                      <p:tavLst>
                                        <p:tav tm="0">
                                          <p:val>
                                            <p:strVal val="#ppt_x"/>
                                          </p:val>
                                        </p:tav>
                                        <p:tav tm="100000">
                                          <p:val>
                                            <p:strVal val="#ppt_x"/>
                                          </p:val>
                                        </p:tav>
                                      </p:tavLst>
                                    </p:anim>
                                    <p:anim calcmode="lin" valueType="num">
                                      <p:cBhvr>
                                        <p:cTn id="9" dur="5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0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anim calcmode="lin" valueType="num">
                                      <p:cBhvr>
                                        <p:cTn id="13" dur="500" fill="hold"/>
                                        <p:tgtEl>
                                          <p:spTgt spid="35"/>
                                        </p:tgtEl>
                                        <p:attrNameLst>
                                          <p:attrName>ppt_x</p:attrName>
                                        </p:attrNameLst>
                                      </p:cBhvr>
                                      <p:tavLst>
                                        <p:tav tm="0">
                                          <p:val>
                                            <p:strVal val="#ppt_x"/>
                                          </p:val>
                                        </p:tav>
                                        <p:tav tm="100000">
                                          <p:val>
                                            <p:strVal val="#ppt_x"/>
                                          </p:val>
                                        </p:tav>
                                      </p:tavLst>
                                    </p:anim>
                                    <p:anim calcmode="lin" valueType="num">
                                      <p:cBhvr>
                                        <p:cTn id="14" dur="500" fill="hold"/>
                                        <p:tgtEl>
                                          <p:spTgt spid="3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0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anim calcmode="lin" valueType="num">
                                      <p:cBhvr>
                                        <p:cTn id="18" dur="500" fill="hold"/>
                                        <p:tgtEl>
                                          <p:spTgt spid="36"/>
                                        </p:tgtEl>
                                        <p:attrNameLst>
                                          <p:attrName>ppt_x</p:attrName>
                                        </p:attrNameLst>
                                      </p:cBhvr>
                                      <p:tavLst>
                                        <p:tav tm="0">
                                          <p:val>
                                            <p:strVal val="#ppt_x"/>
                                          </p:val>
                                        </p:tav>
                                        <p:tav tm="100000">
                                          <p:val>
                                            <p:strVal val="#ppt_x"/>
                                          </p:val>
                                        </p:tav>
                                      </p:tavLst>
                                    </p:anim>
                                    <p:anim calcmode="lin" valueType="num">
                                      <p:cBhvr>
                                        <p:cTn id="19" dur="500" fill="hold"/>
                                        <p:tgtEl>
                                          <p:spTgt spid="3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anim calcmode="lin" valueType="num">
                                      <p:cBhvr>
                                        <p:cTn id="23" dur="500" fill="hold"/>
                                        <p:tgtEl>
                                          <p:spTgt spid="37"/>
                                        </p:tgtEl>
                                        <p:attrNameLst>
                                          <p:attrName>ppt_x</p:attrName>
                                        </p:attrNameLst>
                                      </p:cBhvr>
                                      <p:tavLst>
                                        <p:tav tm="0">
                                          <p:val>
                                            <p:strVal val="#ppt_x"/>
                                          </p:val>
                                        </p:tav>
                                        <p:tav tm="100000">
                                          <p:val>
                                            <p:strVal val="#ppt_x"/>
                                          </p:val>
                                        </p:tav>
                                      </p:tavLst>
                                    </p:anim>
                                    <p:anim calcmode="lin" valueType="num">
                                      <p:cBhvr>
                                        <p:cTn id="24" dur="500" fill="hold"/>
                                        <p:tgtEl>
                                          <p:spTgt spid="37"/>
                                        </p:tgtEl>
                                        <p:attrNameLst>
                                          <p:attrName>ppt_y</p:attrName>
                                        </p:attrNameLst>
                                      </p:cBhvr>
                                      <p:tavLst>
                                        <p:tav tm="0">
                                          <p:val>
                                            <p:strVal val="#ppt_y+.1"/>
                                          </p:val>
                                        </p:tav>
                                        <p:tav tm="100000">
                                          <p:val>
                                            <p:strVal val="#ppt_y"/>
                                          </p:val>
                                        </p:tav>
                                      </p:tavLst>
                                    </p:anim>
                                  </p:childTnLst>
                                </p:cTn>
                              </p:par>
                            </p:childTnLst>
                          </p:cTn>
                        </p:par>
                        <p:par>
                          <p:cTn id="25" fill="hold">
                            <p:stCondLst>
                              <p:cond delay="800"/>
                            </p:stCondLst>
                            <p:childTnLst>
                              <p:par>
                                <p:cTn id="26" presetID="12" presetClass="entr" presetSubtype="4" fill="hold" grpId="0" nodeType="after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additive="base">
                                        <p:cTn id="28" dur="500"/>
                                        <p:tgtEl>
                                          <p:spTgt spid="30"/>
                                        </p:tgtEl>
                                        <p:attrNameLst>
                                          <p:attrName>ppt_y</p:attrName>
                                        </p:attrNameLst>
                                      </p:cBhvr>
                                      <p:tavLst>
                                        <p:tav tm="0">
                                          <p:val>
                                            <p:strVal val="#ppt_y+#ppt_h*1.125000"/>
                                          </p:val>
                                        </p:tav>
                                        <p:tav tm="100000">
                                          <p:val>
                                            <p:strVal val="#ppt_y"/>
                                          </p:val>
                                        </p:tav>
                                      </p:tavLst>
                                    </p:anim>
                                    <p:animEffect transition="in" filter="wipe(up)">
                                      <p:cBhvr>
                                        <p:cTn id="29" dur="500"/>
                                        <p:tgtEl>
                                          <p:spTgt spid="30"/>
                                        </p:tgtEl>
                                      </p:cBhvr>
                                    </p:animEffect>
                                  </p:childTnLst>
                                </p:cTn>
                              </p:par>
                              <p:par>
                                <p:cTn id="30" presetID="12" presetClass="entr" presetSubtype="4" fill="hold" grpId="0" nodeType="withEffect">
                                  <p:stCondLst>
                                    <p:cond delay="100"/>
                                  </p:stCondLst>
                                  <p:childTnLst>
                                    <p:set>
                                      <p:cBhvr>
                                        <p:cTn id="31" dur="1" fill="hold">
                                          <p:stCondLst>
                                            <p:cond delay="0"/>
                                          </p:stCondLst>
                                        </p:cTn>
                                        <p:tgtEl>
                                          <p:spTgt spid="31"/>
                                        </p:tgtEl>
                                        <p:attrNameLst>
                                          <p:attrName>style.visibility</p:attrName>
                                        </p:attrNameLst>
                                      </p:cBhvr>
                                      <p:to>
                                        <p:strVal val="visible"/>
                                      </p:to>
                                    </p:set>
                                    <p:anim calcmode="lin" valueType="num">
                                      <p:cBhvr additive="base">
                                        <p:cTn id="32" dur="500"/>
                                        <p:tgtEl>
                                          <p:spTgt spid="31"/>
                                        </p:tgtEl>
                                        <p:attrNameLst>
                                          <p:attrName>ppt_y</p:attrName>
                                        </p:attrNameLst>
                                      </p:cBhvr>
                                      <p:tavLst>
                                        <p:tav tm="0">
                                          <p:val>
                                            <p:strVal val="#ppt_y+#ppt_h*1.125000"/>
                                          </p:val>
                                        </p:tav>
                                        <p:tav tm="100000">
                                          <p:val>
                                            <p:strVal val="#ppt_y"/>
                                          </p:val>
                                        </p:tav>
                                      </p:tavLst>
                                    </p:anim>
                                    <p:animEffect transition="in" filter="wipe(up)">
                                      <p:cBhvr>
                                        <p:cTn id="33" dur="500"/>
                                        <p:tgtEl>
                                          <p:spTgt spid="31"/>
                                        </p:tgtEl>
                                      </p:cBhvr>
                                    </p:animEffect>
                                  </p:childTnLst>
                                </p:cTn>
                              </p:par>
                              <p:par>
                                <p:cTn id="34" presetID="12" presetClass="entr" presetSubtype="4" fill="hold" grpId="0" nodeType="withEffect">
                                  <p:stCondLst>
                                    <p:cond delay="200"/>
                                  </p:stCondLst>
                                  <p:childTnLst>
                                    <p:set>
                                      <p:cBhvr>
                                        <p:cTn id="35" dur="1" fill="hold">
                                          <p:stCondLst>
                                            <p:cond delay="0"/>
                                          </p:stCondLst>
                                        </p:cTn>
                                        <p:tgtEl>
                                          <p:spTgt spid="32"/>
                                        </p:tgtEl>
                                        <p:attrNameLst>
                                          <p:attrName>style.visibility</p:attrName>
                                        </p:attrNameLst>
                                      </p:cBhvr>
                                      <p:to>
                                        <p:strVal val="visible"/>
                                      </p:to>
                                    </p:set>
                                    <p:anim calcmode="lin" valueType="num">
                                      <p:cBhvr additive="base">
                                        <p:cTn id="36" dur="500"/>
                                        <p:tgtEl>
                                          <p:spTgt spid="32"/>
                                        </p:tgtEl>
                                        <p:attrNameLst>
                                          <p:attrName>ppt_y</p:attrName>
                                        </p:attrNameLst>
                                      </p:cBhvr>
                                      <p:tavLst>
                                        <p:tav tm="0">
                                          <p:val>
                                            <p:strVal val="#ppt_y+#ppt_h*1.125000"/>
                                          </p:val>
                                        </p:tav>
                                        <p:tav tm="100000">
                                          <p:val>
                                            <p:strVal val="#ppt_y"/>
                                          </p:val>
                                        </p:tav>
                                      </p:tavLst>
                                    </p:anim>
                                    <p:animEffect transition="in" filter="wipe(up)">
                                      <p:cBhvr>
                                        <p:cTn id="37" dur="500"/>
                                        <p:tgtEl>
                                          <p:spTgt spid="32"/>
                                        </p:tgtEl>
                                      </p:cBhvr>
                                    </p:animEffect>
                                  </p:childTnLst>
                                </p:cTn>
                              </p:par>
                              <p:par>
                                <p:cTn id="38" presetID="12" presetClass="entr" presetSubtype="4" fill="hold" grpId="0" nodeType="withEffect">
                                  <p:stCondLst>
                                    <p:cond delay="300"/>
                                  </p:stCondLst>
                                  <p:childTnLst>
                                    <p:set>
                                      <p:cBhvr>
                                        <p:cTn id="39" dur="1" fill="hold">
                                          <p:stCondLst>
                                            <p:cond delay="0"/>
                                          </p:stCondLst>
                                        </p:cTn>
                                        <p:tgtEl>
                                          <p:spTgt spid="33"/>
                                        </p:tgtEl>
                                        <p:attrNameLst>
                                          <p:attrName>style.visibility</p:attrName>
                                        </p:attrNameLst>
                                      </p:cBhvr>
                                      <p:to>
                                        <p:strVal val="visible"/>
                                      </p:to>
                                    </p:set>
                                    <p:anim calcmode="lin" valueType="num">
                                      <p:cBhvr additive="base">
                                        <p:cTn id="40" dur="500"/>
                                        <p:tgtEl>
                                          <p:spTgt spid="33"/>
                                        </p:tgtEl>
                                        <p:attrNameLst>
                                          <p:attrName>ppt_y</p:attrName>
                                        </p:attrNameLst>
                                      </p:cBhvr>
                                      <p:tavLst>
                                        <p:tav tm="0">
                                          <p:val>
                                            <p:strVal val="#ppt_y+#ppt_h*1.125000"/>
                                          </p:val>
                                        </p:tav>
                                        <p:tav tm="100000">
                                          <p:val>
                                            <p:strVal val="#ppt_y"/>
                                          </p:val>
                                        </p:tav>
                                      </p:tavLst>
                                    </p:anim>
                                    <p:animEffect transition="in" filter="wipe(up)">
                                      <p:cBhvr>
                                        <p:cTn id="41" dur="500"/>
                                        <p:tgtEl>
                                          <p:spTgt spid="33"/>
                                        </p:tgtEl>
                                      </p:cBhvr>
                                    </p:animEffect>
                                  </p:childTnLst>
                                </p:cTn>
                              </p:par>
                            </p:childTnLst>
                          </p:cTn>
                        </p:par>
                        <p:par>
                          <p:cTn id="42" fill="hold">
                            <p:stCondLst>
                              <p:cond delay="1600"/>
                            </p:stCondLst>
                            <p:childTnLst>
                              <p:par>
                                <p:cTn id="43" presetID="53" presetClass="entr" presetSubtype="16" fill="hold" nodeType="afterEffect">
                                  <p:stCondLst>
                                    <p:cond delay="0"/>
                                  </p:stCondLst>
                                  <p:childTnLst>
                                    <p:set>
                                      <p:cBhvr>
                                        <p:cTn id="44" dur="1" fill="hold">
                                          <p:stCondLst>
                                            <p:cond delay="0"/>
                                          </p:stCondLst>
                                        </p:cTn>
                                        <p:tgtEl>
                                          <p:spTgt spid="50"/>
                                        </p:tgtEl>
                                        <p:attrNameLst>
                                          <p:attrName>style.visibility</p:attrName>
                                        </p:attrNameLst>
                                      </p:cBhvr>
                                      <p:to>
                                        <p:strVal val="visible"/>
                                      </p:to>
                                    </p:set>
                                    <p:anim calcmode="lin" valueType="num">
                                      <p:cBhvr>
                                        <p:cTn id="45" dur="500" fill="hold"/>
                                        <p:tgtEl>
                                          <p:spTgt spid="50"/>
                                        </p:tgtEl>
                                        <p:attrNameLst>
                                          <p:attrName>ppt_w</p:attrName>
                                        </p:attrNameLst>
                                      </p:cBhvr>
                                      <p:tavLst>
                                        <p:tav tm="0">
                                          <p:val>
                                            <p:fltVal val="0"/>
                                          </p:val>
                                        </p:tav>
                                        <p:tav tm="100000">
                                          <p:val>
                                            <p:strVal val="#ppt_w"/>
                                          </p:val>
                                        </p:tav>
                                      </p:tavLst>
                                    </p:anim>
                                    <p:anim calcmode="lin" valueType="num">
                                      <p:cBhvr>
                                        <p:cTn id="46" dur="500" fill="hold"/>
                                        <p:tgtEl>
                                          <p:spTgt spid="50"/>
                                        </p:tgtEl>
                                        <p:attrNameLst>
                                          <p:attrName>ppt_h</p:attrName>
                                        </p:attrNameLst>
                                      </p:cBhvr>
                                      <p:tavLst>
                                        <p:tav tm="0">
                                          <p:val>
                                            <p:fltVal val="0"/>
                                          </p:val>
                                        </p:tav>
                                        <p:tav tm="100000">
                                          <p:val>
                                            <p:strVal val="#ppt_h"/>
                                          </p:val>
                                        </p:tav>
                                      </p:tavLst>
                                    </p:anim>
                                    <p:animEffect transition="in" filter="fade">
                                      <p:cBhvr>
                                        <p:cTn id="47" dur="500"/>
                                        <p:tgtEl>
                                          <p:spTgt spid="50"/>
                                        </p:tgtEl>
                                      </p:cBhvr>
                                    </p:animEffect>
                                  </p:childTnLst>
                                </p:cTn>
                              </p:par>
                              <p:par>
                                <p:cTn id="48" presetID="12" presetClass="entr" presetSubtype="1" fill="hold" grpId="0" nodeType="withEffect">
                                  <p:stCondLst>
                                    <p:cond delay="100"/>
                                  </p:stCondLst>
                                  <p:childTnLst>
                                    <p:set>
                                      <p:cBhvr>
                                        <p:cTn id="49" dur="1" fill="hold">
                                          <p:stCondLst>
                                            <p:cond delay="0"/>
                                          </p:stCondLst>
                                        </p:cTn>
                                        <p:tgtEl>
                                          <p:spTgt spid="7"/>
                                        </p:tgtEl>
                                        <p:attrNameLst>
                                          <p:attrName>style.visibility</p:attrName>
                                        </p:attrNameLst>
                                      </p:cBhvr>
                                      <p:to>
                                        <p:strVal val="visible"/>
                                      </p:to>
                                    </p:set>
                                    <p:anim calcmode="lin" valueType="num">
                                      <p:cBhvr additive="base">
                                        <p:cTn id="50" dur="500"/>
                                        <p:tgtEl>
                                          <p:spTgt spid="7"/>
                                        </p:tgtEl>
                                        <p:attrNameLst>
                                          <p:attrName>ppt_y</p:attrName>
                                        </p:attrNameLst>
                                      </p:cBhvr>
                                      <p:tavLst>
                                        <p:tav tm="0">
                                          <p:val>
                                            <p:strVal val="#ppt_y-#ppt_h*1.125000"/>
                                          </p:val>
                                        </p:tav>
                                        <p:tav tm="100000">
                                          <p:val>
                                            <p:strVal val="#ppt_y"/>
                                          </p:val>
                                        </p:tav>
                                      </p:tavLst>
                                    </p:anim>
                                    <p:animEffect transition="in" filter="wipe(down)">
                                      <p:cBhvr>
                                        <p:cTn id="51" dur="500"/>
                                        <p:tgtEl>
                                          <p:spTgt spid="7"/>
                                        </p:tgtEl>
                                      </p:cBhvr>
                                    </p:animEffect>
                                  </p:childTnLst>
                                </p:cTn>
                              </p:par>
                              <p:par>
                                <p:cTn id="52" presetID="53" presetClass="entr" presetSubtype="16" fill="hold" nodeType="withEffect">
                                  <p:stCondLst>
                                    <p:cond delay="200"/>
                                  </p:stCondLst>
                                  <p:childTnLst>
                                    <p:set>
                                      <p:cBhvr>
                                        <p:cTn id="53" dur="1" fill="hold">
                                          <p:stCondLst>
                                            <p:cond delay="0"/>
                                          </p:stCondLst>
                                        </p:cTn>
                                        <p:tgtEl>
                                          <p:spTgt spid="51"/>
                                        </p:tgtEl>
                                        <p:attrNameLst>
                                          <p:attrName>style.visibility</p:attrName>
                                        </p:attrNameLst>
                                      </p:cBhvr>
                                      <p:to>
                                        <p:strVal val="visible"/>
                                      </p:to>
                                    </p:set>
                                    <p:anim calcmode="lin" valueType="num">
                                      <p:cBhvr>
                                        <p:cTn id="54" dur="500" fill="hold"/>
                                        <p:tgtEl>
                                          <p:spTgt spid="51"/>
                                        </p:tgtEl>
                                        <p:attrNameLst>
                                          <p:attrName>ppt_w</p:attrName>
                                        </p:attrNameLst>
                                      </p:cBhvr>
                                      <p:tavLst>
                                        <p:tav tm="0">
                                          <p:val>
                                            <p:fltVal val="0"/>
                                          </p:val>
                                        </p:tav>
                                        <p:tav tm="100000">
                                          <p:val>
                                            <p:strVal val="#ppt_w"/>
                                          </p:val>
                                        </p:tav>
                                      </p:tavLst>
                                    </p:anim>
                                    <p:anim calcmode="lin" valueType="num">
                                      <p:cBhvr>
                                        <p:cTn id="55" dur="500" fill="hold"/>
                                        <p:tgtEl>
                                          <p:spTgt spid="51"/>
                                        </p:tgtEl>
                                        <p:attrNameLst>
                                          <p:attrName>ppt_h</p:attrName>
                                        </p:attrNameLst>
                                      </p:cBhvr>
                                      <p:tavLst>
                                        <p:tav tm="0">
                                          <p:val>
                                            <p:fltVal val="0"/>
                                          </p:val>
                                        </p:tav>
                                        <p:tav tm="100000">
                                          <p:val>
                                            <p:strVal val="#ppt_h"/>
                                          </p:val>
                                        </p:tav>
                                      </p:tavLst>
                                    </p:anim>
                                    <p:animEffect transition="in" filter="fade">
                                      <p:cBhvr>
                                        <p:cTn id="56" dur="500"/>
                                        <p:tgtEl>
                                          <p:spTgt spid="51"/>
                                        </p:tgtEl>
                                      </p:cBhvr>
                                    </p:animEffect>
                                  </p:childTnLst>
                                </p:cTn>
                              </p:par>
                              <p:par>
                                <p:cTn id="57" presetID="12" presetClass="entr" presetSubtype="1" fill="hold" grpId="0" nodeType="withEffect">
                                  <p:stCondLst>
                                    <p:cond delay="300"/>
                                  </p:stCondLst>
                                  <p:childTnLst>
                                    <p:set>
                                      <p:cBhvr>
                                        <p:cTn id="58" dur="1" fill="hold">
                                          <p:stCondLst>
                                            <p:cond delay="0"/>
                                          </p:stCondLst>
                                        </p:cTn>
                                        <p:tgtEl>
                                          <p:spTgt spid="13"/>
                                        </p:tgtEl>
                                        <p:attrNameLst>
                                          <p:attrName>style.visibility</p:attrName>
                                        </p:attrNameLst>
                                      </p:cBhvr>
                                      <p:to>
                                        <p:strVal val="visible"/>
                                      </p:to>
                                    </p:set>
                                    <p:anim calcmode="lin" valueType="num">
                                      <p:cBhvr additive="base">
                                        <p:cTn id="59" dur="500"/>
                                        <p:tgtEl>
                                          <p:spTgt spid="13"/>
                                        </p:tgtEl>
                                        <p:attrNameLst>
                                          <p:attrName>ppt_y</p:attrName>
                                        </p:attrNameLst>
                                      </p:cBhvr>
                                      <p:tavLst>
                                        <p:tav tm="0">
                                          <p:val>
                                            <p:strVal val="#ppt_y-#ppt_h*1.125000"/>
                                          </p:val>
                                        </p:tav>
                                        <p:tav tm="100000">
                                          <p:val>
                                            <p:strVal val="#ppt_y"/>
                                          </p:val>
                                        </p:tav>
                                      </p:tavLst>
                                    </p:anim>
                                    <p:animEffect transition="in" filter="wipe(down)">
                                      <p:cBhvr>
                                        <p:cTn id="60" dur="500"/>
                                        <p:tgtEl>
                                          <p:spTgt spid="13"/>
                                        </p:tgtEl>
                                      </p:cBhvr>
                                    </p:animEffect>
                                  </p:childTnLst>
                                </p:cTn>
                              </p:par>
                              <p:par>
                                <p:cTn id="61" presetID="53" presetClass="entr" presetSubtype="16" fill="hold" nodeType="withEffect">
                                  <p:stCondLst>
                                    <p:cond delay="400"/>
                                  </p:stCondLst>
                                  <p:childTnLst>
                                    <p:set>
                                      <p:cBhvr>
                                        <p:cTn id="62" dur="1" fill="hold">
                                          <p:stCondLst>
                                            <p:cond delay="0"/>
                                          </p:stCondLst>
                                        </p:cTn>
                                        <p:tgtEl>
                                          <p:spTgt spid="58"/>
                                        </p:tgtEl>
                                        <p:attrNameLst>
                                          <p:attrName>style.visibility</p:attrName>
                                        </p:attrNameLst>
                                      </p:cBhvr>
                                      <p:to>
                                        <p:strVal val="visible"/>
                                      </p:to>
                                    </p:set>
                                    <p:anim calcmode="lin" valueType="num">
                                      <p:cBhvr>
                                        <p:cTn id="63" dur="500" fill="hold"/>
                                        <p:tgtEl>
                                          <p:spTgt spid="58"/>
                                        </p:tgtEl>
                                        <p:attrNameLst>
                                          <p:attrName>ppt_w</p:attrName>
                                        </p:attrNameLst>
                                      </p:cBhvr>
                                      <p:tavLst>
                                        <p:tav tm="0">
                                          <p:val>
                                            <p:fltVal val="0"/>
                                          </p:val>
                                        </p:tav>
                                        <p:tav tm="100000">
                                          <p:val>
                                            <p:strVal val="#ppt_w"/>
                                          </p:val>
                                        </p:tav>
                                      </p:tavLst>
                                    </p:anim>
                                    <p:anim calcmode="lin" valueType="num">
                                      <p:cBhvr>
                                        <p:cTn id="64" dur="500" fill="hold"/>
                                        <p:tgtEl>
                                          <p:spTgt spid="58"/>
                                        </p:tgtEl>
                                        <p:attrNameLst>
                                          <p:attrName>ppt_h</p:attrName>
                                        </p:attrNameLst>
                                      </p:cBhvr>
                                      <p:tavLst>
                                        <p:tav tm="0">
                                          <p:val>
                                            <p:fltVal val="0"/>
                                          </p:val>
                                        </p:tav>
                                        <p:tav tm="100000">
                                          <p:val>
                                            <p:strVal val="#ppt_h"/>
                                          </p:val>
                                        </p:tav>
                                      </p:tavLst>
                                    </p:anim>
                                    <p:animEffect transition="in" filter="fade">
                                      <p:cBhvr>
                                        <p:cTn id="65" dur="500"/>
                                        <p:tgtEl>
                                          <p:spTgt spid="58"/>
                                        </p:tgtEl>
                                      </p:cBhvr>
                                    </p:animEffect>
                                  </p:childTnLst>
                                </p:cTn>
                              </p:par>
                              <p:par>
                                <p:cTn id="66" presetID="12" presetClass="entr" presetSubtype="1" fill="hold" grpId="0" nodeType="withEffect">
                                  <p:stCondLst>
                                    <p:cond delay="500"/>
                                  </p:stCondLst>
                                  <p:childTnLst>
                                    <p:set>
                                      <p:cBhvr>
                                        <p:cTn id="67" dur="1" fill="hold">
                                          <p:stCondLst>
                                            <p:cond delay="0"/>
                                          </p:stCondLst>
                                        </p:cTn>
                                        <p:tgtEl>
                                          <p:spTgt spid="19"/>
                                        </p:tgtEl>
                                        <p:attrNameLst>
                                          <p:attrName>style.visibility</p:attrName>
                                        </p:attrNameLst>
                                      </p:cBhvr>
                                      <p:to>
                                        <p:strVal val="visible"/>
                                      </p:to>
                                    </p:set>
                                    <p:anim calcmode="lin" valueType="num">
                                      <p:cBhvr additive="base">
                                        <p:cTn id="68" dur="500"/>
                                        <p:tgtEl>
                                          <p:spTgt spid="19"/>
                                        </p:tgtEl>
                                        <p:attrNameLst>
                                          <p:attrName>ppt_y</p:attrName>
                                        </p:attrNameLst>
                                      </p:cBhvr>
                                      <p:tavLst>
                                        <p:tav tm="0">
                                          <p:val>
                                            <p:strVal val="#ppt_y-#ppt_h*1.125000"/>
                                          </p:val>
                                        </p:tav>
                                        <p:tav tm="100000">
                                          <p:val>
                                            <p:strVal val="#ppt_y"/>
                                          </p:val>
                                        </p:tav>
                                      </p:tavLst>
                                    </p:anim>
                                    <p:animEffect transition="in" filter="wipe(down)">
                                      <p:cBhvr>
                                        <p:cTn id="69" dur="500"/>
                                        <p:tgtEl>
                                          <p:spTgt spid="19"/>
                                        </p:tgtEl>
                                      </p:cBhvr>
                                    </p:animEffect>
                                  </p:childTnLst>
                                </p:cTn>
                              </p:par>
                              <p:par>
                                <p:cTn id="70" presetID="53" presetClass="entr" presetSubtype="16" fill="hold" nodeType="withEffect">
                                  <p:stCondLst>
                                    <p:cond delay="600"/>
                                  </p:stCondLst>
                                  <p:childTnLst>
                                    <p:set>
                                      <p:cBhvr>
                                        <p:cTn id="71" dur="1" fill="hold">
                                          <p:stCondLst>
                                            <p:cond delay="0"/>
                                          </p:stCondLst>
                                        </p:cTn>
                                        <p:tgtEl>
                                          <p:spTgt spid="65"/>
                                        </p:tgtEl>
                                        <p:attrNameLst>
                                          <p:attrName>style.visibility</p:attrName>
                                        </p:attrNameLst>
                                      </p:cBhvr>
                                      <p:to>
                                        <p:strVal val="visible"/>
                                      </p:to>
                                    </p:set>
                                    <p:anim calcmode="lin" valueType="num">
                                      <p:cBhvr>
                                        <p:cTn id="72" dur="500" fill="hold"/>
                                        <p:tgtEl>
                                          <p:spTgt spid="65"/>
                                        </p:tgtEl>
                                        <p:attrNameLst>
                                          <p:attrName>ppt_w</p:attrName>
                                        </p:attrNameLst>
                                      </p:cBhvr>
                                      <p:tavLst>
                                        <p:tav tm="0">
                                          <p:val>
                                            <p:fltVal val="0"/>
                                          </p:val>
                                        </p:tav>
                                        <p:tav tm="100000">
                                          <p:val>
                                            <p:strVal val="#ppt_w"/>
                                          </p:val>
                                        </p:tav>
                                      </p:tavLst>
                                    </p:anim>
                                    <p:anim calcmode="lin" valueType="num">
                                      <p:cBhvr>
                                        <p:cTn id="73" dur="500" fill="hold"/>
                                        <p:tgtEl>
                                          <p:spTgt spid="65"/>
                                        </p:tgtEl>
                                        <p:attrNameLst>
                                          <p:attrName>ppt_h</p:attrName>
                                        </p:attrNameLst>
                                      </p:cBhvr>
                                      <p:tavLst>
                                        <p:tav tm="0">
                                          <p:val>
                                            <p:fltVal val="0"/>
                                          </p:val>
                                        </p:tav>
                                        <p:tav tm="100000">
                                          <p:val>
                                            <p:strVal val="#ppt_h"/>
                                          </p:val>
                                        </p:tav>
                                      </p:tavLst>
                                    </p:anim>
                                    <p:animEffect transition="in" filter="fade">
                                      <p:cBhvr>
                                        <p:cTn id="74" dur="500"/>
                                        <p:tgtEl>
                                          <p:spTgt spid="65"/>
                                        </p:tgtEl>
                                      </p:cBhvr>
                                    </p:animEffect>
                                  </p:childTnLst>
                                </p:cTn>
                              </p:par>
                              <p:par>
                                <p:cTn id="75" presetID="12" presetClass="entr" presetSubtype="1" fill="hold" grpId="0" nodeType="withEffect">
                                  <p:stCondLst>
                                    <p:cond delay="700"/>
                                  </p:stCondLst>
                                  <p:childTnLst>
                                    <p:set>
                                      <p:cBhvr>
                                        <p:cTn id="76" dur="1" fill="hold">
                                          <p:stCondLst>
                                            <p:cond delay="0"/>
                                          </p:stCondLst>
                                        </p:cTn>
                                        <p:tgtEl>
                                          <p:spTgt spid="25"/>
                                        </p:tgtEl>
                                        <p:attrNameLst>
                                          <p:attrName>style.visibility</p:attrName>
                                        </p:attrNameLst>
                                      </p:cBhvr>
                                      <p:to>
                                        <p:strVal val="visible"/>
                                      </p:to>
                                    </p:set>
                                    <p:anim calcmode="lin" valueType="num">
                                      <p:cBhvr additive="base">
                                        <p:cTn id="77" dur="500"/>
                                        <p:tgtEl>
                                          <p:spTgt spid="25"/>
                                        </p:tgtEl>
                                        <p:attrNameLst>
                                          <p:attrName>ppt_y</p:attrName>
                                        </p:attrNameLst>
                                      </p:cBhvr>
                                      <p:tavLst>
                                        <p:tav tm="0">
                                          <p:val>
                                            <p:strVal val="#ppt_y-#ppt_h*1.125000"/>
                                          </p:val>
                                        </p:tav>
                                        <p:tav tm="100000">
                                          <p:val>
                                            <p:strVal val="#ppt_y"/>
                                          </p:val>
                                        </p:tav>
                                      </p:tavLst>
                                    </p:anim>
                                    <p:animEffect transition="in" filter="wipe(down)">
                                      <p:cBhvr>
                                        <p:cTn id="7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9" grpId="0"/>
      <p:bldP spid="25" grpId="0"/>
      <p:bldP spid="30" grpId="0"/>
      <p:bldP spid="31" grpId="0"/>
      <p:bldP spid="32"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764788" y="987574"/>
            <a:ext cx="1558144" cy="1689124"/>
            <a:chOff x="764788" y="1059582"/>
            <a:chExt cx="1558144" cy="1689124"/>
          </a:xfrm>
          <a:effectLst>
            <a:outerShdw blurRad="228600" dist="101600" dir="8400000" sx="105000" sy="105000" algn="tr" rotWithShape="0">
              <a:prstClr val="black">
                <a:alpha val="40000"/>
              </a:prstClr>
            </a:outerShdw>
          </a:effectLst>
        </p:grpSpPr>
        <p:sp>
          <p:nvSpPr>
            <p:cNvPr id="19" name="椭圆 8"/>
            <p:cNvSpPr/>
            <p:nvPr/>
          </p:nvSpPr>
          <p:spPr>
            <a:xfrm>
              <a:off x="834850" y="1135533"/>
              <a:ext cx="1418020" cy="1537222"/>
            </a:xfrm>
            <a:custGeom>
              <a:avLst/>
              <a:gdLst/>
              <a:ahLst/>
              <a:cxnLst/>
              <a:rect l="l" t="t" r="r" b="b"/>
              <a:pathLst>
                <a:path w="1296144" h="1405101">
                  <a:moveTo>
                    <a:pt x="648072" y="0"/>
                  </a:moveTo>
                  <a:cubicBezTo>
                    <a:pt x="1005992" y="0"/>
                    <a:pt x="1296144" y="290152"/>
                    <a:pt x="1296144" y="648072"/>
                  </a:cubicBezTo>
                  <a:cubicBezTo>
                    <a:pt x="1296144" y="970275"/>
                    <a:pt x="1061011" y="1237560"/>
                    <a:pt x="752636" y="1285603"/>
                  </a:cubicBezTo>
                  <a:lnTo>
                    <a:pt x="648072" y="1405101"/>
                  </a:lnTo>
                  <a:lnTo>
                    <a:pt x="543508" y="1285603"/>
                  </a:lnTo>
                  <a:cubicBezTo>
                    <a:pt x="235133" y="1237560"/>
                    <a:pt x="0" y="970275"/>
                    <a:pt x="0" y="648072"/>
                  </a:cubicBezTo>
                  <a:cubicBezTo>
                    <a:pt x="0" y="290152"/>
                    <a:pt x="290152" y="0"/>
                    <a:pt x="648072" y="0"/>
                  </a:cubicBezTo>
                  <a:close/>
                </a:path>
              </a:pathLst>
            </a:custGeom>
            <a:blipFill dpi="0" rotWithShape="1">
              <a:blip r:embed="rId3"/>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itchFamily="34" charset="-122"/>
              </a:endParaRPr>
            </a:p>
          </p:txBody>
        </p:sp>
        <p:sp>
          <p:nvSpPr>
            <p:cNvPr id="20" name="椭圆 8"/>
            <p:cNvSpPr/>
            <p:nvPr/>
          </p:nvSpPr>
          <p:spPr>
            <a:xfrm>
              <a:off x="764788" y="1059582"/>
              <a:ext cx="1558144" cy="1689124"/>
            </a:xfrm>
            <a:custGeom>
              <a:avLst/>
              <a:gdLst/>
              <a:ahLst/>
              <a:cxnLst/>
              <a:rect l="l" t="t" r="r" b="b"/>
              <a:pathLst>
                <a:path w="1296144" h="1405101">
                  <a:moveTo>
                    <a:pt x="648072" y="0"/>
                  </a:moveTo>
                  <a:cubicBezTo>
                    <a:pt x="1005992" y="0"/>
                    <a:pt x="1296144" y="290152"/>
                    <a:pt x="1296144" y="648072"/>
                  </a:cubicBezTo>
                  <a:cubicBezTo>
                    <a:pt x="1296144" y="970275"/>
                    <a:pt x="1061011" y="1237560"/>
                    <a:pt x="752636" y="1285603"/>
                  </a:cubicBezTo>
                  <a:lnTo>
                    <a:pt x="648072" y="1405101"/>
                  </a:lnTo>
                  <a:lnTo>
                    <a:pt x="543508" y="1285603"/>
                  </a:lnTo>
                  <a:cubicBezTo>
                    <a:pt x="235133" y="1237560"/>
                    <a:pt x="0" y="970275"/>
                    <a:pt x="0" y="648072"/>
                  </a:cubicBezTo>
                  <a:cubicBezTo>
                    <a:pt x="0" y="290152"/>
                    <a:pt x="290152" y="0"/>
                    <a:pt x="648072" y="0"/>
                  </a:cubicBezTo>
                  <a:close/>
                </a:path>
              </a:pathLst>
            </a:custGeom>
            <a:no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itchFamily="34" charset="-122"/>
              </a:endParaRPr>
            </a:p>
          </p:txBody>
        </p:sp>
      </p:grpSp>
      <p:sp>
        <p:nvSpPr>
          <p:cNvPr id="22" name="矩形 9"/>
          <p:cNvSpPr>
            <a:spLocks noChangeArrowheads="1"/>
          </p:cNvSpPr>
          <p:nvPr/>
        </p:nvSpPr>
        <p:spPr bwMode="auto">
          <a:xfrm>
            <a:off x="2620581" y="1085799"/>
            <a:ext cx="128744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1600" b="1" cap="all" dirty="0" smtClean="0">
                <a:latin typeface="微软雅黑" pitchFamily="34" charset="-122"/>
                <a:ea typeface="微软雅黑" pitchFamily="34" charset="-122"/>
                <a:cs typeface="+mj-cs"/>
              </a:rPr>
              <a:t>张姓名</a:t>
            </a:r>
            <a:endParaRPr lang="zh-CN" altLang="en-US" sz="1600" b="1" cap="all" dirty="0">
              <a:latin typeface="微软雅黑" pitchFamily="34" charset="-122"/>
              <a:ea typeface="微软雅黑" pitchFamily="34" charset="-122"/>
              <a:cs typeface="+mj-cs"/>
            </a:endParaRPr>
          </a:p>
        </p:txBody>
      </p:sp>
      <p:sp>
        <p:nvSpPr>
          <p:cNvPr id="23" name="TextBox 22"/>
          <p:cNvSpPr txBox="1"/>
          <p:nvPr/>
        </p:nvSpPr>
        <p:spPr>
          <a:xfrm>
            <a:off x="2555776" y="1995686"/>
            <a:ext cx="6120680" cy="752514"/>
          </a:xfrm>
          <a:prstGeom prst="rect">
            <a:avLst/>
          </a:prstGeom>
          <a:noFill/>
        </p:spPr>
        <p:txBody>
          <a:bodyPr wrap="square">
            <a:spAutoFit/>
          </a:bodyPr>
          <a:lstStyle>
            <a:defPPr>
              <a:defRPr lang="zh-CN"/>
            </a:defPPr>
            <a:lvl1pPr>
              <a:buFont typeface="Arial" pitchFamily="34" charset="0"/>
              <a:buNone/>
              <a:defRPr>
                <a:solidFill>
                  <a:srgbClr val="333333"/>
                </a:solidFill>
                <a:latin typeface="微软雅黑"/>
                <a:ea typeface="微软雅黑"/>
              </a:defRPr>
            </a:lvl1pPr>
          </a:lstStyle>
          <a:p>
            <a:pPr>
              <a:lnSpc>
                <a:spcPct val="130000"/>
              </a:lnSpc>
            </a:pPr>
            <a:r>
              <a:rPr lang="zh-CN" altLang="en-US" sz="1100" dirty="0">
                <a:solidFill>
                  <a:srgbClr val="484848"/>
                </a:solidFill>
                <a:latin typeface="微软雅黑" pitchFamily="34" charset="-122"/>
                <a:ea typeface="微软雅黑" pitchFamily="34" charset="-122"/>
              </a:rPr>
              <a:t>长江工商学院研究生，有十余年行业经验，是某领域领军人物。</a:t>
            </a:r>
            <a:r>
              <a:rPr lang="en-US" altLang="zh-CN" sz="1100" dirty="0">
                <a:solidFill>
                  <a:srgbClr val="484848"/>
                </a:solidFill>
                <a:latin typeface="微软雅黑" pitchFamily="34" charset="-122"/>
                <a:ea typeface="微软雅黑" pitchFamily="34" charset="-122"/>
              </a:rPr>
              <a:t>1992</a:t>
            </a:r>
            <a:r>
              <a:rPr lang="zh-CN" altLang="en-US" sz="1100" dirty="0">
                <a:solidFill>
                  <a:srgbClr val="484848"/>
                </a:solidFill>
                <a:latin typeface="微软雅黑" pitchFamily="34" charset="-122"/>
                <a:ea typeface="微软雅黑" pitchFamily="34" charset="-122"/>
              </a:rPr>
              <a:t>年在某公司担任中层管理；</a:t>
            </a:r>
            <a:r>
              <a:rPr lang="en-US" altLang="zh-CN" sz="1100" dirty="0">
                <a:solidFill>
                  <a:srgbClr val="484848"/>
                </a:solidFill>
                <a:latin typeface="微软雅黑" pitchFamily="34" charset="-122"/>
                <a:ea typeface="微软雅黑" pitchFamily="34" charset="-122"/>
              </a:rPr>
              <a:t>2003</a:t>
            </a:r>
            <a:r>
              <a:rPr lang="zh-CN" altLang="en-US" sz="1100" dirty="0">
                <a:solidFill>
                  <a:srgbClr val="484848"/>
                </a:solidFill>
                <a:latin typeface="微软雅黑" pitchFamily="34" charset="-122"/>
                <a:ea typeface="微软雅黑" pitchFamily="34" charset="-122"/>
              </a:rPr>
              <a:t>年任某公司执</a:t>
            </a:r>
            <a:r>
              <a:rPr lang="en-US" altLang="zh-CN" sz="1100" dirty="0">
                <a:solidFill>
                  <a:srgbClr val="484848"/>
                </a:solidFill>
                <a:latin typeface="微软雅黑" pitchFamily="34" charset="-122"/>
                <a:ea typeface="微软雅黑" pitchFamily="34" charset="-122"/>
              </a:rPr>
              <a:t>COO</a:t>
            </a:r>
            <a:r>
              <a:rPr lang="zh-CN" altLang="en-US" sz="1100" dirty="0">
                <a:solidFill>
                  <a:srgbClr val="484848"/>
                </a:solidFill>
                <a:latin typeface="微软雅黑" pitchFamily="34" charset="-122"/>
                <a:ea typeface="微软雅黑" pitchFamily="34" charset="-122"/>
              </a:rPr>
              <a:t>；</a:t>
            </a:r>
            <a:r>
              <a:rPr lang="en-US" altLang="zh-CN" sz="1100" dirty="0">
                <a:solidFill>
                  <a:srgbClr val="484848"/>
                </a:solidFill>
                <a:latin typeface="微软雅黑" pitchFamily="34" charset="-122"/>
                <a:ea typeface="微软雅黑" pitchFamily="34" charset="-122"/>
              </a:rPr>
              <a:t>2007</a:t>
            </a:r>
            <a:r>
              <a:rPr lang="zh-CN" altLang="en-US" sz="1100" dirty="0">
                <a:solidFill>
                  <a:srgbClr val="484848"/>
                </a:solidFill>
                <a:latin typeface="微软雅黑" pitchFamily="34" charset="-122"/>
                <a:ea typeface="微软雅黑" pitchFamily="34" charset="-122"/>
              </a:rPr>
              <a:t>年担任某公司执行总裁。曾于</a:t>
            </a:r>
            <a:r>
              <a:rPr lang="en-US" altLang="zh-CN" sz="1100" dirty="0">
                <a:solidFill>
                  <a:srgbClr val="484848"/>
                </a:solidFill>
                <a:latin typeface="微软雅黑" pitchFamily="34" charset="-122"/>
                <a:ea typeface="微软雅黑" pitchFamily="34" charset="-122"/>
              </a:rPr>
              <a:t>2006</a:t>
            </a:r>
            <a:r>
              <a:rPr lang="zh-CN" altLang="en-US" sz="1100" dirty="0">
                <a:solidFill>
                  <a:srgbClr val="484848"/>
                </a:solidFill>
                <a:latin typeface="微软雅黑" pitchFamily="34" charset="-122"/>
                <a:ea typeface="微软雅黑" pitchFamily="34" charset="-122"/>
              </a:rPr>
              <a:t>年、</a:t>
            </a:r>
            <a:r>
              <a:rPr lang="en-US" altLang="zh-CN" sz="1100" dirty="0">
                <a:solidFill>
                  <a:srgbClr val="484848"/>
                </a:solidFill>
                <a:latin typeface="微软雅黑" pitchFamily="34" charset="-122"/>
                <a:ea typeface="微软雅黑" pitchFamily="34" charset="-122"/>
              </a:rPr>
              <a:t>2008</a:t>
            </a:r>
            <a:r>
              <a:rPr lang="zh-CN" altLang="en-US" sz="1100" dirty="0">
                <a:solidFill>
                  <a:srgbClr val="484848"/>
                </a:solidFill>
                <a:latin typeface="微软雅黑" pitchFamily="34" charset="-122"/>
                <a:ea typeface="微软雅黑" pitchFamily="34" charset="-122"/>
              </a:rPr>
              <a:t>年、</a:t>
            </a:r>
            <a:r>
              <a:rPr lang="en-US" altLang="zh-CN" sz="1100" dirty="0">
                <a:solidFill>
                  <a:srgbClr val="484848"/>
                </a:solidFill>
                <a:latin typeface="微软雅黑" pitchFamily="34" charset="-122"/>
                <a:ea typeface="微软雅黑" pitchFamily="34" charset="-122"/>
              </a:rPr>
              <a:t>2012</a:t>
            </a:r>
            <a:r>
              <a:rPr lang="zh-CN" altLang="en-US" sz="1100" dirty="0">
                <a:solidFill>
                  <a:srgbClr val="484848"/>
                </a:solidFill>
                <a:latin typeface="微软雅黑" pitchFamily="34" charset="-122"/>
                <a:ea typeface="微软雅黑" pitchFamily="34" charset="-122"/>
              </a:rPr>
              <a:t>年分别获得某某奖项。后面还可以填写你的文字后面还可以填写你的文字。</a:t>
            </a:r>
          </a:p>
        </p:txBody>
      </p:sp>
      <p:grpSp>
        <p:nvGrpSpPr>
          <p:cNvPr id="24" name="组合 23"/>
          <p:cNvGrpSpPr/>
          <p:nvPr/>
        </p:nvGrpSpPr>
        <p:grpSpPr>
          <a:xfrm>
            <a:off x="764788" y="3017785"/>
            <a:ext cx="1558144" cy="1689124"/>
            <a:chOff x="2782280" y="1059582"/>
            <a:chExt cx="1558144" cy="1689124"/>
          </a:xfrm>
          <a:effectLst>
            <a:outerShdw blurRad="228600" dist="101600" dir="8400000" sx="105000" sy="105000" algn="tr" rotWithShape="0">
              <a:prstClr val="black">
                <a:alpha val="40000"/>
              </a:prstClr>
            </a:outerShdw>
          </a:effectLst>
        </p:grpSpPr>
        <p:sp>
          <p:nvSpPr>
            <p:cNvPr id="25" name="椭圆 8"/>
            <p:cNvSpPr/>
            <p:nvPr/>
          </p:nvSpPr>
          <p:spPr>
            <a:xfrm>
              <a:off x="2852342" y="1135533"/>
              <a:ext cx="1418020" cy="1537222"/>
            </a:xfrm>
            <a:custGeom>
              <a:avLst/>
              <a:gdLst/>
              <a:ahLst/>
              <a:cxnLst/>
              <a:rect l="l" t="t" r="r" b="b"/>
              <a:pathLst>
                <a:path w="1296144" h="1405101">
                  <a:moveTo>
                    <a:pt x="648072" y="0"/>
                  </a:moveTo>
                  <a:cubicBezTo>
                    <a:pt x="1005992" y="0"/>
                    <a:pt x="1296144" y="290152"/>
                    <a:pt x="1296144" y="648072"/>
                  </a:cubicBezTo>
                  <a:cubicBezTo>
                    <a:pt x="1296144" y="970275"/>
                    <a:pt x="1061011" y="1237560"/>
                    <a:pt x="752636" y="1285603"/>
                  </a:cubicBezTo>
                  <a:lnTo>
                    <a:pt x="648072" y="1405101"/>
                  </a:lnTo>
                  <a:lnTo>
                    <a:pt x="543508" y="1285603"/>
                  </a:lnTo>
                  <a:cubicBezTo>
                    <a:pt x="235133" y="1237560"/>
                    <a:pt x="0" y="970275"/>
                    <a:pt x="0" y="648072"/>
                  </a:cubicBezTo>
                  <a:cubicBezTo>
                    <a:pt x="0" y="290152"/>
                    <a:pt x="290152" y="0"/>
                    <a:pt x="648072" y="0"/>
                  </a:cubicBezTo>
                  <a:close/>
                </a:path>
              </a:pathLst>
            </a:cu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itchFamily="34" charset="-122"/>
              </a:endParaRPr>
            </a:p>
          </p:txBody>
        </p:sp>
        <p:sp>
          <p:nvSpPr>
            <p:cNvPr id="26" name="椭圆 8"/>
            <p:cNvSpPr/>
            <p:nvPr/>
          </p:nvSpPr>
          <p:spPr>
            <a:xfrm>
              <a:off x="2782280" y="1059582"/>
              <a:ext cx="1558144" cy="1689124"/>
            </a:xfrm>
            <a:custGeom>
              <a:avLst/>
              <a:gdLst/>
              <a:ahLst/>
              <a:cxnLst/>
              <a:rect l="l" t="t" r="r" b="b"/>
              <a:pathLst>
                <a:path w="1296144" h="1405101">
                  <a:moveTo>
                    <a:pt x="648072" y="0"/>
                  </a:moveTo>
                  <a:cubicBezTo>
                    <a:pt x="1005992" y="0"/>
                    <a:pt x="1296144" y="290152"/>
                    <a:pt x="1296144" y="648072"/>
                  </a:cubicBezTo>
                  <a:cubicBezTo>
                    <a:pt x="1296144" y="970275"/>
                    <a:pt x="1061011" y="1237560"/>
                    <a:pt x="752636" y="1285603"/>
                  </a:cubicBezTo>
                  <a:lnTo>
                    <a:pt x="648072" y="1405101"/>
                  </a:lnTo>
                  <a:lnTo>
                    <a:pt x="543508" y="1285603"/>
                  </a:lnTo>
                  <a:cubicBezTo>
                    <a:pt x="235133" y="1237560"/>
                    <a:pt x="0" y="970275"/>
                    <a:pt x="0" y="648072"/>
                  </a:cubicBezTo>
                  <a:cubicBezTo>
                    <a:pt x="0" y="290152"/>
                    <a:pt x="290152" y="0"/>
                    <a:pt x="648072" y="0"/>
                  </a:cubicBezTo>
                  <a:close/>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itchFamily="34" charset="-122"/>
              </a:endParaRPr>
            </a:p>
          </p:txBody>
        </p:sp>
      </p:grpSp>
      <p:grpSp>
        <p:nvGrpSpPr>
          <p:cNvPr id="27" name="组合 26"/>
          <p:cNvGrpSpPr/>
          <p:nvPr/>
        </p:nvGrpSpPr>
        <p:grpSpPr>
          <a:xfrm>
            <a:off x="2649699" y="1486656"/>
            <a:ext cx="1356392" cy="432536"/>
            <a:chOff x="814328" y="3219334"/>
            <a:chExt cx="1356392" cy="432536"/>
          </a:xfrm>
        </p:grpSpPr>
        <p:grpSp>
          <p:nvGrpSpPr>
            <p:cNvPr id="28" name="组合 27"/>
            <p:cNvGrpSpPr/>
            <p:nvPr/>
          </p:nvGrpSpPr>
          <p:grpSpPr>
            <a:xfrm>
              <a:off x="814328" y="3219334"/>
              <a:ext cx="1356392" cy="432536"/>
              <a:chOff x="2173927" y="3285519"/>
              <a:chExt cx="1721136" cy="548848"/>
            </a:xfrm>
          </p:grpSpPr>
          <p:grpSp>
            <p:nvGrpSpPr>
              <p:cNvPr id="30" name="组合 29"/>
              <p:cNvGrpSpPr/>
              <p:nvPr/>
            </p:nvGrpSpPr>
            <p:grpSpPr>
              <a:xfrm>
                <a:off x="2173927" y="3285519"/>
                <a:ext cx="1721136" cy="548848"/>
                <a:chOff x="4304043" y="1286668"/>
                <a:chExt cx="3837944" cy="2757793"/>
              </a:xfrm>
              <a:effectLst>
                <a:outerShdw blurRad="381000" dist="254000" dir="8100000" algn="tr" rotWithShape="0">
                  <a:prstClr val="black">
                    <a:alpha val="40000"/>
                  </a:prstClr>
                </a:outerShdw>
              </a:effectLst>
            </p:grpSpPr>
            <p:sp>
              <p:nvSpPr>
                <p:cNvPr id="32" name="圆角矩形 31"/>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圆角矩形 32"/>
                <p:cNvSpPr/>
                <p:nvPr/>
              </p:nvSpPr>
              <p:spPr>
                <a:xfrm>
                  <a:off x="4351927" y="1373342"/>
                  <a:ext cx="3742173" cy="258445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椭圆 30"/>
              <p:cNvSpPr/>
              <p:nvPr/>
            </p:nvSpPr>
            <p:spPr>
              <a:xfrm>
                <a:off x="2307128" y="3420211"/>
                <a:ext cx="279463" cy="279463"/>
              </a:xfrm>
              <a:prstGeom prst="ellipse">
                <a:avLst/>
              </a:prstGeom>
              <a:solidFill>
                <a:schemeClr val="tx1">
                  <a:lumMod val="95000"/>
                  <a:lumOff val="5000"/>
                </a:schemeClr>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9" name="TextBox 28"/>
            <p:cNvSpPr txBox="1"/>
            <p:nvPr/>
          </p:nvSpPr>
          <p:spPr>
            <a:xfrm>
              <a:off x="1224127" y="3331792"/>
              <a:ext cx="787838" cy="215444"/>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r>
                <a:rPr lang="zh-CN" altLang="en-US" dirty="0">
                  <a:solidFill>
                    <a:srgbClr val="C00000"/>
                  </a:solidFill>
                </a:rPr>
                <a:t>职务名称</a:t>
              </a:r>
            </a:p>
          </p:txBody>
        </p:sp>
      </p:grpSp>
      <p:sp>
        <p:nvSpPr>
          <p:cNvPr id="41" name="矩形 9"/>
          <p:cNvSpPr>
            <a:spLocks noChangeArrowheads="1"/>
          </p:cNvSpPr>
          <p:nvPr/>
        </p:nvSpPr>
        <p:spPr bwMode="auto">
          <a:xfrm>
            <a:off x="2620581" y="3003798"/>
            <a:ext cx="128744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1600" b="1" cap="all" dirty="0" smtClean="0">
                <a:latin typeface="微软雅黑" pitchFamily="34" charset="-122"/>
                <a:ea typeface="微软雅黑" pitchFamily="34" charset="-122"/>
                <a:cs typeface="+mj-cs"/>
              </a:rPr>
              <a:t>田</a:t>
            </a:r>
            <a:r>
              <a:rPr lang="zh-CN" altLang="en-US" sz="1600" b="1" cap="all" dirty="0" smtClean="0">
                <a:latin typeface="微软雅黑" pitchFamily="34" charset="-122"/>
                <a:ea typeface="微软雅黑" pitchFamily="34" charset="-122"/>
              </a:rPr>
              <a:t>姓名</a:t>
            </a:r>
            <a:endParaRPr lang="zh-CN" altLang="en-US" sz="1600" b="1" cap="all" dirty="0">
              <a:latin typeface="微软雅黑" pitchFamily="34" charset="-122"/>
              <a:ea typeface="微软雅黑" pitchFamily="34" charset="-122"/>
            </a:endParaRPr>
          </a:p>
        </p:txBody>
      </p:sp>
      <p:sp>
        <p:nvSpPr>
          <p:cNvPr id="42" name="TextBox 41"/>
          <p:cNvSpPr txBox="1"/>
          <p:nvPr/>
        </p:nvSpPr>
        <p:spPr>
          <a:xfrm>
            <a:off x="2555776" y="3939902"/>
            <a:ext cx="6120680" cy="752514"/>
          </a:xfrm>
          <a:prstGeom prst="rect">
            <a:avLst/>
          </a:prstGeom>
          <a:noFill/>
        </p:spPr>
        <p:txBody>
          <a:bodyPr wrap="square">
            <a:spAutoFit/>
          </a:bodyPr>
          <a:lstStyle>
            <a:defPPr>
              <a:defRPr lang="zh-CN"/>
            </a:defPPr>
            <a:lvl1pPr>
              <a:buFont typeface="Arial" pitchFamily="34" charset="0"/>
              <a:buNone/>
              <a:defRPr>
                <a:solidFill>
                  <a:srgbClr val="333333"/>
                </a:solidFill>
                <a:latin typeface="微软雅黑"/>
                <a:ea typeface="微软雅黑"/>
              </a:defRPr>
            </a:lvl1pPr>
          </a:lstStyle>
          <a:p>
            <a:pPr>
              <a:lnSpc>
                <a:spcPct val="130000"/>
              </a:lnSpc>
            </a:pPr>
            <a:r>
              <a:rPr lang="zh-CN" altLang="en-US" sz="1100" dirty="0">
                <a:solidFill>
                  <a:srgbClr val="484848"/>
                </a:solidFill>
                <a:latin typeface="微软雅黑" pitchFamily="34" charset="-122"/>
                <a:ea typeface="微软雅黑" pitchFamily="34" charset="-122"/>
              </a:rPr>
              <a:t>长江工商学院研究生，有十余年行业经验，是某领域领军人物。</a:t>
            </a:r>
            <a:r>
              <a:rPr lang="en-US" altLang="zh-CN" sz="1100" dirty="0">
                <a:solidFill>
                  <a:srgbClr val="484848"/>
                </a:solidFill>
                <a:latin typeface="微软雅黑" pitchFamily="34" charset="-122"/>
                <a:ea typeface="微软雅黑" pitchFamily="34" charset="-122"/>
              </a:rPr>
              <a:t>1992</a:t>
            </a:r>
            <a:r>
              <a:rPr lang="zh-CN" altLang="en-US" sz="1100" dirty="0">
                <a:solidFill>
                  <a:srgbClr val="484848"/>
                </a:solidFill>
                <a:latin typeface="微软雅黑" pitchFamily="34" charset="-122"/>
                <a:ea typeface="微软雅黑" pitchFamily="34" charset="-122"/>
              </a:rPr>
              <a:t>年在某公司担任中层管理；</a:t>
            </a:r>
            <a:r>
              <a:rPr lang="en-US" altLang="zh-CN" sz="1100" dirty="0">
                <a:solidFill>
                  <a:srgbClr val="484848"/>
                </a:solidFill>
                <a:latin typeface="微软雅黑" pitchFamily="34" charset="-122"/>
                <a:ea typeface="微软雅黑" pitchFamily="34" charset="-122"/>
              </a:rPr>
              <a:t>2003</a:t>
            </a:r>
            <a:r>
              <a:rPr lang="zh-CN" altLang="en-US" sz="1100" dirty="0">
                <a:solidFill>
                  <a:srgbClr val="484848"/>
                </a:solidFill>
                <a:latin typeface="微软雅黑" pitchFamily="34" charset="-122"/>
                <a:ea typeface="微软雅黑" pitchFamily="34" charset="-122"/>
              </a:rPr>
              <a:t>年任某公司执</a:t>
            </a:r>
            <a:r>
              <a:rPr lang="en-US" altLang="zh-CN" sz="1100" dirty="0">
                <a:solidFill>
                  <a:srgbClr val="484848"/>
                </a:solidFill>
                <a:latin typeface="微软雅黑" pitchFamily="34" charset="-122"/>
                <a:ea typeface="微软雅黑" pitchFamily="34" charset="-122"/>
              </a:rPr>
              <a:t>COO</a:t>
            </a:r>
            <a:r>
              <a:rPr lang="zh-CN" altLang="en-US" sz="1100" dirty="0">
                <a:solidFill>
                  <a:srgbClr val="484848"/>
                </a:solidFill>
                <a:latin typeface="微软雅黑" pitchFamily="34" charset="-122"/>
                <a:ea typeface="微软雅黑" pitchFamily="34" charset="-122"/>
              </a:rPr>
              <a:t>；</a:t>
            </a:r>
            <a:r>
              <a:rPr lang="en-US" altLang="zh-CN" sz="1100" dirty="0">
                <a:solidFill>
                  <a:srgbClr val="484848"/>
                </a:solidFill>
                <a:latin typeface="微软雅黑" pitchFamily="34" charset="-122"/>
                <a:ea typeface="微软雅黑" pitchFamily="34" charset="-122"/>
              </a:rPr>
              <a:t>2007</a:t>
            </a:r>
            <a:r>
              <a:rPr lang="zh-CN" altLang="en-US" sz="1100" dirty="0">
                <a:solidFill>
                  <a:srgbClr val="484848"/>
                </a:solidFill>
                <a:latin typeface="微软雅黑" pitchFamily="34" charset="-122"/>
                <a:ea typeface="微软雅黑" pitchFamily="34" charset="-122"/>
              </a:rPr>
              <a:t>年担任某公司执行总裁。曾于</a:t>
            </a:r>
            <a:r>
              <a:rPr lang="en-US" altLang="zh-CN" sz="1100" dirty="0">
                <a:solidFill>
                  <a:srgbClr val="484848"/>
                </a:solidFill>
                <a:latin typeface="微软雅黑" pitchFamily="34" charset="-122"/>
                <a:ea typeface="微软雅黑" pitchFamily="34" charset="-122"/>
              </a:rPr>
              <a:t>2006</a:t>
            </a:r>
            <a:r>
              <a:rPr lang="zh-CN" altLang="en-US" sz="1100" dirty="0">
                <a:solidFill>
                  <a:srgbClr val="484848"/>
                </a:solidFill>
                <a:latin typeface="微软雅黑" pitchFamily="34" charset="-122"/>
                <a:ea typeface="微软雅黑" pitchFamily="34" charset="-122"/>
              </a:rPr>
              <a:t>年、</a:t>
            </a:r>
            <a:r>
              <a:rPr lang="en-US" altLang="zh-CN" sz="1100" dirty="0">
                <a:solidFill>
                  <a:srgbClr val="484848"/>
                </a:solidFill>
                <a:latin typeface="微软雅黑" pitchFamily="34" charset="-122"/>
                <a:ea typeface="微软雅黑" pitchFamily="34" charset="-122"/>
              </a:rPr>
              <a:t>2008</a:t>
            </a:r>
            <a:r>
              <a:rPr lang="zh-CN" altLang="en-US" sz="1100" dirty="0">
                <a:solidFill>
                  <a:srgbClr val="484848"/>
                </a:solidFill>
                <a:latin typeface="微软雅黑" pitchFamily="34" charset="-122"/>
                <a:ea typeface="微软雅黑" pitchFamily="34" charset="-122"/>
              </a:rPr>
              <a:t>年、</a:t>
            </a:r>
            <a:r>
              <a:rPr lang="en-US" altLang="zh-CN" sz="1100" dirty="0">
                <a:solidFill>
                  <a:srgbClr val="484848"/>
                </a:solidFill>
                <a:latin typeface="微软雅黑" pitchFamily="34" charset="-122"/>
                <a:ea typeface="微软雅黑" pitchFamily="34" charset="-122"/>
              </a:rPr>
              <a:t>2012</a:t>
            </a:r>
            <a:r>
              <a:rPr lang="zh-CN" altLang="en-US" sz="1100" dirty="0">
                <a:solidFill>
                  <a:srgbClr val="484848"/>
                </a:solidFill>
                <a:latin typeface="微软雅黑" pitchFamily="34" charset="-122"/>
                <a:ea typeface="微软雅黑" pitchFamily="34" charset="-122"/>
              </a:rPr>
              <a:t>年分别获得某某奖项。后面还可以填写你的文字后面还可以填写你的文字。</a:t>
            </a:r>
          </a:p>
        </p:txBody>
      </p:sp>
      <p:grpSp>
        <p:nvGrpSpPr>
          <p:cNvPr id="43" name="组合 42"/>
          <p:cNvGrpSpPr/>
          <p:nvPr/>
        </p:nvGrpSpPr>
        <p:grpSpPr>
          <a:xfrm>
            <a:off x="2649699" y="3404655"/>
            <a:ext cx="1356392" cy="432536"/>
            <a:chOff x="814328" y="3219334"/>
            <a:chExt cx="1356392" cy="432536"/>
          </a:xfrm>
        </p:grpSpPr>
        <p:grpSp>
          <p:nvGrpSpPr>
            <p:cNvPr id="44" name="组合 43"/>
            <p:cNvGrpSpPr/>
            <p:nvPr/>
          </p:nvGrpSpPr>
          <p:grpSpPr>
            <a:xfrm>
              <a:off x="814328" y="3219334"/>
              <a:ext cx="1356392" cy="432536"/>
              <a:chOff x="2173927" y="3285519"/>
              <a:chExt cx="1721136" cy="548848"/>
            </a:xfrm>
          </p:grpSpPr>
          <p:grpSp>
            <p:nvGrpSpPr>
              <p:cNvPr id="46" name="组合 45"/>
              <p:cNvGrpSpPr/>
              <p:nvPr/>
            </p:nvGrpSpPr>
            <p:grpSpPr>
              <a:xfrm>
                <a:off x="2173927" y="3285519"/>
                <a:ext cx="1721136" cy="548848"/>
                <a:chOff x="4304043" y="1286668"/>
                <a:chExt cx="3837944" cy="2757793"/>
              </a:xfrm>
              <a:effectLst>
                <a:outerShdw blurRad="381000" dist="254000" dir="8100000" algn="tr" rotWithShape="0">
                  <a:prstClr val="black">
                    <a:alpha val="40000"/>
                  </a:prstClr>
                </a:outerShdw>
              </a:effectLst>
            </p:grpSpPr>
            <p:sp>
              <p:nvSpPr>
                <p:cNvPr id="48" name="圆角矩形 47"/>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圆角矩形 48"/>
                <p:cNvSpPr/>
                <p:nvPr/>
              </p:nvSpPr>
              <p:spPr>
                <a:xfrm>
                  <a:off x="4351927" y="1373342"/>
                  <a:ext cx="3742173" cy="258445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7" name="椭圆 46"/>
              <p:cNvSpPr/>
              <p:nvPr/>
            </p:nvSpPr>
            <p:spPr>
              <a:xfrm>
                <a:off x="2307128" y="3420211"/>
                <a:ext cx="279463" cy="279463"/>
              </a:xfrm>
              <a:prstGeom prst="ellipse">
                <a:avLst/>
              </a:prstGeom>
              <a:solidFill>
                <a:schemeClr val="tx1">
                  <a:lumMod val="95000"/>
                  <a:lumOff val="5000"/>
                </a:schemeClr>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5" name="TextBox 44"/>
            <p:cNvSpPr txBox="1"/>
            <p:nvPr/>
          </p:nvSpPr>
          <p:spPr>
            <a:xfrm>
              <a:off x="1224127" y="3331792"/>
              <a:ext cx="787838" cy="215444"/>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r>
                <a:rPr lang="zh-CN" altLang="en-US" dirty="0">
                  <a:solidFill>
                    <a:srgbClr val="C00000"/>
                  </a:solidFill>
                </a:rPr>
                <a:t>职务名称</a:t>
              </a:r>
            </a:p>
          </p:txBody>
        </p:sp>
      </p:grpSp>
      <p:sp>
        <p:nvSpPr>
          <p:cNvPr id="50" name="TextBox 49"/>
          <p:cNvSpPr txBox="1"/>
          <p:nvPr/>
        </p:nvSpPr>
        <p:spPr>
          <a:xfrm>
            <a:off x="3563888" y="475567"/>
            <a:ext cx="2016224" cy="307777"/>
          </a:xfrm>
          <a:prstGeom prst="rect">
            <a:avLst/>
          </a:prstGeom>
          <a:noFill/>
        </p:spPr>
        <p:txBody>
          <a:bodyPr wrap="square" lIns="0" tIns="0" rIns="0" bIns="0" rtlCol="0">
            <a:spAutoFit/>
          </a:bodyPr>
          <a:lstStyle/>
          <a:p>
            <a:pPr algn="ctr"/>
            <a:r>
              <a:rPr lang="zh-CN" altLang="en-US" sz="2000" b="1" dirty="0" smtClean="0">
                <a:latin typeface="微软雅黑" pitchFamily="34" charset="-122"/>
                <a:ea typeface="微软雅黑" pitchFamily="34" charset="-122"/>
              </a:rPr>
              <a:t>核心成员</a:t>
            </a:r>
            <a:endParaRPr lang="zh-CN" altLang="en-US" sz="1000" dirty="0">
              <a:latin typeface="微软雅黑" pitchFamily="34" charset="-122"/>
              <a:ea typeface="微软雅黑" pitchFamily="34" charset="-122"/>
            </a:endParaRPr>
          </a:p>
        </p:txBody>
      </p:sp>
    </p:spTree>
    <p:extLst>
      <p:ext uri="{BB962C8B-B14F-4D97-AF65-F5344CB8AC3E}">
        <p14:creationId xmlns:p14="http://schemas.microsoft.com/office/powerpoint/2010/main" val="304544203"/>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500" fill="hold"/>
                                        <p:tgtEl>
                                          <p:spTgt spid="24"/>
                                        </p:tgtEl>
                                        <p:attrNameLst>
                                          <p:attrName>ppt_w</p:attrName>
                                        </p:attrNameLst>
                                      </p:cBhvr>
                                      <p:tavLst>
                                        <p:tav tm="0">
                                          <p:val>
                                            <p:fltVal val="0"/>
                                          </p:val>
                                        </p:tav>
                                        <p:tav tm="100000">
                                          <p:val>
                                            <p:strVal val="#ppt_w"/>
                                          </p:val>
                                        </p:tav>
                                      </p:tavLst>
                                    </p:anim>
                                    <p:anim calcmode="lin" valueType="num">
                                      <p:cBhvr>
                                        <p:cTn id="14" dur="500" fill="hold"/>
                                        <p:tgtEl>
                                          <p:spTgt spid="24"/>
                                        </p:tgtEl>
                                        <p:attrNameLst>
                                          <p:attrName>ppt_h</p:attrName>
                                        </p:attrNameLst>
                                      </p:cBhvr>
                                      <p:tavLst>
                                        <p:tav tm="0">
                                          <p:val>
                                            <p:fltVal val="0"/>
                                          </p:val>
                                        </p:tav>
                                        <p:tav tm="100000">
                                          <p:val>
                                            <p:strVal val="#ppt_h"/>
                                          </p:val>
                                        </p:tav>
                                      </p:tavLst>
                                    </p:anim>
                                    <p:animEffect transition="in" filter="fade">
                                      <p:cBhvr>
                                        <p:cTn id="15" dur="500"/>
                                        <p:tgtEl>
                                          <p:spTgt spid="24"/>
                                        </p:tgtEl>
                                      </p:cBhvr>
                                    </p:animEffect>
                                  </p:childTnLst>
                                </p:cTn>
                              </p:par>
                            </p:childTnLst>
                          </p:cTn>
                        </p:par>
                        <p:par>
                          <p:cTn id="16" fill="hold">
                            <p:stCondLst>
                              <p:cond delay="1000"/>
                            </p:stCondLst>
                            <p:childTnLst>
                              <p:par>
                                <p:cTn id="17" presetID="56" presetClass="entr" presetSubtype="0" fill="hold" grpId="0" nodeType="afterEffect">
                                  <p:stCondLst>
                                    <p:cond delay="0"/>
                                  </p:stCondLst>
                                  <p:iterate type="lt">
                                    <p:tmPct val="10000"/>
                                  </p:iterate>
                                  <p:childTnLst>
                                    <p:set>
                                      <p:cBhvr>
                                        <p:cTn id="18" dur="1" fill="hold">
                                          <p:stCondLst>
                                            <p:cond delay="0"/>
                                          </p:stCondLst>
                                        </p:cTn>
                                        <p:tgtEl>
                                          <p:spTgt spid="22"/>
                                        </p:tgtEl>
                                        <p:attrNameLst>
                                          <p:attrName>style.visibility</p:attrName>
                                        </p:attrNameLst>
                                      </p:cBhvr>
                                      <p:to>
                                        <p:strVal val="visible"/>
                                      </p:to>
                                    </p:set>
                                    <p:anim by="(-#ppt_w*2)" calcmode="lin" valueType="num">
                                      <p:cBhvr rctx="PPT">
                                        <p:cTn id="19" dur="250" autoRev="1" fill="hold">
                                          <p:stCondLst>
                                            <p:cond delay="0"/>
                                          </p:stCondLst>
                                        </p:cTn>
                                        <p:tgtEl>
                                          <p:spTgt spid="22"/>
                                        </p:tgtEl>
                                        <p:attrNameLst>
                                          <p:attrName>ppt_w</p:attrName>
                                        </p:attrNameLst>
                                      </p:cBhvr>
                                    </p:anim>
                                    <p:anim by="(#ppt_w*0.50)" calcmode="lin" valueType="num">
                                      <p:cBhvr>
                                        <p:cTn id="20" dur="250" decel="50000" autoRev="1" fill="hold">
                                          <p:stCondLst>
                                            <p:cond delay="0"/>
                                          </p:stCondLst>
                                        </p:cTn>
                                        <p:tgtEl>
                                          <p:spTgt spid="22"/>
                                        </p:tgtEl>
                                        <p:attrNameLst>
                                          <p:attrName>ppt_x</p:attrName>
                                        </p:attrNameLst>
                                      </p:cBhvr>
                                    </p:anim>
                                    <p:anim from="(-#ppt_h/2)" to="(#ppt_y)" calcmode="lin" valueType="num">
                                      <p:cBhvr>
                                        <p:cTn id="21" dur="500" fill="hold">
                                          <p:stCondLst>
                                            <p:cond delay="0"/>
                                          </p:stCondLst>
                                        </p:cTn>
                                        <p:tgtEl>
                                          <p:spTgt spid="22"/>
                                        </p:tgtEl>
                                        <p:attrNameLst>
                                          <p:attrName>ppt_y</p:attrName>
                                        </p:attrNameLst>
                                      </p:cBhvr>
                                    </p:anim>
                                    <p:animRot by="21600000">
                                      <p:cBhvr>
                                        <p:cTn id="22" dur="500" fill="hold">
                                          <p:stCondLst>
                                            <p:cond delay="0"/>
                                          </p:stCondLst>
                                        </p:cTn>
                                        <p:tgtEl>
                                          <p:spTgt spid="22"/>
                                        </p:tgtEl>
                                        <p:attrNameLst>
                                          <p:attrName>r</p:attrName>
                                        </p:attrNameLst>
                                      </p:cBhvr>
                                    </p:animRot>
                                  </p:childTnLst>
                                </p:cTn>
                              </p:par>
                            </p:childTnLst>
                          </p:cTn>
                        </p:par>
                        <p:par>
                          <p:cTn id="23" fill="hold">
                            <p:stCondLst>
                              <p:cond delay="1600"/>
                            </p:stCondLst>
                            <p:childTnLst>
                              <p:par>
                                <p:cTn id="24" presetID="22" presetClass="entr" presetSubtype="8" fill="hold"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childTnLst>
                          </p:cTn>
                        </p:par>
                        <p:par>
                          <p:cTn id="27" fill="hold">
                            <p:stCondLst>
                              <p:cond delay="2100"/>
                            </p:stCondLst>
                            <p:childTnLst>
                              <p:par>
                                <p:cTn id="28" presetID="22" presetClass="entr" presetSubtype="8" fill="hold" grpId="0" nodeType="afterEffect">
                                  <p:stCondLst>
                                    <p:cond delay="0"/>
                                  </p:stCondLst>
                                  <p:iterate type="lt">
                                    <p:tmPct val="30000"/>
                                  </p:iterate>
                                  <p:childTnLst>
                                    <p:set>
                                      <p:cBhvr>
                                        <p:cTn id="29" dur="1" fill="hold">
                                          <p:stCondLst>
                                            <p:cond delay="0"/>
                                          </p:stCondLst>
                                        </p:cTn>
                                        <p:tgtEl>
                                          <p:spTgt spid="23"/>
                                        </p:tgtEl>
                                        <p:attrNameLst>
                                          <p:attrName>style.visibility</p:attrName>
                                        </p:attrNameLst>
                                      </p:cBhvr>
                                      <p:to>
                                        <p:strVal val="visible"/>
                                      </p:to>
                                    </p:set>
                                    <p:animEffect transition="in" filter="wipe(left)">
                                      <p:cBhvr>
                                        <p:cTn id="30" dur="50"/>
                                        <p:tgtEl>
                                          <p:spTgt spid="23"/>
                                        </p:tgtEl>
                                      </p:cBhvr>
                                    </p:animEffect>
                                  </p:childTnLst>
                                </p:cTn>
                              </p:par>
                              <p:par>
                                <p:cTn id="31" presetID="36" presetClass="emph" presetSubtype="0" fill="hold" grpId="1" nodeType="withEffect">
                                  <p:stCondLst>
                                    <p:cond delay="0"/>
                                  </p:stCondLst>
                                  <p:iterate type="lt">
                                    <p:tmPct val="30000"/>
                                  </p:iterate>
                                  <p:childTnLst>
                                    <p:animScale>
                                      <p:cBhvr>
                                        <p:cTn id="32" dur="25" autoRev="1" fill="hold">
                                          <p:stCondLst>
                                            <p:cond delay="0"/>
                                          </p:stCondLst>
                                        </p:cTn>
                                        <p:tgtEl>
                                          <p:spTgt spid="23"/>
                                        </p:tgtEl>
                                      </p:cBhvr>
                                      <p:to x="80000" y="100000"/>
                                    </p:animScale>
                                    <p:anim by="(#ppt_w*0.10)" calcmode="lin" valueType="num">
                                      <p:cBhvr>
                                        <p:cTn id="33" dur="25" autoRev="1" fill="hold">
                                          <p:stCondLst>
                                            <p:cond delay="0"/>
                                          </p:stCondLst>
                                        </p:cTn>
                                        <p:tgtEl>
                                          <p:spTgt spid="23"/>
                                        </p:tgtEl>
                                        <p:attrNameLst>
                                          <p:attrName>ppt_x</p:attrName>
                                        </p:attrNameLst>
                                      </p:cBhvr>
                                    </p:anim>
                                    <p:anim by="(-#ppt_w*0.10)" calcmode="lin" valueType="num">
                                      <p:cBhvr>
                                        <p:cTn id="34" dur="25" autoRev="1" fill="hold">
                                          <p:stCondLst>
                                            <p:cond delay="0"/>
                                          </p:stCondLst>
                                        </p:cTn>
                                        <p:tgtEl>
                                          <p:spTgt spid="23"/>
                                        </p:tgtEl>
                                        <p:attrNameLst>
                                          <p:attrName>ppt_y</p:attrName>
                                        </p:attrNameLst>
                                      </p:cBhvr>
                                    </p:anim>
                                    <p:animRot by="-480000">
                                      <p:cBhvr>
                                        <p:cTn id="35" dur="25" autoRev="1" fill="hold">
                                          <p:stCondLst>
                                            <p:cond delay="0"/>
                                          </p:stCondLst>
                                        </p:cTn>
                                        <p:tgtEl>
                                          <p:spTgt spid="23"/>
                                        </p:tgtEl>
                                        <p:attrNameLst>
                                          <p:attrName>r</p:attrName>
                                        </p:attrNameLst>
                                      </p:cBhvr>
                                    </p:animRot>
                                  </p:childTnLst>
                                </p:cTn>
                              </p:par>
                            </p:childTnLst>
                          </p:cTn>
                        </p:par>
                        <p:par>
                          <p:cTn id="36" fill="hold">
                            <p:stCondLst>
                              <p:cond delay="3995"/>
                            </p:stCondLst>
                            <p:childTnLst>
                              <p:par>
                                <p:cTn id="37" presetID="56" presetClass="entr" presetSubtype="0" fill="hold" grpId="0" nodeType="afterEffect">
                                  <p:stCondLst>
                                    <p:cond delay="0"/>
                                  </p:stCondLst>
                                  <p:iterate type="lt">
                                    <p:tmPct val="10000"/>
                                  </p:iterate>
                                  <p:childTnLst>
                                    <p:set>
                                      <p:cBhvr>
                                        <p:cTn id="38" dur="1" fill="hold">
                                          <p:stCondLst>
                                            <p:cond delay="0"/>
                                          </p:stCondLst>
                                        </p:cTn>
                                        <p:tgtEl>
                                          <p:spTgt spid="41"/>
                                        </p:tgtEl>
                                        <p:attrNameLst>
                                          <p:attrName>style.visibility</p:attrName>
                                        </p:attrNameLst>
                                      </p:cBhvr>
                                      <p:to>
                                        <p:strVal val="visible"/>
                                      </p:to>
                                    </p:set>
                                    <p:anim by="(-#ppt_w*2)" calcmode="lin" valueType="num">
                                      <p:cBhvr rctx="PPT">
                                        <p:cTn id="39" dur="250" autoRev="1" fill="hold">
                                          <p:stCondLst>
                                            <p:cond delay="0"/>
                                          </p:stCondLst>
                                        </p:cTn>
                                        <p:tgtEl>
                                          <p:spTgt spid="41"/>
                                        </p:tgtEl>
                                        <p:attrNameLst>
                                          <p:attrName>ppt_w</p:attrName>
                                        </p:attrNameLst>
                                      </p:cBhvr>
                                    </p:anim>
                                    <p:anim by="(#ppt_w*0.50)" calcmode="lin" valueType="num">
                                      <p:cBhvr>
                                        <p:cTn id="40" dur="250" decel="50000" autoRev="1" fill="hold">
                                          <p:stCondLst>
                                            <p:cond delay="0"/>
                                          </p:stCondLst>
                                        </p:cTn>
                                        <p:tgtEl>
                                          <p:spTgt spid="41"/>
                                        </p:tgtEl>
                                        <p:attrNameLst>
                                          <p:attrName>ppt_x</p:attrName>
                                        </p:attrNameLst>
                                      </p:cBhvr>
                                    </p:anim>
                                    <p:anim from="(-#ppt_h/2)" to="(#ppt_y)" calcmode="lin" valueType="num">
                                      <p:cBhvr>
                                        <p:cTn id="41" dur="500" fill="hold">
                                          <p:stCondLst>
                                            <p:cond delay="0"/>
                                          </p:stCondLst>
                                        </p:cTn>
                                        <p:tgtEl>
                                          <p:spTgt spid="41"/>
                                        </p:tgtEl>
                                        <p:attrNameLst>
                                          <p:attrName>ppt_y</p:attrName>
                                        </p:attrNameLst>
                                      </p:cBhvr>
                                    </p:anim>
                                    <p:animRot by="21600000">
                                      <p:cBhvr>
                                        <p:cTn id="42" dur="500" fill="hold">
                                          <p:stCondLst>
                                            <p:cond delay="0"/>
                                          </p:stCondLst>
                                        </p:cTn>
                                        <p:tgtEl>
                                          <p:spTgt spid="41"/>
                                        </p:tgtEl>
                                        <p:attrNameLst>
                                          <p:attrName>r</p:attrName>
                                        </p:attrNameLst>
                                      </p:cBhvr>
                                    </p:animRot>
                                  </p:childTnLst>
                                </p:cTn>
                              </p:par>
                            </p:childTnLst>
                          </p:cTn>
                        </p:par>
                        <p:par>
                          <p:cTn id="43" fill="hold">
                            <p:stCondLst>
                              <p:cond delay="4595"/>
                            </p:stCondLst>
                            <p:childTnLst>
                              <p:par>
                                <p:cTn id="44" presetID="22" presetClass="entr" presetSubtype="8" fill="hold" nodeType="after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wipe(left)">
                                      <p:cBhvr>
                                        <p:cTn id="46" dur="500"/>
                                        <p:tgtEl>
                                          <p:spTgt spid="43"/>
                                        </p:tgtEl>
                                      </p:cBhvr>
                                    </p:animEffect>
                                  </p:childTnLst>
                                </p:cTn>
                              </p:par>
                            </p:childTnLst>
                          </p:cTn>
                        </p:par>
                        <p:par>
                          <p:cTn id="47" fill="hold">
                            <p:stCondLst>
                              <p:cond delay="5095"/>
                            </p:stCondLst>
                            <p:childTnLst>
                              <p:par>
                                <p:cTn id="48" presetID="22" presetClass="entr" presetSubtype="8" fill="hold" grpId="0" nodeType="afterEffect">
                                  <p:stCondLst>
                                    <p:cond delay="0"/>
                                  </p:stCondLst>
                                  <p:iterate type="lt">
                                    <p:tmPct val="30000"/>
                                  </p:iterate>
                                  <p:childTnLst>
                                    <p:set>
                                      <p:cBhvr>
                                        <p:cTn id="49" dur="1" fill="hold">
                                          <p:stCondLst>
                                            <p:cond delay="0"/>
                                          </p:stCondLst>
                                        </p:cTn>
                                        <p:tgtEl>
                                          <p:spTgt spid="42"/>
                                        </p:tgtEl>
                                        <p:attrNameLst>
                                          <p:attrName>style.visibility</p:attrName>
                                        </p:attrNameLst>
                                      </p:cBhvr>
                                      <p:to>
                                        <p:strVal val="visible"/>
                                      </p:to>
                                    </p:set>
                                    <p:animEffect transition="in" filter="wipe(left)">
                                      <p:cBhvr>
                                        <p:cTn id="50" dur="50"/>
                                        <p:tgtEl>
                                          <p:spTgt spid="42"/>
                                        </p:tgtEl>
                                      </p:cBhvr>
                                    </p:animEffect>
                                  </p:childTnLst>
                                </p:cTn>
                              </p:par>
                              <p:par>
                                <p:cTn id="51" presetID="36" presetClass="emph" presetSubtype="0" fill="hold" grpId="1" nodeType="withEffect">
                                  <p:stCondLst>
                                    <p:cond delay="0"/>
                                  </p:stCondLst>
                                  <p:iterate type="lt">
                                    <p:tmPct val="30000"/>
                                  </p:iterate>
                                  <p:childTnLst>
                                    <p:animScale>
                                      <p:cBhvr>
                                        <p:cTn id="52" dur="25" autoRev="1" fill="hold">
                                          <p:stCondLst>
                                            <p:cond delay="0"/>
                                          </p:stCondLst>
                                        </p:cTn>
                                        <p:tgtEl>
                                          <p:spTgt spid="42"/>
                                        </p:tgtEl>
                                      </p:cBhvr>
                                      <p:to x="80000" y="100000"/>
                                    </p:animScale>
                                    <p:anim by="(#ppt_w*0.10)" calcmode="lin" valueType="num">
                                      <p:cBhvr>
                                        <p:cTn id="53" dur="25" autoRev="1" fill="hold">
                                          <p:stCondLst>
                                            <p:cond delay="0"/>
                                          </p:stCondLst>
                                        </p:cTn>
                                        <p:tgtEl>
                                          <p:spTgt spid="42"/>
                                        </p:tgtEl>
                                        <p:attrNameLst>
                                          <p:attrName>ppt_x</p:attrName>
                                        </p:attrNameLst>
                                      </p:cBhvr>
                                    </p:anim>
                                    <p:anim by="(-#ppt_w*0.10)" calcmode="lin" valueType="num">
                                      <p:cBhvr>
                                        <p:cTn id="54" dur="25" autoRev="1" fill="hold">
                                          <p:stCondLst>
                                            <p:cond delay="0"/>
                                          </p:stCondLst>
                                        </p:cTn>
                                        <p:tgtEl>
                                          <p:spTgt spid="42"/>
                                        </p:tgtEl>
                                        <p:attrNameLst>
                                          <p:attrName>ppt_y</p:attrName>
                                        </p:attrNameLst>
                                      </p:cBhvr>
                                    </p:anim>
                                    <p:animRot by="-480000">
                                      <p:cBhvr>
                                        <p:cTn id="55" dur="25" autoRev="1" fill="hold">
                                          <p:stCondLst>
                                            <p:cond delay="0"/>
                                          </p:stCondLst>
                                        </p:cTn>
                                        <p:tgtEl>
                                          <p:spTgt spid="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3" grpId="1"/>
      <p:bldP spid="41" grpId="0"/>
      <p:bldP spid="42" grpId="0"/>
      <p:bldP spid="4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8" name="组合 157"/>
          <p:cNvGrpSpPr/>
          <p:nvPr/>
        </p:nvGrpSpPr>
        <p:grpSpPr>
          <a:xfrm rot="5400000">
            <a:off x="60736" y="4129855"/>
            <a:ext cx="982800" cy="313200"/>
            <a:chOff x="352124" y="3681535"/>
            <a:chExt cx="1356787" cy="432383"/>
          </a:xfrm>
        </p:grpSpPr>
        <p:grpSp>
          <p:nvGrpSpPr>
            <p:cNvPr id="159" name="组合 158"/>
            <p:cNvGrpSpPr/>
            <p:nvPr/>
          </p:nvGrpSpPr>
          <p:grpSpPr>
            <a:xfrm>
              <a:off x="352124" y="3681535"/>
              <a:ext cx="1356787" cy="432383"/>
              <a:chOff x="2996228" y="4233604"/>
              <a:chExt cx="3839061" cy="2756815"/>
            </a:xfrm>
            <a:effectLst>
              <a:outerShdw blurRad="381000" dist="254000" dir="8100000" algn="tr" rotWithShape="0">
                <a:prstClr val="black">
                  <a:alpha val="40000"/>
                </a:prstClr>
              </a:outerShdw>
            </a:effectLst>
          </p:grpSpPr>
          <p:sp>
            <p:nvSpPr>
              <p:cNvPr id="161" name="圆角矩形 160"/>
              <p:cNvSpPr/>
              <p:nvPr/>
            </p:nvSpPr>
            <p:spPr>
              <a:xfrm rot="16200000">
                <a:off x="3537351" y="3692481"/>
                <a:ext cx="2756815" cy="3839061"/>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62" name="圆角矩形 161"/>
              <p:cNvSpPr/>
              <p:nvPr/>
            </p:nvSpPr>
            <p:spPr>
              <a:xfrm rot="16200000">
                <a:off x="3610693" y="3759394"/>
                <a:ext cx="2598377" cy="374062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160" name="TextBox 159"/>
            <p:cNvSpPr txBox="1"/>
            <p:nvPr/>
          </p:nvSpPr>
          <p:spPr>
            <a:xfrm rot="16200000">
              <a:off x="872196" y="3313496"/>
              <a:ext cx="329432" cy="1168464"/>
            </a:xfrm>
            <a:prstGeom prst="rect">
              <a:avLst/>
            </a:prstGeom>
            <a:noFill/>
          </p:spPr>
          <p:txBody>
            <a:bodyPr vert="horz"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pPr lvl="0"/>
              <a:r>
                <a:rPr lang="zh-CN" altLang="zh-CN" sz="1100" b="0" dirty="0">
                  <a:solidFill>
                    <a:schemeClr val="tx1">
                      <a:lumMod val="75000"/>
                      <a:lumOff val="25000"/>
                    </a:schemeClr>
                  </a:solidFill>
                  <a:cs typeface="宋体" pitchFamily="2" charset="-122"/>
                </a:rPr>
                <a:t>电子开发部</a:t>
              </a:r>
              <a:endParaRPr lang="zh-CN" altLang="zh-CN" sz="2400" b="0" dirty="0">
                <a:solidFill>
                  <a:schemeClr val="tx1">
                    <a:lumMod val="75000"/>
                    <a:lumOff val="25000"/>
                  </a:schemeClr>
                </a:solidFill>
                <a:latin typeface="Arial" pitchFamily="34" charset="0"/>
                <a:cs typeface="宋体" pitchFamily="2" charset="-122"/>
              </a:endParaRPr>
            </a:p>
          </p:txBody>
        </p:sp>
      </p:grpSp>
      <p:grpSp>
        <p:nvGrpSpPr>
          <p:cNvPr id="163" name="组合 162"/>
          <p:cNvGrpSpPr/>
          <p:nvPr/>
        </p:nvGrpSpPr>
        <p:grpSpPr>
          <a:xfrm rot="5400000">
            <a:off x="413682" y="4125972"/>
            <a:ext cx="982799" cy="313200"/>
            <a:chOff x="352124" y="3681535"/>
            <a:chExt cx="1356787" cy="432383"/>
          </a:xfrm>
        </p:grpSpPr>
        <p:grpSp>
          <p:nvGrpSpPr>
            <p:cNvPr id="164" name="组合 163"/>
            <p:cNvGrpSpPr/>
            <p:nvPr/>
          </p:nvGrpSpPr>
          <p:grpSpPr>
            <a:xfrm>
              <a:off x="352124" y="3681535"/>
              <a:ext cx="1356787" cy="432383"/>
              <a:chOff x="2996228" y="4233604"/>
              <a:chExt cx="3839061" cy="2756815"/>
            </a:xfrm>
            <a:effectLst>
              <a:outerShdw blurRad="381000" dist="254000" dir="8100000" algn="tr" rotWithShape="0">
                <a:prstClr val="black">
                  <a:alpha val="40000"/>
                </a:prstClr>
              </a:outerShdw>
            </a:effectLst>
          </p:grpSpPr>
          <p:sp>
            <p:nvSpPr>
              <p:cNvPr id="166" name="圆角矩形 165"/>
              <p:cNvSpPr/>
              <p:nvPr/>
            </p:nvSpPr>
            <p:spPr>
              <a:xfrm rot="16200000">
                <a:off x="3537351" y="3692481"/>
                <a:ext cx="2756815" cy="3839061"/>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67" name="圆角矩形 166"/>
              <p:cNvSpPr/>
              <p:nvPr/>
            </p:nvSpPr>
            <p:spPr>
              <a:xfrm rot="16200000">
                <a:off x="3610693" y="3759394"/>
                <a:ext cx="2598377" cy="374062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165" name="TextBox 164"/>
            <p:cNvSpPr txBox="1"/>
            <p:nvPr/>
          </p:nvSpPr>
          <p:spPr>
            <a:xfrm rot="16200000">
              <a:off x="877556" y="3313496"/>
              <a:ext cx="329432" cy="1168464"/>
            </a:xfrm>
            <a:prstGeom prst="rect">
              <a:avLst/>
            </a:prstGeom>
            <a:noFill/>
          </p:spPr>
          <p:txBody>
            <a:bodyPr vert="horz"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pPr lvl="0"/>
              <a:r>
                <a:rPr lang="zh-CN" altLang="zh-CN" sz="1100" b="0" dirty="0">
                  <a:solidFill>
                    <a:schemeClr val="tx1">
                      <a:lumMod val="75000"/>
                      <a:lumOff val="25000"/>
                    </a:schemeClr>
                  </a:solidFill>
                  <a:cs typeface="宋体" pitchFamily="2" charset="-122"/>
                </a:rPr>
                <a:t>化工开发部</a:t>
              </a:r>
              <a:endParaRPr lang="zh-CN" altLang="zh-CN" sz="2400" b="0" dirty="0">
                <a:solidFill>
                  <a:schemeClr val="tx1">
                    <a:lumMod val="75000"/>
                    <a:lumOff val="25000"/>
                  </a:schemeClr>
                </a:solidFill>
                <a:latin typeface="Arial" pitchFamily="34" charset="0"/>
                <a:cs typeface="宋体" pitchFamily="2" charset="-122"/>
              </a:endParaRPr>
            </a:p>
          </p:txBody>
        </p:sp>
      </p:grpSp>
      <p:grpSp>
        <p:nvGrpSpPr>
          <p:cNvPr id="168" name="组合 167"/>
          <p:cNvGrpSpPr/>
          <p:nvPr/>
        </p:nvGrpSpPr>
        <p:grpSpPr>
          <a:xfrm rot="5400000">
            <a:off x="766008" y="4128421"/>
            <a:ext cx="982800" cy="313200"/>
            <a:chOff x="352124" y="3681535"/>
            <a:chExt cx="1356787" cy="432383"/>
          </a:xfrm>
        </p:grpSpPr>
        <p:grpSp>
          <p:nvGrpSpPr>
            <p:cNvPr id="169" name="组合 168"/>
            <p:cNvGrpSpPr/>
            <p:nvPr/>
          </p:nvGrpSpPr>
          <p:grpSpPr>
            <a:xfrm>
              <a:off x="352124" y="3681535"/>
              <a:ext cx="1356787" cy="432383"/>
              <a:chOff x="2996228" y="4233604"/>
              <a:chExt cx="3839061" cy="2756815"/>
            </a:xfrm>
            <a:effectLst>
              <a:outerShdw blurRad="381000" dist="254000" dir="8100000" algn="tr" rotWithShape="0">
                <a:prstClr val="black">
                  <a:alpha val="40000"/>
                </a:prstClr>
              </a:outerShdw>
            </a:effectLst>
          </p:grpSpPr>
          <p:sp>
            <p:nvSpPr>
              <p:cNvPr id="171" name="圆角矩形 170"/>
              <p:cNvSpPr/>
              <p:nvPr/>
            </p:nvSpPr>
            <p:spPr>
              <a:xfrm rot="16200000">
                <a:off x="3537351" y="3692481"/>
                <a:ext cx="2756815" cy="3839061"/>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72" name="圆角矩形 171"/>
              <p:cNvSpPr/>
              <p:nvPr/>
            </p:nvSpPr>
            <p:spPr>
              <a:xfrm rot="16200000">
                <a:off x="3610693" y="3738436"/>
                <a:ext cx="2598377" cy="374062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170" name="TextBox 169"/>
            <p:cNvSpPr txBox="1"/>
            <p:nvPr/>
          </p:nvSpPr>
          <p:spPr>
            <a:xfrm rot="16200000">
              <a:off x="812131" y="3547189"/>
              <a:ext cx="329432" cy="701077"/>
            </a:xfrm>
            <a:prstGeom prst="rect">
              <a:avLst/>
            </a:prstGeom>
            <a:noFill/>
          </p:spPr>
          <p:txBody>
            <a:bodyPr vert="horz"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pPr lvl="0"/>
              <a:r>
                <a:rPr lang="zh-CN" altLang="zh-CN" sz="1100" b="0" dirty="0">
                  <a:solidFill>
                    <a:schemeClr val="tx1">
                      <a:lumMod val="75000"/>
                      <a:lumOff val="25000"/>
                    </a:schemeClr>
                  </a:solidFill>
                  <a:cs typeface="宋体" pitchFamily="2" charset="-122"/>
                </a:rPr>
                <a:t>采购部</a:t>
              </a:r>
              <a:endParaRPr lang="zh-CN" altLang="zh-CN" sz="2400" b="0" dirty="0">
                <a:solidFill>
                  <a:schemeClr val="tx1">
                    <a:lumMod val="75000"/>
                    <a:lumOff val="25000"/>
                  </a:schemeClr>
                </a:solidFill>
                <a:latin typeface="Arial" pitchFamily="34" charset="0"/>
                <a:cs typeface="宋体" pitchFamily="2" charset="-122"/>
              </a:endParaRPr>
            </a:p>
          </p:txBody>
        </p:sp>
      </p:grpSp>
      <p:grpSp>
        <p:nvGrpSpPr>
          <p:cNvPr id="173" name="组合 172"/>
          <p:cNvGrpSpPr/>
          <p:nvPr/>
        </p:nvGrpSpPr>
        <p:grpSpPr>
          <a:xfrm rot="5400000">
            <a:off x="1121092" y="4126849"/>
            <a:ext cx="982800" cy="313200"/>
            <a:chOff x="352124" y="3681535"/>
            <a:chExt cx="1356787" cy="432383"/>
          </a:xfrm>
        </p:grpSpPr>
        <p:grpSp>
          <p:nvGrpSpPr>
            <p:cNvPr id="174" name="组合 173"/>
            <p:cNvGrpSpPr/>
            <p:nvPr/>
          </p:nvGrpSpPr>
          <p:grpSpPr>
            <a:xfrm>
              <a:off x="352124" y="3681535"/>
              <a:ext cx="1356787" cy="432383"/>
              <a:chOff x="2996228" y="4233604"/>
              <a:chExt cx="3839061" cy="2756815"/>
            </a:xfrm>
            <a:effectLst>
              <a:outerShdw blurRad="381000" dist="254000" dir="8100000" algn="tr" rotWithShape="0">
                <a:prstClr val="black">
                  <a:alpha val="40000"/>
                </a:prstClr>
              </a:outerShdw>
            </a:effectLst>
          </p:grpSpPr>
          <p:sp>
            <p:nvSpPr>
              <p:cNvPr id="176" name="圆角矩形 175"/>
              <p:cNvSpPr/>
              <p:nvPr/>
            </p:nvSpPr>
            <p:spPr>
              <a:xfrm rot="16200000">
                <a:off x="3537351" y="3692481"/>
                <a:ext cx="2756815" cy="3839061"/>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77" name="圆角矩形 176"/>
              <p:cNvSpPr/>
              <p:nvPr/>
            </p:nvSpPr>
            <p:spPr>
              <a:xfrm rot="16200000">
                <a:off x="3610693" y="3738436"/>
                <a:ext cx="2598377" cy="374062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175" name="TextBox 174"/>
            <p:cNvSpPr txBox="1"/>
            <p:nvPr/>
          </p:nvSpPr>
          <p:spPr>
            <a:xfrm rot="16200000">
              <a:off x="695285" y="3664035"/>
              <a:ext cx="329432" cy="467385"/>
            </a:xfrm>
            <a:prstGeom prst="rect">
              <a:avLst/>
            </a:prstGeom>
            <a:noFill/>
          </p:spPr>
          <p:txBody>
            <a:bodyPr vert="horz"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pPr lvl="0"/>
              <a:r>
                <a:rPr lang="zh-CN" altLang="zh-CN" sz="1100" b="0" dirty="0">
                  <a:solidFill>
                    <a:schemeClr val="tx1">
                      <a:lumMod val="75000"/>
                      <a:lumOff val="25000"/>
                    </a:schemeClr>
                  </a:solidFill>
                  <a:cs typeface="宋体" pitchFamily="2" charset="-122"/>
                </a:rPr>
                <a:t>仓库</a:t>
              </a:r>
              <a:endParaRPr lang="zh-CN" altLang="zh-CN" sz="2400" b="0" dirty="0">
                <a:solidFill>
                  <a:schemeClr val="tx1">
                    <a:lumMod val="75000"/>
                    <a:lumOff val="25000"/>
                  </a:schemeClr>
                </a:solidFill>
                <a:latin typeface="Arial" pitchFamily="34" charset="0"/>
                <a:cs typeface="宋体" pitchFamily="2" charset="-122"/>
              </a:endParaRPr>
            </a:p>
          </p:txBody>
        </p:sp>
      </p:grpSp>
      <p:grpSp>
        <p:nvGrpSpPr>
          <p:cNvPr id="178" name="组合 177"/>
          <p:cNvGrpSpPr/>
          <p:nvPr/>
        </p:nvGrpSpPr>
        <p:grpSpPr>
          <a:xfrm rot="5400000">
            <a:off x="1476817" y="4126849"/>
            <a:ext cx="982800" cy="313200"/>
            <a:chOff x="352124" y="3681535"/>
            <a:chExt cx="1356787" cy="432383"/>
          </a:xfrm>
        </p:grpSpPr>
        <p:grpSp>
          <p:nvGrpSpPr>
            <p:cNvPr id="179" name="组合 178"/>
            <p:cNvGrpSpPr/>
            <p:nvPr/>
          </p:nvGrpSpPr>
          <p:grpSpPr>
            <a:xfrm>
              <a:off x="352124" y="3681535"/>
              <a:ext cx="1356787" cy="432383"/>
              <a:chOff x="2996228" y="4233604"/>
              <a:chExt cx="3839061" cy="2756815"/>
            </a:xfrm>
            <a:effectLst>
              <a:outerShdw blurRad="381000" dist="254000" dir="8100000" algn="tr" rotWithShape="0">
                <a:prstClr val="black">
                  <a:alpha val="40000"/>
                </a:prstClr>
              </a:outerShdw>
            </a:effectLst>
          </p:grpSpPr>
          <p:sp>
            <p:nvSpPr>
              <p:cNvPr id="181" name="圆角矩形 180"/>
              <p:cNvSpPr/>
              <p:nvPr/>
            </p:nvSpPr>
            <p:spPr>
              <a:xfrm rot="16200000">
                <a:off x="3537351" y="3692481"/>
                <a:ext cx="2756815" cy="3839061"/>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82" name="圆角矩形 181"/>
              <p:cNvSpPr/>
              <p:nvPr/>
            </p:nvSpPr>
            <p:spPr>
              <a:xfrm rot="16200000">
                <a:off x="3610693" y="3738436"/>
                <a:ext cx="2598377" cy="374062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180" name="TextBox 179"/>
            <p:cNvSpPr txBox="1"/>
            <p:nvPr/>
          </p:nvSpPr>
          <p:spPr>
            <a:xfrm rot="16200000">
              <a:off x="812131" y="3547189"/>
              <a:ext cx="329432" cy="701077"/>
            </a:xfrm>
            <a:prstGeom prst="rect">
              <a:avLst/>
            </a:prstGeom>
            <a:noFill/>
          </p:spPr>
          <p:txBody>
            <a:bodyPr vert="horz"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pPr lvl="0"/>
              <a:r>
                <a:rPr lang="zh-CN" altLang="zh-CN" sz="1100" b="0" dirty="0">
                  <a:solidFill>
                    <a:schemeClr val="tx1">
                      <a:lumMod val="75000"/>
                      <a:lumOff val="25000"/>
                    </a:schemeClr>
                  </a:solidFill>
                  <a:cs typeface="宋体" pitchFamily="2" charset="-122"/>
                </a:rPr>
                <a:t>生管部</a:t>
              </a:r>
              <a:endParaRPr lang="zh-CN" altLang="zh-CN" sz="2400" b="0" dirty="0">
                <a:solidFill>
                  <a:schemeClr val="tx1">
                    <a:lumMod val="75000"/>
                    <a:lumOff val="25000"/>
                  </a:schemeClr>
                </a:solidFill>
                <a:latin typeface="Arial" pitchFamily="34" charset="0"/>
                <a:cs typeface="宋体" pitchFamily="2" charset="-122"/>
              </a:endParaRPr>
            </a:p>
          </p:txBody>
        </p:sp>
      </p:grpSp>
      <p:grpSp>
        <p:nvGrpSpPr>
          <p:cNvPr id="183" name="组合 182"/>
          <p:cNvGrpSpPr/>
          <p:nvPr/>
        </p:nvGrpSpPr>
        <p:grpSpPr>
          <a:xfrm rot="5400000">
            <a:off x="1832806" y="4130958"/>
            <a:ext cx="982800" cy="313200"/>
            <a:chOff x="352124" y="3681535"/>
            <a:chExt cx="1356787" cy="432383"/>
          </a:xfrm>
        </p:grpSpPr>
        <p:grpSp>
          <p:nvGrpSpPr>
            <p:cNvPr id="184" name="组合 183"/>
            <p:cNvGrpSpPr/>
            <p:nvPr/>
          </p:nvGrpSpPr>
          <p:grpSpPr>
            <a:xfrm>
              <a:off x="352124" y="3681535"/>
              <a:ext cx="1356787" cy="432383"/>
              <a:chOff x="2996228" y="4233604"/>
              <a:chExt cx="3839061" cy="2756815"/>
            </a:xfrm>
            <a:effectLst>
              <a:outerShdw blurRad="381000" dist="254000" dir="8100000" algn="tr" rotWithShape="0">
                <a:prstClr val="black">
                  <a:alpha val="40000"/>
                </a:prstClr>
              </a:outerShdw>
            </a:effectLst>
          </p:grpSpPr>
          <p:sp>
            <p:nvSpPr>
              <p:cNvPr id="186" name="圆角矩形 185"/>
              <p:cNvSpPr/>
              <p:nvPr/>
            </p:nvSpPr>
            <p:spPr>
              <a:xfrm rot="16200000">
                <a:off x="3537351" y="3692481"/>
                <a:ext cx="2756815" cy="3839061"/>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87" name="圆角矩形 186"/>
              <p:cNvSpPr/>
              <p:nvPr/>
            </p:nvSpPr>
            <p:spPr>
              <a:xfrm rot="16200000">
                <a:off x="3610693" y="3738436"/>
                <a:ext cx="2598377" cy="374062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185" name="TextBox 184"/>
            <p:cNvSpPr txBox="1"/>
            <p:nvPr/>
          </p:nvSpPr>
          <p:spPr>
            <a:xfrm rot="16200000">
              <a:off x="812131" y="3547189"/>
              <a:ext cx="329432" cy="701077"/>
            </a:xfrm>
            <a:prstGeom prst="rect">
              <a:avLst/>
            </a:prstGeom>
            <a:noFill/>
          </p:spPr>
          <p:txBody>
            <a:bodyPr vert="horz"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pPr lvl="0"/>
              <a:r>
                <a:rPr lang="zh-CN" altLang="zh-CN" sz="1100" b="0" dirty="0">
                  <a:solidFill>
                    <a:schemeClr val="tx1">
                      <a:lumMod val="75000"/>
                      <a:lumOff val="25000"/>
                    </a:schemeClr>
                  </a:solidFill>
                  <a:cs typeface="宋体" pitchFamily="2" charset="-122"/>
                </a:rPr>
                <a:t>电子厂</a:t>
              </a:r>
              <a:endParaRPr lang="zh-CN" altLang="zh-CN" sz="2400" b="0" dirty="0">
                <a:solidFill>
                  <a:schemeClr val="tx1">
                    <a:lumMod val="75000"/>
                    <a:lumOff val="25000"/>
                  </a:schemeClr>
                </a:solidFill>
                <a:latin typeface="Arial" pitchFamily="34" charset="0"/>
                <a:cs typeface="宋体" pitchFamily="2" charset="-122"/>
              </a:endParaRPr>
            </a:p>
          </p:txBody>
        </p:sp>
      </p:grpSp>
      <p:grpSp>
        <p:nvGrpSpPr>
          <p:cNvPr id="188" name="组合 187"/>
          <p:cNvGrpSpPr/>
          <p:nvPr/>
        </p:nvGrpSpPr>
        <p:grpSpPr>
          <a:xfrm rot="5400000">
            <a:off x="2181554" y="4129230"/>
            <a:ext cx="982800" cy="313200"/>
            <a:chOff x="352124" y="3681535"/>
            <a:chExt cx="1356787" cy="432383"/>
          </a:xfrm>
        </p:grpSpPr>
        <p:grpSp>
          <p:nvGrpSpPr>
            <p:cNvPr id="189" name="组合 188"/>
            <p:cNvGrpSpPr/>
            <p:nvPr/>
          </p:nvGrpSpPr>
          <p:grpSpPr>
            <a:xfrm>
              <a:off x="352124" y="3681535"/>
              <a:ext cx="1356787" cy="432383"/>
              <a:chOff x="2996228" y="4233604"/>
              <a:chExt cx="3839061" cy="2756815"/>
            </a:xfrm>
            <a:effectLst>
              <a:outerShdw blurRad="381000" dist="254000" dir="8100000" algn="tr" rotWithShape="0">
                <a:prstClr val="black">
                  <a:alpha val="40000"/>
                </a:prstClr>
              </a:outerShdw>
            </a:effectLst>
          </p:grpSpPr>
          <p:sp>
            <p:nvSpPr>
              <p:cNvPr id="191" name="圆角矩形 190"/>
              <p:cNvSpPr/>
              <p:nvPr/>
            </p:nvSpPr>
            <p:spPr>
              <a:xfrm rot="16200000">
                <a:off x="3537351" y="3692481"/>
                <a:ext cx="2756815" cy="3839061"/>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92" name="圆角矩形 191"/>
              <p:cNvSpPr/>
              <p:nvPr/>
            </p:nvSpPr>
            <p:spPr>
              <a:xfrm rot="16200000">
                <a:off x="3610693" y="3738436"/>
                <a:ext cx="2598377" cy="374062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190" name="TextBox 189"/>
            <p:cNvSpPr txBox="1"/>
            <p:nvPr/>
          </p:nvSpPr>
          <p:spPr>
            <a:xfrm rot="16200000">
              <a:off x="812131" y="3547189"/>
              <a:ext cx="329432" cy="701077"/>
            </a:xfrm>
            <a:prstGeom prst="rect">
              <a:avLst/>
            </a:prstGeom>
            <a:noFill/>
          </p:spPr>
          <p:txBody>
            <a:bodyPr vert="horz"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pPr lvl="0"/>
              <a:r>
                <a:rPr lang="zh-CN" altLang="zh-CN" sz="1100" b="0" dirty="0">
                  <a:solidFill>
                    <a:schemeClr val="tx1">
                      <a:lumMod val="75000"/>
                      <a:lumOff val="25000"/>
                    </a:schemeClr>
                  </a:solidFill>
                  <a:cs typeface="宋体" pitchFamily="2" charset="-122"/>
                </a:rPr>
                <a:t>生技部</a:t>
              </a:r>
              <a:endParaRPr lang="zh-CN" altLang="zh-CN" sz="2400" b="0" dirty="0">
                <a:solidFill>
                  <a:schemeClr val="tx1">
                    <a:lumMod val="75000"/>
                    <a:lumOff val="25000"/>
                  </a:schemeClr>
                </a:solidFill>
                <a:latin typeface="Arial" pitchFamily="34" charset="0"/>
                <a:cs typeface="宋体" pitchFamily="2" charset="-122"/>
              </a:endParaRPr>
            </a:p>
          </p:txBody>
        </p:sp>
      </p:grpSp>
      <p:grpSp>
        <p:nvGrpSpPr>
          <p:cNvPr id="278" name="组合 277"/>
          <p:cNvGrpSpPr/>
          <p:nvPr/>
        </p:nvGrpSpPr>
        <p:grpSpPr>
          <a:xfrm rot="5400000">
            <a:off x="2542750" y="4130958"/>
            <a:ext cx="982800" cy="313200"/>
            <a:chOff x="352124" y="3681535"/>
            <a:chExt cx="1356787" cy="432383"/>
          </a:xfrm>
        </p:grpSpPr>
        <p:grpSp>
          <p:nvGrpSpPr>
            <p:cNvPr id="279" name="组合 278"/>
            <p:cNvGrpSpPr/>
            <p:nvPr/>
          </p:nvGrpSpPr>
          <p:grpSpPr>
            <a:xfrm>
              <a:off x="352124" y="3681535"/>
              <a:ext cx="1356787" cy="432383"/>
              <a:chOff x="2996228" y="4233604"/>
              <a:chExt cx="3839061" cy="2756815"/>
            </a:xfrm>
            <a:effectLst>
              <a:outerShdw blurRad="381000" dist="254000" dir="8100000" algn="tr" rotWithShape="0">
                <a:prstClr val="black">
                  <a:alpha val="40000"/>
                </a:prstClr>
              </a:outerShdw>
            </a:effectLst>
          </p:grpSpPr>
          <p:sp>
            <p:nvSpPr>
              <p:cNvPr id="281" name="圆角矩形 280"/>
              <p:cNvSpPr/>
              <p:nvPr/>
            </p:nvSpPr>
            <p:spPr>
              <a:xfrm rot="16200000">
                <a:off x="3537351" y="3692481"/>
                <a:ext cx="2756815" cy="3839061"/>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282" name="圆角矩形 281"/>
              <p:cNvSpPr/>
              <p:nvPr/>
            </p:nvSpPr>
            <p:spPr>
              <a:xfrm rot="16200000">
                <a:off x="3610693" y="3738436"/>
                <a:ext cx="2598377" cy="374062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280" name="TextBox 279"/>
            <p:cNvSpPr txBox="1"/>
            <p:nvPr/>
          </p:nvSpPr>
          <p:spPr>
            <a:xfrm rot="16200000">
              <a:off x="812131" y="3547189"/>
              <a:ext cx="329432" cy="701077"/>
            </a:xfrm>
            <a:prstGeom prst="rect">
              <a:avLst/>
            </a:prstGeom>
            <a:noFill/>
          </p:spPr>
          <p:txBody>
            <a:bodyPr vert="horz"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pPr lvl="0"/>
              <a:r>
                <a:rPr lang="zh-CN" altLang="zh-CN" sz="1100" b="0" dirty="0">
                  <a:solidFill>
                    <a:schemeClr val="tx1">
                      <a:lumMod val="75000"/>
                      <a:lumOff val="25000"/>
                    </a:schemeClr>
                  </a:solidFill>
                  <a:cs typeface="宋体" pitchFamily="2" charset="-122"/>
                </a:rPr>
                <a:t>质管部</a:t>
              </a:r>
              <a:endParaRPr lang="zh-CN" altLang="zh-CN" sz="2400" b="0" dirty="0">
                <a:solidFill>
                  <a:schemeClr val="tx1">
                    <a:lumMod val="75000"/>
                    <a:lumOff val="25000"/>
                  </a:schemeClr>
                </a:solidFill>
                <a:latin typeface="Arial" pitchFamily="34" charset="0"/>
                <a:cs typeface="宋体" pitchFamily="2" charset="-122"/>
              </a:endParaRPr>
            </a:p>
          </p:txBody>
        </p:sp>
      </p:grpSp>
      <p:grpSp>
        <p:nvGrpSpPr>
          <p:cNvPr id="283" name="组合 282"/>
          <p:cNvGrpSpPr/>
          <p:nvPr/>
        </p:nvGrpSpPr>
        <p:grpSpPr>
          <a:xfrm rot="5400000">
            <a:off x="2897455" y="4131611"/>
            <a:ext cx="982800" cy="313200"/>
            <a:chOff x="352124" y="3681535"/>
            <a:chExt cx="1356787" cy="432383"/>
          </a:xfrm>
        </p:grpSpPr>
        <p:grpSp>
          <p:nvGrpSpPr>
            <p:cNvPr id="284" name="组合 283"/>
            <p:cNvGrpSpPr/>
            <p:nvPr/>
          </p:nvGrpSpPr>
          <p:grpSpPr>
            <a:xfrm>
              <a:off x="352124" y="3681535"/>
              <a:ext cx="1356787" cy="432383"/>
              <a:chOff x="2996228" y="4233604"/>
              <a:chExt cx="3839061" cy="2756815"/>
            </a:xfrm>
            <a:effectLst>
              <a:outerShdw blurRad="381000" dist="254000" dir="8100000" algn="tr" rotWithShape="0">
                <a:prstClr val="black">
                  <a:alpha val="40000"/>
                </a:prstClr>
              </a:outerShdw>
            </a:effectLst>
          </p:grpSpPr>
          <p:sp>
            <p:nvSpPr>
              <p:cNvPr id="286" name="圆角矩形 285"/>
              <p:cNvSpPr/>
              <p:nvPr/>
            </p:nvSpPr>
            <p:spPr>
              <a:xfrm rot="16200000">
                <a:off x="3537351" y="3692481"/>
                <a:ext cx="2756815" cy="3839061"/>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287" name="圆角矩形 286"/>
              <p:cNvSpPr/>
              <p:nvPr/>
            </p:nvSpPr>
            <p:spPr>
              <a:xfrm rot="16200000">
                <a:off x="3610693" y="3738436"/>
                <a:ext cx="2598377" cy="374062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285" name="TextBox 284"/>
            <p:cNvSpPr txBox="1"/>
            <p:nvPr/>
          </p:nvSpPr>
          <p:spPr>
            <a:xfrm rot="16200000">
              <a:off x="812131" y="3547189"/>
              <a:ext cx="329432" cy="701077"/>
            </a:xfrm>
            <a:prstGeom prst="rect">
              <a:avLst/>
            </a:prstGeom>
            <a:noFill/>
          </p:spPr>
          <p:txBody>
            <a:bodyPr vert="horz"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pPr lvl="0"/>
              <a:r>
                <a:rPr lang="zh-CN" altLang="zh-CN" sz="1100" b="0" dirty="0">
                  <a:solidFill>
                    <a:schemeClr val="tx1">
                      <a:lumMod val="75000"/>
                      <a:lumOff val="25000"/>
                    </a:schemeClr>
                  </a:solidFill>
                  <a:cs typeface="宋体" pitchFamily="2" charset="-122"/>
                </a:rPr>
                <a:t>质检部</a:t>
              </a:r>
              <a:endParaRPr lang="zh-CN" altLang="zh-CN" sz="2400" b="0" dirty="0">
                <a:solidFill>
                  <a:schemeClr val="tx1">
                    <a:lumMod val="75000"/>
                    <a:lumOff val="25000"/>
                  </a:schemeClr>
                </a:solidFill>
                <a:latin typeface="Arial" pitchFamily="34" charset="0"/>
                <a:cs typeface="宋体" pitchFamily="2" charset="-122"/>
              </a:endParaRPr>
            </a:p>
          </p:txBody>
        </p:sp>
      </p:grpSp>
      <p:grpSp>
        <p:nvGrpSpPr>
          <p:cNvPr id="288" name="组合 287"/>
          <p:cNvGrpSpPr/>
          <p:nvPr/>
        </p:nvGrpSpPr>
        <p:grpSpPr>
          <a:xfrm rot="5400000">
            <a:off x="3248419" y="4137819"/>
            <a:ext cx="982800" cy="313200"/>
            <a:chOff x="352124" y="3681535"/>
            <a:chExt cx="1356787" cy="432383"/>
          </a:xfrm>
        </p:grpSpPr>
        <p:grpSp>
          <p:nvGrpSpPr>
            <p:cNvPr id="289" name="组合 288"/>
            <p:cNvGrpSpPr/>
            <p:nvPr/>
          </p:nvGrpSpPr>
          <p:grpSpPr>
            <a:xfrm>
              <a:off x="352124" y="3681535"/>
              <a:ext cx="1356787" cy="432383"/>
              <a:chOff x="2996228" y="4233604"/>
              <a:chExt cx="3839061" cy="2756815"/>
            </a:xfrm>
            <a:effectLst>
              <a:outerShdw blurRad="381000" dist="254000" dir="8100000" algn="tr" rotWithShape="0">
                <a:prstClr val="black">
                  <a:alpha val="40000"/>
                </a:prstClr>
              </a:outerShdw>
            </a:effectLst>
          </p:grpSpPr>
          <p:sp>
            <p:nvSpPr>
              <p:cNvPr id="291" name="圆角矩形 290"/>
              <p:cNvSpPr/>
              <p:nvPr/>
            </p:nvSpPr>
            <p:spPr>
              <a:xfrm rot="16200000">
                <a:off x="3537351" y="3692481"/>
                <a:ext cx="2756815" cy="3839061"/>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292" name="圆角矩形 291"/>
              <p:cNvSpPr/>
              <p:nvPr/>
            </p:nvSpPr>
            <p:spPr>
              <a:xfrm rot="16200000">
                <a:off x="3610691" y="3738440"/>
                <a:ext cx="2598377" cy="374062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290" name="TextBox 289"/>
            <p:cNvSpPr txBox="1"/>
            <p:nvPr/>
          </p:nvSpPr>
          <p:spPr>
            <a:xfrm rot="16200000">
              <a:off x="812131" y="3547189"/>
              <a:ext cx="329432" cy="701077"/>
            </a:xfrm>
            <a:prstGeom prst="rect">
              <a:avLst/>
            </a:prstGeom>
            <a:noFill/>
          </p:spPr>
          <p:txBody>
            <a:bodyPr vert="horz"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pPr lvl="0"/>
              <a:r>
                <a:rPr lang="zh-CN" altLang="zh-CN" sz="1100" b="0" dirty="0">
                  <a:solidFill>
                    <a:schemeClr val="tx1">
                      <a:lumMod val="75000"/>
                      <a:lumOff val="25000"/>
                    </a:schemeClr>
                  </a:solidFill>
                  <a:cs typeface="宋体" pitchFamily="2" charset="-122"/>
                </a:rPr>
                <a:t>行政部</a:t>
              </a:r>
              <a:endParaRPr lang="zh-CN" altLang="zh-CN" sz="2400" b="0" dirty="0">
                <a:solidFill>
                  <a:schemeClr val="tx1">
                    <a:lumMod val="75000"/>
                    <a:lumOff val="25000"/>
                  </a:schemeClr>
                </a:solidFill>
                <a:latin typeface="Arial" pitchFamily="34" charset="0"/>
                <a:cs typeface="宋体" pitchFamily="2" charset="-122"/>
              </a:endParaRPr>
            </a:p>
          </p:txBody>
        </p:sp>
      </p:grpSp>
      <p:grpSp>
        <p:nvGrpSpPr>
          <p:cNvPr id="293" name="组合 292"/>
          <p:cNvGrpSpPr/>
          <p:nvPr/>
        </p:nvGrpSpPr>
        <p:grpSpPr>
          <a:xfrm rot="5400000">
            <a:off x="3623613" y="4144095"/>
            <a:ext cx="982800" cy="313200"/>
            <a:chOff x="352124" y="3681535"/>
            <a:chExt cx="1356787" cy="432383"/>
          </a:xfrm>
        </p:grpSpPr>
        <p:grpSp>
          <p:nvGrpSpPr>
            <p:cNvPr id="294" name="组合 293"/>
            <p:cNvGrpSpPr/>
            <p:nvPr/>
          </p:nvGrpSpPr>
          <p:grpSpPr>
            <a:xfrm>
              <a:off x="352124" y="3681535"/>
              <a:ext cx="1356787" cy="432383"/>
              <a:chOff x="2996228" y="4233604"/>
              <a:chExt cx="3839061" cy="2756815"/>
            </a:xfrm>
            <a:effectLst>
              <a:outerShdw blurRad="381000" dist="254000" dir="8100000" algn="tr" rotWithShape="0">
                <a:prstClr val="black">
                  <a:alpha val="40000"/>
                </a:prstClr>
              </a:outerShdw>
            </a:effectLst>
          </p:grpSpPr>
          <p:sp>
            <p:nvSpPr>
              <p:cNvPr id="296" name="圆角矩形 295"/>
              <p:cNvSpPr/>
              <p:nvPr/>
            </p:nvSpPr>
            <p:spPr>
              <a:xfrm rot="16200000">
                <a:off x="3537351" y="3692481"/>
                <a:ext cx="2756815" cy="3839061"/>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297" name="圆角矩形 296"/>
              <p:cNvSpPr/>
              <p:nvPr/>
            </p:nvSpPr>
            <p:spPr>
              <a:xfrm rot="16200000">
                <a:off x="3610693" y="3759394"/>
                <a:ext cx="2598377" cy="374062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295" name="TextBox 294"/>
            <p:cNvSpPr txBox="1"/>
            <p:nvPr/>
          </p:nvSpPr>
          <p:spPr>
            <a:xfrm rot="16200000">
              <a:off x="871520" y="3313495"/>
              <a:ext cx="329432" cy="1168464"/>
            </a:xfrm>
            <a:prstGeom prst="rect">
              <a:avLst/>
            </a:prstGeom>
            <a:noFill/>
          </p:spPr>
          <p:txBody>
            <a:bodyPr vert="horz"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pPr lvl="0"/>
              <a:r>
                <a:rPr lang="zh-CN" altLang="zh-CN" sz="1100" b="0" dirty="0">
                  <a:solidFill>
                    <a:schemeClr val="tx1">
                      <a:lumMod val="75000"/>
                      <a:lumOff val="25000"/>
                    </a:schemeClr>
                  </a:solidFill>
                  <a:cs typeface="宋体" pitchFamily="2" charset="-122"/>
                </a:rPr>
                <a:t>人力资源部</a:t>
              </a:r>
              <a:endParaRPr lang="zh-CN" altLang="zh-CN" sz="2400" b="0" dirty="0">
                <a:solidFill>
                  <a:schemeClr val="tx1">
                    <a:lumMod val="75000"/>
                    <a:lumOff val="25000"/>
                  </a:schemeClr>
                </a:solidFill>
                <a:latin typeface="Arial" pitchFamily="34" charset="0"/>
                <a:cs typeface="宋体" pitchFamily="2" charset="-122"/>
              </a:endParaRPr>
            </a:p>
          </p:txBody>
        </p:sp>
      </p:grpSp>
      <p:grpSp>
        <p:nvGrpSpPr>
          <p:cNvPr id="298" name="组合 297"/>
          <p:cNvGrpSpPr/>
          <p:nvPr/>
        </p:nvGrpSpPr>
        <p:grpSpPr>
          <a:xfrm rot="5400000">
            <a:off x="3976558" y="4140212"/>
            <a:ext cx="982800" cy="313200"/>
            <a:chOff x="352124" y="3681535"/>
            <a:chExt cx="1356787" cy="432383"/>
          </a:xfrm>
        </p:grpSpPr>
        <p:grpSp>
          <p:nvGrpSpPr>
            <p:cNvPr id="299" name="组合 298"/>
            <p:cNvGrpSpPr/>
            <p:nvPr/>
          </p:nvGrpSpPr>
          <p:grpSpPr>
            <a:xfrm>
              <a:off x="352124" y="3681535"/>
              <a:ext cx="1356787" cy="432383"/>
              <a:chOff x="2996228" y="4233604"/>
              <a:chExt cx="3839061" cy="2756815"/>
            </a:xfrm>
            <a:effectLst>
              <a:outerShdw blurRad="381000" dist="254000" dir="8100000" algn="tr" rotWithShape="0">
                <a:prstClr val="black">
                  <a:alpha val="40000"/>
                </a:prstClr>
              </a:outerShdw>
            </a:effectLst>
          </p:grpSpPr>
          <p:sp>
            <p:nvSpPr>
              <p:cNvPr id="301" name="圆角矩形 300"/>
              <p:cNvSpPr/>
              <p:nvPr/>
            </p:nvSpPr>
            <p:spPr>
              <a:xfrm rot="16200000">
                <a:off x="3537351" y="3692481"/>
                <a:ext cx="2756815" cy="3839061"/>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302" name="圆角矩形 301"/>
              <p:cNvSpPr/>
              <p:nvPr/>
            </p:nvSpPr>
            <p:spPr>
              <a:xfrm rot="16200000">
                <a:off x="3610693" y="3759394"/>
                <a:ext cx="2598377" cy="374062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300" name="TextBox 299"/>
            <p:cNvSpPr txBox="1"/>
            <p:nvPr/>
          </p:nvSpPr>
          <p:spPr>
            <a:xfrm rot="16200000">
              <a:off x="812131" y="3547189"/>
              <a:ext cx="329432" cy="701077"/>
            </a:xfrm>
            <a:prstGeom prst="rect">
              <a:avLst/>
            </a:prstGeom>
            <a:noFill/>
          </p:spPr>
          <p:txBody>
            <a:bodyPr vert="horz"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pPr lvl="0"/>
              <a:r>
                <a:rPr lang="zh-CN" altLang="zh-CN" sz="1100" b="0" dirty="0">
                  <a:solidFill>
                    <a:schemeClr val="tx1">
                      <a:lumMod val="75000"/>
                      <a:lumOff val="25000"/>
                    </a:schemeClr>
                  </a:solidFill>
                  <a:cs typeface="宋体" pitchFamily="2" charset="-122"/>
                </a:rPr>
                <a:t>法务部</a:t>
              </a:r>
              <a:endParaRPr lang="zh-CN" altLang="zh-CN" sz="2400" b="0" dirty="0">
                <a:solidFill>
                  <a:schemeClr val="tx1">
                    <a:lumMod val="75000"/>
                    <a:lumOff val="25000"/>
                  </a:schemeClr>
                </a:solidFill>
                <a:latin typeface="Arial" pitchFamily="34" charset="0"/>
                <a:cs typeface="宋体" pitchFamily="2" charset="-122"/>
              </a:endParaRPr>
            </a:p>
          </p:txBody>
        </p:sp>
      </p:grpSp>
      <p:grpSp>
        <p:nvGrpSpPr>
          <p:cNvPr id="303" name="组合 302"/>
          <p:cNvGrpSpPr/>
          <p:nvPr/>
        </p:nvGrpSpPr>
        <p:grpSpPr>
          <a:xfrm rot="5400000">
            <a:off x="4328885" y="4142660"/>
            <a:ext cx="982800" cy="313200"/>
            <a:chOff x="352124" y="3681535"/>
            <a:chExt cx="1356787" cy="432383"/>
          </a:xfrm>
        </p:grpSpPr>
        <p:grpSp>
          <p:nvGrpSpPr>
            <p:cNvPr id="304" name="组合 303"/>
            <p:cNvGrpSpPr/>
            <p:nvPr/>
          </p:nvGrpSpPr>
          <p:grpSpPr>
            <a:xfrm>
              <a:off x="352124" y="3681535"/>
              <a:ext cx="1356787" cy="432383"/>
              <a:chOff x="2996228" y="4233604"/>
              <a:chExt cx="3839061" cy="2756815"/>
            </a:xfrm>
            <a:effectLst>
              <a:outerShdw blurRad="381000" dist="254000" dir="8100000" algn="tr" rotWithShape="0">
                <a:prstClr val="black">
                  <a:alpha val="40000"/>
                </a:prstClr>
              </a:outerShdw>
            </a:effectLst>
          </p:grpSpPr>
          <p:sp>
            <p:nvSpPr>
              <p:cNvPr id="306" name="圆角矩形 305"/>
              <p:cNvSpPr/>
              <p:nvPr/>
            </p:nvSpPr>
            <p:spPr>
              <a:xfrm rot="16200000">
                <a:off x="3537351" y="3692481"/>
                <a:ext cx="2756815" cy="3839061"/>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307" name="圆角矩形 306"/>
              <p:cNvSpPr/>
              <p:nvPr/>
            </p:nvSpPr>
            <p:spPr>
              <a:xfrm rot="16200000">
                <a:off x="3610693" y="3738436"/>
                <a:ext cx="2598377" cy="374062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305" name="TextBox 304"/>
            <p:cNvSpPr txBox="1"/>
            <p:nvPr/>
          </p:nvSpPr>
          <p:spPr>
            <a:xfrm rot="16200000">
              <a:off x="812131" y="3547189"/>
              <a:ext cx="329432" cy="701077"/>
            </a:xfrm>
            <a:prstGeom prst="rect">
              <a:avLst/>
            </a:prstGeom>
            <a:noFill/>
          </p:spPr>
          <p:txBody>
            <a:bodyPr vert="horz"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pPr lvl="0"/>
              <a:r>
                <a:rPr lang="zh-CN" altLang="zh-CN" sz="1100" b="0" dirty="0">
                  <a:solidFill>
                    <a:schemeClr val="tx1">
                      <a:lumMod val="75000"/>
                      <a:lumOff val="25000"/>
                    </a:schemeClr>
                  </a:solidFill>
                  <a:cs typeface="宋体" pitchFamily="2" charset="-122"/>
                </a:rPr>
                <a:t>总务室</a:t>
              </a:r>
              <a:endParaRPr lang="zh-CN" altLang="zh-CN" sz="2400" b="0" dirty="0">
                <a:solidFill>
                  <a:schemeClr val="tx1">
                    <a:lumMod val="75000"/>
                    <a:lumOff val="25000"/>
                  </a:schemeClr>
                </a:solidFill>
                <a:latin typeface="Arial" pitchFamily="34" charset="0"/>
                <a:cs typeface="宋体" pitchFamily="2" charset="-122"/>
              </a:endParaRPr>
            </a:p>
          </p:txBody>
        </p:sp>
      </p:grpSp>
      <p:grpSp>
        <p:nvGrpSpPr>
          <p:cNvPr id="308" name="组合 307"/>
          <p:cNvGrpSpPr/>
          <p:nvPr/>
        </p:nvGrpSpPr>
        <p:grpSpPr>
          <a:xfrm rot="5400000">
            <a:off x="4683969" y="4141088"/>
            <a:ext cx="982800" cy="313200"/>
            <a:chOff x="352124" y="3681535"/>
            <a:chExt cx="1356787" cy="432383"/>
          </a:xfrm>
        </p:grpSpPr>
        <p:grpSp>
          <p:nvGrpSpPr>
            <p:cNvPr id="309" name="组合 308"/>
            <p:cNvGrpSpPr/>
            <p:nvPr/>
          </p:nvGrpSpPr>
          <p:grpSpPr>
            <a:xfrm>
              <a:off x="352124" y="3681535"/>
              <a:ext cx="1356787" cy="432383"/>
              <a:chOff x="2996228" y="4233604"/>
              <a:chExt cx="3839061" cy="2756815"/>
            </a:xfrm>
            <a:effectLst>
              <a:outerShdw blurRad="381000" dist="254000" dir="8100000" algn="tr" rotWithShape="0">
                <a:prstClr val="black">
                  <a:alpha val="40000"/>
                </a:prstClr>
              </a:outerShdw>
            </a:effectLst>
          </p:grpSpPr>
          <p:sp>
            <p:nvSpPr>
              <p:cNvPr id="311" name="圆角矩形 310"/>
              <p:cNvSpPr/>
              <p:nvPr/>
            </p:nvSpPr>
            <p:spPr>
              <a:xfrm rot="16200000">
                <a:off x="3537351" y="3692481"/>
                <a:ext cx="2756815" cy="3839061"/>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312" name="圆角矩形 311"/>
              <p:cNvSpPr/>
              <p:nvPr/>
            </p:nvSpPr>
            <p:spPr>
              <a:xfrm rot="16200000">
                <a:off x="3610693" y="3738436"/>
                <a:ext cx="2598377" cy="374062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310" name="TextBox 309"/>
            <p:cNvSpPr txBox="1"/>
            <p:nvPr/>
          </p:nvSpPr>
          <p:spPr>
            <a:xfrm rot="16200000">
              <a:off x="812131" y="3547189"/>
              <a:ext cx="329432" cy="701077"/>
            </a:xfrm>
            <a:prstGeom prst="rect">
              <a:avLst/>
            </a:prstGeom>
            <a:noFill/>
          </p:spPr>
          <p:txBody>
            <a:bodyPr vert="horz"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pPr lvl="0"/>
              <a:r>
                <a:rPr lang="zh-CN" altLang="zh-CN" sz="1100" b="0" dirty="0">
                  <a:solidFill>
                    <a:schemeClr val="tx1">
                      <a:lumMod val="75000"/>
                      <a:lumOff val="25000"/>
                    </a:schemeClr>
                  </a:solidFill>
                  <a:cs typeface="宋体" pitchFamily="2" charset="-122"/>
                </a:rPr>
                <a:t>电脑室</a:t>
              </a:r>
              <a:endParaRPr lang="zh-CN" altLang="zh-CN" sz="2400" b="0" dirty="0">
                <a:solidFill>
                  <a:schemeClr val="tx1">
                    <a:lumMod val="75000"/>
                    <a:lumOff val="25000"/>
                  </a:schemeClr>
                </a:solidFill>
                <a:latin typeface="Arial" pitchFamily="34" charset="0"/>
                <a:cs typeface="宋体" pitchFamily="2" charset="-122"/>
              </a:endParaRPr>
            </a:p>
          </p:txBody>
        </p:sp>
      </p:grpSp>
      <p:grpSp>
        <p:nvGrpSpPr>
          <p:cNvPr id="313" name="组合 312"/>
          <p:cNvGrpSpPr/>
          <p:nvPr/>
        </p:nvGrpSpPr>
        <p:grpSpPr>
          <a:xfrm rot="5400000">
            <a:off x="5039694" y="4141088"/>
            <a:ext cx="982800" cy="313200"/>
            <a:chOff x="352124" y="3681535"/>
            <a:chExt cx="1356787" cy="432383"/>
          </a:xfrm>
        </p:grpSpPr>
        <p:grpSp>
          <p:nvGrpSpPr>
            <p:cNvPr id="314" name="组合 313"/>
            <p:cNvGrpSpPr/>
            <p:nvPr/>
          </p:nvGrpSpPr>
          <p:grpSpPr>
            <a:xfrm>
              <a:off x="352124" y="3681535"/>
              <a:ext cx="1356787" cy="432383"/>
              <a:chOff x="2996228" y="4233604"/>
              <a:chExt cx="3839061" cy="2756815"/>
            </a:xfrm>
            <a:effectLst>
              <a:outerShdw blurRad="381000" dist="254000" dir="8100000" algn="tr" rotWithShape="0">
                <a:prstClr val="black">
                  <a:alpha val="40000"/>
                </a:prstClr>
              </a:outerShdw>
            </a:effectLst>
          </p:grpSpPr>
          <p:sp>
            <p:nvSpPr>
              <p:cNvPr id="316" name="圆角矩形 315"/>
              <p:cNvSpPr/>
              <p:nvPr/>
            </p:nvSpPr>
            <p:spPr>
              <a:xfrm rot="16200000">
                <a:off x="3537351" y="3692481"/>
                <a:ext cx="2756815" cy="3839061"/>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317" name="圆角矩形 316"/>
              <p:cNvSpPr/>
              <p:nvPr/>
            </p:nvSpPr>
            <p:spPr>
              <a:xfrm rot="16200000">
                <a:off x="3610693" y="3738436"/>
                <a:ext cx="2598377" cy="374062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315" name="TextBox 314"/>
            <p:cNvSpPr txBox="1"/>
            <p:nvPr/>
          </p:nvSpPr>
          <p:spPr>
            <a:xfrm rot="16200000">
              <a:off x="928977" y="3430343"/>
              <a:ext cx="329432" cy="934769"/>
            </a:xfrm>
            <a:prstGeom prst="rect">
              <a:avLst/>
            </a:prstGeom>
            <a:noFill/>
          </p:spPr>
          <p:txBody>
            <a:bodyPr vert="horz"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pPr lvl="0"/>
              <a:r>
                <a:rPr lang="zh-CN" altLang="zh-CN" sz="1100" b="0" dirty="0">
                  <a:solidFill>
                    <a:schemeClr val="tx1">
                      <a:lumMod val="75000"/>
                      <a:lumOff val="25000"/>
                    </a:schemeClr>
                  </a:solidFill>
                  <a:cs typeface="宋体" pitchFamily="2" charset="-122"/>
                </a:rPr>
                <a:t>文管中心</a:t>
              </a:r>
              <a:endParaRPr lang="zh-CN" altLang="zh-CN" sz="2400" b="0" dirty="0">
                <a:solidFill>
                  <a:schemeClr val="tx1">
                    <a:lumMod val="75000"/>
                    <a:lumOff val="25000"/>
                  </a:schemeClr>
                </a:solidFill>
                <a:latin typeface="Arial" pitchFamily="34" charset="0"/>
                <a:cs typeface="宋体" pitchFamily="2" charset="-122"/>
              </a:endParaRPr>
            </a:p>
          </p:txBody>
        </p:sp>
      </p:grpSp>
      <p:grpSp>
        <p:nvGrpSpPr>
          <p:cNvPr id="318" name="组合 317"/>
          <p:cNvGrpSpPr/>
          <p:nvPr/>
        </p:nvGrpSpPr>
        <p:grpSpPr>
          <a:xfrm rot="5400000">
            <a:off x="5395685" y="4145195"/>
            <a:ext cx="982799" cy="313200"/>
            <a:chOff x="352124" y="3681535"/>
            <a:chExt cx="1356787" cy="432383"/>
          </a:xfrm>
        </p:grpSpPr>
        <p:grpSp>
          <p:nvGrpSpPr>
            <p:cNvPr id="319" name="组合 318"/>
            <p:cNvGrpSpPr/>
            <p:nvPr/>
          </p:nvGrpSpPr>
          <p:grpSpPr>
            <a:xfrm>
              <a:off x="352124" y="3681535"/>
              <a:ext cx="1356787" cy="432383"/>
              <a:chOff x="2996228" y="4233604"/>
              <a:chExt cx="3839061" cy="2756815"/>
            </a:xfrm>
            <a:effectLst>
              <a:outerShdw blurRad="381000" dist="254000" dir="8100000" algn="tr" rotWithShape="0">
                <a:prstClr val="black">
                  <a:alpha val="40000"/>
                </a:prstClr>
              </a:outerShdw>
            </a:effectLst>
          </p:grpSpPr>
          <p:sp>
            <p:nvSpPr>
              <p:cNvPr id="321" name="圆角矩形 320"/>
              <p:cNvSpPr/>
              <p:nvPr/>
            </p:nvSpPr>
            <p:spPr>
              <a:xfrm rot="16200000">
                <a:off x="3537351" y="3692481"/>
                <a:ext cx="2756815" cy="3839061"/>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322" name="圆角矩形 321"/>
              <p:cNvSpPr/>
              <p:nvPr/>
            </p:nvSpPr>
            <p:spPr>
              <a:xfrm rot="16200000">
                <a:off x="3610693" y="3738436"/>
                <a:ext cx="2598377" cy="374062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320" name="TextBox 319"/>
            <p:cNvSpPr txBox="1"/>
            <p:nvPr/>
          </p:nvSpPr>
          <p:spPr>
            <a:xfrm rot="16200000">
              <a:off x="928979" y="3430341"/>
              <a:ext cx="329432" cy="934770"/>
            </a:xfrm>
            <a:prstGeom prst="rect">
              <a:avLst/>
            </a:prstGeom>
            <a:noFill/>
          </p:spPr>
          <p:txBody>
            <a:bodyPr vert="horz"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pPr lvl="0"/>
              <a:r>
                <a:rPr lang="zh-CN" altLang="zh-CN" sz="1100" b="0" dirty="0" smtClean="0">
                  <a:solidFill>
                    <a:schemeClr val="tx1">
                      <a:lumMod val="75000"/>
                      <a:lumOff val="25000"/>
                    </a:schemeClr>
                  </a:solidFill>
                  <a:cs typeface="宋体" pitchFamily="2" charset="-122"/>
                </a:rPr>
                <a:t>会计</a:t>
              </a:r>
              <a:r>
                <a:rPr lang="zh-CN" altLang="en-US" sz="1100" b="0" dirty="0" smtClean="0">
                  <a:solidFill>
                    <a:schemeClr val="tx1">
                      <a:lumMod val="75000"/>
                      <a:lumOff val="25000"/>
                    </a:schemeClr>
                  </a:solidFill>
                  <a:cs typeface="宋体" pitchFamily="2" charset="-122"/>
                </a:rPr>
                <a:t>出纳</a:t>
              </a:r>
              <a:endParaRPr lang="zh-CN" altLang="zh-CN" sz="2400" b="0" dirty="0">
                <a:solidFill>
                  <a:schemeClr val="tx1">
                    <a:lumMod val="75000"/>
                    <a:lumOff val="25000"/>
                  </a:schemeClr>
                </a:solidFill>
                <a:latin typeface="Arial" pitchFamily="34" charset="0"/>
                <a:cs typeface="宋体" pitchFamily="2" charset="-122"/>
              </a:endParaRPr>
            </a:p>
          </p:txBody>
        </p:sp>
      </p:grpSp>
      <p:grpSp>
        <p:nvGrpSpPr>
          <p:cNvPr id="323" name="组合 322"/>
          <p:cNvGrpSpPr/>
          <p:nvPr/>
        </p:nvGrpSpPr>
        <p:grpSpPr>
          <a:xfrm rot="5400000">
            <a:off x="5744431" y="4143469"/>
            <a:ext cx="982800" cy="313200"/>
            <a:chOff x="352124" y="3681535"/>
            <a:chExt cx="1356787" cy="432383"/>
          </a:xfrm>
        </p:grpSpPr>
        <p:grpSp>
          <p:nvGrpSpPr>
            <p:cNvPr id="324" name="组合 323"/>
            <p:cNvGrpSpPr/>
            <p:nvPr/>
          </p:nvGrpSpPr>
          <p:grpSpPr>
            <a:xfrm>
              <a:off x="352124" y="3681535"/>
              <a:ext cx="1356787" cy="432383"/>
              <a:chOff x="2996228" y="4233604"/>
              <a:chExt cx="3839061" cy="2756815"/>
            </a:xfrm>
            <a:effectLst>
              <a:outerShdw blurRad="381000" dist="254000" dir="8100000" algn="tr" rotWithShape="0">
                <a:prstClr val="black">
                  <a:alpha val="40000"/>
                </a:prstClr>
              </a:outerShdw>
            </a:effectLst>
          </p:grpSpPr>
          <p:sp>
            <p:nvSpPr>
              <p:cNvPr id="326" name="圆角矩形 325"/>
              <p:cNvSpPr/>
              <p:nvPr/>
            </p:nvSpPr>
            <p:spPr>
              <a:xfrm rot="16200000">
                <a:off x="3537351" y="3692481"/>
                <a:ext cx="2756815" cy="3839061"/>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327" name="圆角矩形 326"/>
              <p:cNvSpPr/>
              <p:nvPr/>
            </p:nvSpPr>
            <p:spPr>
              <a:xfrm rot="16200000">
                <a:off x="3610693" y="3738436"/>
                <a:ext cx="2598377" cy="374062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325" name="TextBox 324"/>
            <p:cNvSpPr txBox="1"/>
            <p:nvPr/>
          </p:nvSpPr>
          <p:spPr>
            <a:xfrm rot="16200000">
              <a:off x="812131" y="3547189"/>
              <a:ext cx="329432" cy="701077"/>
            </a:xfrm>
            <a:prstGeom prst="rect">
              <a:avLst/>
            </a:prstGeom>
            <a:noFill/>
          </p:spPr>
          <p:txBody>
            <a:bodyPr vert="horz"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pPr lvl="0"/>
              <a:r>
                <a:rPr lang="zh-CN" altLang="zh-CN" sz="1100" b="0" dirty="0">
                  <a:solidFill>
                    <a:schemeClr val="tx1">
                      <a:lumMod val="75000"/>
                      <a:lumOff val="25000"/>
                    </a:schemeClr>
                  </a:solidFill>
                  <a:cs typeface="宋体" pitchFamily="2" charset="-122"/>
                </a:rPr>
                <a:t>证券部</a:t>
              </a:r>
              <a:endParaRPr lang="zh-CN" altLang="zh-CN" sz="2400" b="0" dirty="0">
                <a:solidFill>
                  <a:schemeClr val="tx1">
                    <a:lumMod val="75000"/>
                    <a:lumOff val="25000"/>
                  </a:schemeClr>
                </a:solidFill>
                <a:latin typeface="Arial" pitchFamily="34" charset="0"/>
                <a:cs typeface="宋体" pitchFamily="2" charset="-122"/>
              </a:endParaRPr>
            </a:p>
          </p:txBody>
        </p:sp>
      </p:grpSp>
      <p:grpSp>
        <p:nvGrpSpPr>
          <p:cNvPr id="328" name="组合 327"/>
          <p:cNvGrpSpPr/>
          <p:nvPr/>
        </p:nvGrpSpPr>
        <p:grpSpPr>
          <a:xfrm rot="5400000">
            <a:off x="6105627" y="4145197"/>
            <a:ext cx="982800" cy="313200"/>
            <a:chOff x="352124" y="3681535"/>
            <a:chExt cx="1356787" cy="432383"/>
          </a:xfrm>
        </p:grpSpPr>
        <p:grpSp>
          <p:nvGrpSpPr>
            <p:cNvPr id="329" name="组合 328"/>
            <p:cNvGrpSpPr/>
            <p:nvPr/>
          </p:nvGrpSpPr>
          <p:grpSpPr>
            <a:xfrm>
              <a:off x="352124" y="3681535"/>
              <a:ext cx="1356787" cy="432383"/>
              <a:chOff x="2996228" y="4233604"/>
              <a:chExt cx="3839061" cy="2756815"/>
            </a:xfrm>
            <a:effectLst>
              <a:outerShdw blurRad="381000" dist="254000" dir="8100000" algn="tr" rotWithShape="0">
                <a:prstClr val="black">
                  <a:alpha val="40000"/>
                </a:prstClr>
              </a:outerShdw>
            </a:effectLst>
          </p:grpSpPr>
          <p:sp>
            <p:nvSpPr>
              <p:cNvPr id="331" name="圆角矩形 330"/>
              <p:cNvSpPr/>
              <p:nvPr/>
            </p:nvSpPr>
            <p:spPr>
              <a:xfrm rot="16200000">
                <a:off x="3537351" y="3692481"/>
                <a:ext cx="2756815" cy="3839061"/>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332" name="圆角矩形 331"/>
              <p:cNvSpPr/>
              <p:nvPr/>
            </p:nvSpPr>
            <p:spPr>
              <a:xfrm rot="16200000">
                <a:off x="3610693" y="3738436"/>
                <a:ext cx="2598377" cy="374062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330" name="TextBox 329"/>
            <p:cNvSpPr txBox="1"/>
            <p:nvPr/>
          </p:nvSpPr>
          <p:spPr>
            <a:xfrm rot="16200000">
              <a:off x="904126" y="3260382"/>
              <a:ext cx="329432" cy="1274687"/>
            </a:xfrm>
            <a:prstGeom prst="rect">
              <a:avLst/>
            </a:prstGeom>
            <a:noFill/>
          </p:spPr>
          <p:txBody>
            <a:bodyPr vert="horz"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pPr lvl="0"/>
              <a:r>
                <a:rPr lang="zh-CN" altLang="zh-CN" sz="1000" b="0" dirty="0">
                  <a:solidFill>
                    <a:schemeClr val="tx1">
                      <a:lumMod val="75000"/>
                      <a:lumOff val="25000"/>
                    </a:schemeClr>
                  </a:solidFill>
                  <a:cs typeface="宋体" pitchFamily="2" charset="-122"/>
                </a:rPr>
                <a:t>股份制办公室</a:t>
              </a:r>
              <a:endParaRPr lang="zh-CN" altLang="zh-CN" sz="1000" b="0" dirty="0">
                <a:solidFill>
                  <a:schemeClr val="tx1">
                    <a:lumMod val="75000"/>
                    <a:lumOff val="25000"/>
                  </a:schemeClr>
                </a:solidFill>
                <a:latin typeface="Arial" pitchFamily="34" charset="0"/>
                <a:cs typeface="宋体" pitchFamily="2" charset="-122"/>
              </a:endParaRPr>
            </a:p>
          </p:txBody>
        </p:sp>
      </p:grpSp>
      <p:grpSp>
        <p:nvGrpSpPr>
          <p:cNvPr id="333" name="组合 332"/>
          <p:cNvGrpSpPr/>
          <p:nvPr/>
        </p:nvGrpSpPr>
        <p:grpSpPr>
          <a:xfrm rot="5400000">
            <a:off x="6460333" y="4145850"/>
            <a:ext cx="982800" cy="313200"/>
            <a:chOff x="352124" y="3681535"/>
            <a:chExt cx="1356787" cy="432383"/>
          </a:xfrm>
        </p:grpSpPr>
        <p:grpSp>
          <p:nvGrpSpPr>
            <p:cNvPr id="334" name="组合 333"/>
            <p:cNvGrpSpPr/>
            <p:nvPr/>
          </p:nvGrpSpPr>
          <p:grpSpPr>
            <a:xfrm>
              <a:off x="352124" y="3681535"/>
              <a:ext cx="1356787" cy="432383"/>
              <a:chOff x="2996228" y="4233604"/>
              <a:chExt cx="3839061" cy="2756815"/>
            </a:xfrm>
            <a:effectLst>
              <a:outerShdw blurRad="381000" dist="254000" dir="8100000" algn="tr" rotWithShape="0">
                <a:prstClr val="black">
                  <a:alpha val="40000"/>
                </a:prstClr>
              </a:outerShdw>
            </a:effectLst>
          </p:grpSpPr>
          <p:sp>
            <p:nvSpPr>
              <p:cNvPr id="336" name="圆角矩形 335"/>
              <p:cNvSpPr/>
              <p:nvPr/>
            </p:nvSpPr>
            <p:spPr>
              <a:xfrm rot="16200000">
                <a:off x="3537351" y="3692481"/>
                <a:ext cx="2756815" cy="3839061"/>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337" name="圆角矩形 336"/>
              <p:cNvSpPr/>
              <p:nvPr/>
            </p:nvSpPr>
            <p:spPr>
              <a:xfrm rot="16200000">
                <a:off x="3610693" y="3738436"/>
                <a:ext cx="2598377" cy="374062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335" name="TextBox 334"/>
            <p:cNvSpPr txBox="1"/>
            <p:nvPr/>
          </p:nvSpPr>
          <p:spPr>
            <a:xfrm rot="16200000">
              <a:off x="850113" y="3313497"/>
              <a:ext cx="329432" cy="1168460"/>
            </a:xfrm>
            <a:prstGeom prst="rect">
              <a:avLst/>
            </a:prstGeom>
            <a:noFill/>
          </p:spPr>
          <p:txBody>
            <a:bodyPr vert="horz"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pPr lvl="0"/>
              <a:r>
                <a:rPr lang="zh-CN" altLang="zh-CN" sz="1100" b="0" dirty="0">
                  <a:solidFill>
                    <a:schemeClr val="tx1">
                      <a:lumMod val="75000"/>
                      <a:lumOff val="25000"/>
                    </a:schemeClr>
                  </a:solidFill>
                  <a:cs typeface="宋体" pitchFamily="2" charset="-122"/>
                </a:rPr>
                <a:t>对外投资部</a:t>
              </a:r>
              <a:endParaRPr lang="zh-CN" altLang="zh-CN" sz="2400" b="0" dirty="0">
                <a:solidFill>
                  <a:schemeClr val="tx1">
                    <a:lumMod val="75000"/>
                    <a:lumOff val="25000"/>
                  </a:schemeClr>
                </a:solidFill>
                <a:latin typeface="Arial" pitchFamily="34" charset="0"/>
                <a:cs typeface="宋体" pitchFamily="2" charset="-122"/>
              </a:endParaRPr>
            </a:p>
          </p:txBody>
        </p:sp>
      </p:grpSp>
      <p:grpSp>
        <p:nvGrpSpPr>
          <p:cNvPr id="338" name="组合 337"/>
          <p:cNvGrpSpPr/>
          <p:nvPr/>
        </p:nvGrpSpPr>
        <p:grpSpPr>
          <a:xfrm rot="5400000">
            <a:off x="6811297" y="4152058"/>
            <a:ext cx="982800" cy="313200"/>
            <a:chOff x="352124" y="3681535"/>
            <a:chExt cx="1356787" cy="432383"/>
          </a:xfrm>
        </p:grpSpPr>
        <p:grpSp>
          <p:nvGrpSpPr>
            <p:cNvPr id="339" name="组合 338"/>
            <p:cNvGrpSpPr/>
            <p:nvPr/>
          </p:nvGrpSpPr>
          <p:grpSpPr>
            <a:xfrm>
              <a:off x="352124" y="3681535"/>
              <a:ext cx="1356787" cy="432383"/>
              <a:chOff x="2996228" y="4233604"/>
              <a:chExt cx="3839061" cy="2756815"/>
            </a:xfrm>
            <a:effectLst>
              <a:outerShdw blurRad="381000" dist="254000" dir="8100000" algn="tr" rotWithShape="0">
                <a:prstClr val="black">
                  <a:alpha val="40000"/>
                </a:prstClr>
              </a:outerShdw>
            </a:effectLst>
          </p:grpSpPr>
          <p:sp>
            <p:nvSpPr>
              <p:cNvPr id="341" name="圆角矩形 340"/>
              <p:cNvSpPr/>
              <p:nvPr/>
            </p:nvSpPr>
            <p:spPr>
              <a:xfrm rot="16200000">
                <a:off x="3537351" y="3692481"/>
                <a:ext cx="2756815" cy="3839061"/>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342" name="圆角矩形 341"/>
              <p:cNvSpPr/>
              <p:nvPr/>
            </p:nvSpPr>
            <p:spPr>
              <a:xfrm rot="16200000">
                <a:off x="3610691" y="3738440"/>
                <a:ext cx="2598377" cy="374062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340" name="TextBox 339"/>
            <p:cNvSpPr txBox="1"/>
            <p:nvPr/>
          </p:nvSpPr>
          <p:spPr>
            <a:xfrm rot="16200000">
              <a:off x="928977" y="3430343"/>
              <a:ext cx="329432" cy="934770"/>
            </a:xfrm>
            <a:prstGeom prst="rect">
              <a:avLst/>
            </a:prstGeom>
            <a:noFill/>
          </p:spPr>
          <p:txBody>
            <a:bodyPr vert="horz"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pPr lvl="0"/>
              <a:r>
                <a:rPr lang="zh-CN" altLang="zh-CN" sz="1100" b="0" dirty="0">
                  <a:solidFill>
                    <a:schemeClr val="tx1">
                      <a:lumMod val="75000"/>
                      <a:lumOff val="25000"/>
                    </a:schemeClr>
                  </a:solidFill>
                  <a:cs typeface="宋体" pitchFamily="2" charset="-122"/>
                </a:rPr>
                <a:t>商务中心</a:t>
              </a:r>
              <a:endParaRPr lang="zh-CN" altLang="zh-CN" sz="2400" b="0" dirty="0">
                <a:solidFill>
                  <a:schemeClr val="tx1">
                    <a:lumMod val="75000"/>
                    <a:lumOff val="25000"/>
                  </a:schemeClr>
                </a:solidFill>
                <a:latin typeface="Arial" pitchFamily="34" charset="0"/>
                <a:cs typeface="宋体" pitchFamily="2" charset="-122"/>
              </a:endParaRPr>
            </a:p>
          </p:txBody>
        </p:sp>
      </p:grpSp>
      <p:grpSp>
        <p:nvGrpSpPr>
          <p:cNvPr id="343" name="组合 342"/>
          <p:cNvGrpSpPr/>
          <p:nvPr/>
        </p:nvGrpSpPr>
        <p:grpSpPr>
          <a:xfrm rot="5400000">
            <a:off x="7174324" y="4148858"/>
            <a:ext cx="982800" cy="313200"/>
            <a:chOff x="352124" y="3681535"/>
            <a:chExt cx="1356787" cy="432383"/>
          </a:xfrm>
        </p:grpSpPr>
        <p:grpSp>
          <p:nvGrpSpPr>
            <p:cNvPr id="344" name="组合 343"/>
            <p:cNvGrpSpPr/>
            <p:nvPr/>
          </p:nvGrpSpPr>
          <p:grpSpPr>
            <a:xfrm>
              <a:off x="352124" y="3681535"/>
              <a:ext cx="1356787" cy="432383"/>
              <a:chOff x="2996228" y="4233604"/>
              <a:chExt cx="3839061" cy="2756815"/>
            </a:xfrm>
            <a:effectLst>
              <a:outerShdw blurRad="381000" dist="254000" dir="8100000" algn="tr" rotWithShape="0">
                <a:prstClr val="black">
                  <a:alpha val="40000"/>
                </a:prstClr>
              </a:outerShdw>
            </a:effectLst>
          </p:grpSpPr>
          <p:sp>
            <p:nvSpPr>
              <p:cNvPr id="346" name="圆角矩形 345"/>
              <p:cNvSpPr/>
              <p:nvPr/>
            </p:nvSpPr>
            <p:spPr>
              <a:xfrm rot="16200000">
                <a:off x="3537351" y="3692481"/>
                <a:ext cx="2756815" cy="3839061"/>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347" name="圆角矩形 346"/>
              <p:cNvSpPr/>
              <p:nvPr/>
            </p:nvSpPr>
            <p:spPr>
              <a:xfrm rot="16200000">
                <a:off x="3610693" y="3759394"/>
                <a:ext cx="2598377" cy="374062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345" name="TextBox 344"/>
            <p:cNvSpPr txBox="1"/>
            <p:nvPr/>
          </p:nvSpPr>
          <p:spPr>
            <a:xfrm rot="16200000">
              <a:off x="812131" y="3547189"/>
              <a:ext cx="329432" cy="701077"/>
            </a:xfrm>
            <a:prstGeom prst="rect">
              <a:avLst/>
            </a:prstGeom>
            <a:noFill/>
          </p:spPr>
          <p:txBody>
            <a:bodyPr vert="horz"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pPr lvl="0"/>
              <a:r>
                <a:rPr lang="zh-CN" altLang="zh-CN" sz="1100" b="0" dirty="0">
                  <a:solidFill>
                    <a:schemeClr val="tx1">
                      <a:lumMod val="75000"/>
                      <a:lumOff val="25000"/>
                    </a:schemeClr>
                  </a:solidFill>
                  <a:cs typeface="宋体" pitchFamily="2" charset="-122"/>
                </a:rPr>
                <a:t>销售部</a:t>
              </a:r>
              <a:endParaRPr lang="zh-CN" altLang="zh-CN" sz="2400" b="0" dirty="0">
                <a:solidFill>
                  <a:schemeClr val="tx1">
                    <a:lumMod val="75000"/>
                    <a:lumOff val="25000"/>
                  </a:schemeClr>
                </a:solidFill>
                <a:latin typeface="Arial" pitchFamily="34" charset="0"/>
                <a:cs typeface="宋体" pitchFamily="2" charset="-122"/>
              </a:endParaRPr>
            </a:p>
          </p:txBody>
        </p:sp>
      </p:grpSp>
      <p:grpSp>
        <p:nvGrpSpPr>
          <p:cNvPr id="348" name="组合 347"/>
          <p:cNvGrpSpPr/>
          <p:nvPr/>
        </p:nvGrpSpPr>
        <p:grpSpPr>
          <a:xfrm rot="5400000">
            <a:off x="7527271" y="4144975"/>
            <a:ext cx="982800" cy="313200"/>
            <a:chOff x="352124" y="3681535"/>
            <a:chExt cx="1356787" cy="432383"/>
          </a:xfrm>
        </p:grpSpPr>
        <p:grpSp>
          <p:nvGrpSpPr>
            <p:cNvPr id="349" name="组合 348"/>
            <p:cNvGrpSpPr/>
            <p:nvPr/>
          </p:nvGrpSpPr>
          <p:grpSpPr>
            <a:xfrm>
              <a:off x="352124" y="3681535"/>
              <a:ext cx="1356787" cy="432383"/>
              <a:chOff x="2996228" y="4233604"/>
              <a:chExt cx="3839061" cy="2756815"/>
            </a:xfrm>
            <a:effectLst>
              <a:outerShdw blurRad="381000" dist="254000" dir="8100000" algn="tr" rotWithShape="0">
                <a:prstClr val="black">
                  <a:alpha val="40000"/>
                </a:prstClr>
              </a:outerShdw>
            </a:effectLst>
          </p:grpSpPr>
          <p:sp>
            <p:nvSpPr>
              <p:cNvPr id="351" name="圆角矩形 350"/>
              <p:cNvSpPr/>
              <p:nvPr/>
            </p:nvSpPr>
            <p:spPr>
              <a:xfrm rot="16200000">
                <a:off x="3537351" y="3692481"/>
                <a:ext cx="2756815" cy="3839061"/>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352" name="圆角矩形 351"/>
              <p:cNvSpPr/>
              <p:nvPr/>
            </p:nvSpPr>
            <p:spPr>
              <a:xfrm rot="16200000">
                <a:off x="3610693" y="3759394"/>
                <a:ext cx="2598377" cy="374062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350" name="TextBox 349"/>
            <p:cNvSpPr txBox="1"/>
            <p:nvPr/>
          </p:nvSpPr>
          <p:spPr>
            <a:xfrm rot="16200000">
              <a:off x="851323" y="3313495"/>
              <a:ext cx="329432" cy="1168464"/>
            </a:xfrm>
            <a:prstGeom prst="rect">
              <a:avLst/>
            </a:prstGeom>
            <a:noFill/>
          </p:spPr>
          <p:txBody>
            <a:bodyPr vert="horz"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pPr lvl="0"/>
              <a:r>
                <a:rPr lang="zh-CN" altLang="zh-CN" sz="1100" b="0" dirty="0">
                  <a:solidFill>
                    <a:schemeClr val="tx1">
                      <a:lumMod val="75000"/>
                      <a:lumOff val="25000"/>
                    </a:schemeClr>
                  </a:solidFill>
                  <a:cs typeface="宋体" pitchFamily="2" charset="-122"/>
                </a:rPr>
                <a:t>售后服务部</a:t>
              </a:r>
              <a:endParaRPr lang="zh-CN" altLang="zh-CN" sz="2400" b="0" dirty="0">
                <a:solidFill>
                  <a:schemeClr val="tx1">
                    <a:lumMod val="75000"/>
                    <a:lumOff val="25000"/>
                  </a:schemeClr>
                </a:solidFill>
                <a:latin typeface="Arial" pitchFamily="34" charset="0"/>
                <a:cs typeface="宋体" pitchFamily="2" charset="-122"/>
              </a:endParaRPr>
            </a:p>
          </p:txBody>
        </p:sp>
      </p:grpSp>
      <p:grpSp>
        <p:nvGrpSpPr>
          <p:cNvPr id="353" name="组合 352"/>
          <p:cNvGrpSpPr/>
          <p:nvPr/>
        </p:nvGrpSpPr>
        <p:grpSpPr>
          <a:xfrm rot="5400000">
            <a:off x="7879597" y="4147423"/>
            <a:ext cx="982800" cy="313200"/>
            <a:chOff x="352124" y="3681535"/>
            <a:chExt cx="1356787" cy="432383"/>
          </a:xfrm>
        </p:grpSpPr>
        <p:grpSp>
          <p:nvGrpSpPr>
            <p:cNvPr id="354" name="组合 353"/>
            <p:cNvGrpSpPr/>
            <p:nvPr/>
          </p:nvGrpSpPr>
          <p:grpSpPr>
            <a:xfrm>
              <a:off x="352124" y="3681535"/>
              <a:ext cx="1356787" cy="432383"/>
              <a:chOff x="2996228" y="4233604"/>
              <a:chExt cx="3839061" cy="2756815"/>
            </a:xfrm>
            <a:effectLst>
              <a:outerShdw blurRad="381000" dist="254000" dir="8100000" algn="tr" rotWithShape="0">
                <a:prstClr val="black">
                  <a:alpha val="40000"/>
                </a:prstClr>
              </a:outerShdw>
            </a:effectLst>
          </p:grpSpPr>
          <p:sp>
            <p:nvSpPr>
              <p:cNvPr id="356" name="圆角矩形 355"/>
              <p:cNvSpPr/>
              <p:nvPr/>
            </p:nvSpPr>
            <p:spPr>
              <a:xfrm rot="16200000">
                <a:off x="3537351" y="3692481"/>
                <a:ext cx="2756815" cy="3839061"/>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357" name="圆角矩形 356"/>
              <p:cNvSpPr/>
              <p:nvPr/>
            </p:nvSpPr>
            <p:spPr>
              <a:xfrm rot="16200000">
                <a:off x="3610693" y="3738436"/>
                <a:ext cx="2598377" cy="374062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355" name="TextBox 354"/>
            <p:cNvSpPr txBox="1"/>
            <p:nvPr/>
          </p:nvSpPr>
          <p:spPr>
            <a:xfrm rot="16200000">
              <a:off x="812131" y="3547189"/>
              <a:ext cx="329432" cy="701077"/>
            </a:xfrm>
            <a:prstGeom prst="rect">
              <a:avLst/>
            </a:prstGeom>
            <a:noFill/>
          </p:spPr>
          <p:txBody>
            <a:bodyPr vert="horz"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pPr lvl="0"/>
              <a:r>
                <a:rPr lang="zh-CN" altLang="zh-CN" sz="1100" b="0" dirty="0">
                  <a:solidFill>
                    <a:schemeClr val="tx1">
                      <a:lumMod val="75000"/>
                      <a:lumOff val="25000"/>
                    </a:schemeClr>
                  </a:solidFill>
                  <a:cs typeface="宋体" pitchFamily="2" charset="-122"/>
                </a:rPr>
                <a:t>外贸部</a:t>
              </a:r>
              <a:endParaRPr lang="zh-CN" altLang="zh-CN" sz="2400" b="0" dirty="0">
                <a:solidFill>
                  <a:schemeClr val="tx1">
                    <a:lumMod val="75000"/>
                    <a:lumOff val="25000"/>
                  </a:schemeClr>
                </a:solidFill>
                <a:latin typeface="Arial" pitchFamily="34" charset="0"/>
                <a:cs typeface="宋体" pitchFamily="2" charset="-122"/>
              </a:endParaRPr>
            </a:p>
          </p:txBody>
        </p:sp>
      </p:grpSp>
      <p:grpSp>
        <p:nvGrpSpPr>
          <p:cNvPr id="358" name="组合 357"/>
          <p:cNvGrpSpPr/>
          <p:nvPr/>
        </p:nvGrpSpPr>
        <p:grpSpPr>
          <a:xfrm rot="5400000">
            <a:off x="8234681" y="4145851"/>
            <a:ext cx="982800" cy="313200"/>
            <a:chOff x="352124" y="3681535"/>
            <a:chExt cx="1356787" cy="432383"/>
          </a:xfrm>
        </p:grpSpPr>
        <p:grpSp>
          <p:nvGrpSpPr>
            <p:cNvPr id="359" name="组合 358"/>
            <p:cNvGrpSpPr/>
            <p:nvPr/>
          </p:nvGrpSpPr>
          <p:grpSpPr>
            <a:xfrm>
              <a:off x="352124" y="3681535"/>
              <a:ext cx="1356787" cy="432383"/>
              <a:chOff x="2996228" y="4233604"/>
              <a:chExt cx="3839061" cy="2756815"/>
            </a:xfrm>
            <a:effectLst>
              <a:outerShdw blurRad="381000" dist="254000" dir="8100000" algn="tr" rotWithShape="0">
                <a:prstClr val="black">
                  <a:alpha val="40000"/>
                </a:prstClr>
              </a:outerShdw>
            </a:effectLst>
          </p:grpSpPr>
          <p:sp>
            <p:nvSpPr>
              <p:cNvPr id="361" name="圆角矩形 360"/>
              <p:cNvSpPr/>
              <p:nvPr/>
            </p:nvSpPr>
            <p:spPr>
              <a:xfrm rot="16200000">
                <a:off x="3537351" y="3692481"/>
                <a:ext cx="2756815" cy="3839061"/>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362" name="圆角矩形 361"/>
              <p:cNvSpPr/>
              <p:nvPr/>
            </p:nvSpPr>
            <p:spPr>
              <a:xfrm rot="16200000">
                <a:off x="3610693" y="3738436"/>
                <a:ext cx="2598377" cy="374062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360" name="TextBox 359"/>
            <p:cNvSpPr txBox="1"/>
            <p:nvPr/>
          </p:nvSpPr>
          <p:spPr>
            <a:xfrm rot="16200000">
              <a:off x="812131" y="3547189"/>
              <a:ext cx="329432" cy="701077"/>
            </a:xfrm>
            <a:prstGeom prst="rect">
              <a:avLst/>
            </a:prstGeom>
            <a:noFill/>
          </p:spPr>
          <p:txBody>
            <a:bodyPr vert="horz"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pPr lvl="0"/>
              <a:r>
                <a:rPr lang="zh-CN" altLang="zh-CN" sz="1100" b="0" dirty="0">
                  <a:solidFill>
                    <a:schemeClr val="tx1">
                      <a:lumMod val="75000"/>
                      <a:lumOff val="25000"/>
                    </a:schemeClr>
                  </a:solidFill>
                  <a:cs typeface="宋体" pitchFamily="2" charset="-122"/>
                </a:rPr>
                <a:t>加工部</a:t>
              </a:r>
              <a:endParaRPr lang="zh-CN" altLang="zh-CN" sz="2400" b="0" dirty="0">
                <a:solidFill>
                  <a:schemeClr val="tx1">
                    <a:lumMod val="75000"/>
                    <a:lumOff val="25000"/>
                  </a:schemeClr>
                </a:solidFill>
                <a:latin typeface="Arial" pitchFamily="34" charset="0"/>
                <a:cs typeface="宋体" pitchFamily="2" charset="-122"/>
              </a:endParaRPr>
            </a:p>
          </p:txBody>
        </p:sp>
      </p:grpSp>
      <p:cxnSp>
        <p:nvCxnSpPr>
          <p:cNvPr id="363" name="直接连接符 362"/>
          <p:cNvCxnSpPr/>
          <p:nvPr/>
        </p:nvCxnSpPr>
        <p:spPr>
          <a:xfrm>
            <a:off x="1835696" y="1851670"/>
            <a:ext cx="5396291"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7" name="直接连接符 366"/>
          <p:cNvCxnSpPr/>
          <p:nvPr/>
        </p:nvCxnSpPr>
        <p:spPr>
          <a:xfrm>
            <a:off x="671449" y="2354867"/>
            <a:ext cx="2570177" cy="859"/>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9" name="直接连接符 368"/>
          <p:cNvCxnSpPr/>
          <p:nvPr/>
        </p:nvCxnSpPr>
        <p:spPr>
          <a:xfrm>
            <a:off x="4271613" y="2375034"/>
            <a:ext cx="109247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72" name="直接连接符 371"/>
          <p:cNvCxnSpPr/>
          <p:nvPr/>
        </p:nvCxnSpPr>
        <p:spPr>
          <a:xfrm>
            <a:off x="6071583" y="2379274"/>
            <a:ext cx="244864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74" name="直接连接符 373"/>
          <p:cNvCxnSpPr/>
          <p:nvPr/>
        </p:nvCxnSpPr>
        <p:spPr>
          <a:xfrm>
            <a:off x="4577134" y="1280587"/>
            <a:ext cx="10137" cy="109444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79" name="直接连接符 378"/>
          <p:cNvCxnSpPr/>
          <p:nvPr/>
        </p:nvCxnSpPr>
        <p:spPr>
          <a:xfrm>
            <a:off x="7207343" y="1851670"/>
            <a:ext cx="5069" cy="52336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2" name="直接连接符 381"/>
          <p:cNvCxnSpPr/>
          <p:nvPr/>
        </p:nvCxnSpPr>
        <p:spPr>
          <a:xfrm>
            <a:off x="1852738" y="1851670"/>
            <a:ext cx="5069" cy="52336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3" name="直接连接符 382"/>
          <p:cNvCxnSpPr/>
          <p:nvPr/>
        </p:nvCxnSpPr>
        <p:spPr>
          <a:xfrm>
            <a:off x="694142" y="2355726"/>
            <a:ext cx="2009" cy="1292795"/>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8" name="直接连接符 387"/>
          <p:cNvCxnSpPr/>
          <p:nvPr/>
        </p:nvCxnSpPr>
        <p:spPr>
          <a:xfrm>
            <a:off x="1410658" y="2355726"/>
            <a:ext cx="17025" cy="129614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9" name="直接连接符 388"/>
          <p:cNvCxnSpPr/>
          <p:nvPr/>
        </p:nvCxnSpPr>
        <p:spPr>
          <a:xfrm>
            <a:off x="2319939" y="2355726"/>
            <a:ext cx="2319" cy="1292795"/>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90" name="直接连接符 389"/>
          <p:cNvCxnSpPr/>
          <p:nvPr/>
        </p:nvCxnSpPr>
        <p:spPr>
          <a:xfrm>
            <a:off x="3215248" y="2355726"/>
            <a:ext cx="2911" cy="1292795"/>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91" name="直接连接符 390"/>
          <p:cNvCxnSpPr/>
          <p:nvPr/>
        </p:nvCxnSpPr>
        <p:spPr>
          <a:xfrm>
            <a:off x="4272173" y="2375034"/>
            <a:ext cx="17055" cy="127348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92" name="直接连接符 391"/>
          <p:cNvCxnSpPr/>
          <p:nvPr/>
        </p:nvCxnSpPr>
        <p:spPr>
          <a:xfrm>
            <a:off x="5354816" y="2376893"/>
            <a:ext cx="9272" cy="127800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94" name="直接连接符 393"/>
          <p:cNvCxnSpPr/>
          <p:nvPr/>
        </p:nvCxnSpPr>
        <p:spPr>
          <a:xfrm>
            <a:off x="6071583" y="2375034"/>
            <a:ext cx="0" cy="127348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95" name="直接连接符 394"/>
          <p:cNvCxnSpPr/>
          <p:nvPr/>
        </p:nvCxnSpPr>
        <p:spPr>
          <a:xfrm>
            <a:off x="6774916" y="2379274"/>
            <a:ext cx="0" cy="128474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96" name="直接连接符 395"/>
          <p:cNvCxnSpPr/>
          <p:nvPr/>
        </p:nvCxnSpPr>
        <p:spPr>
          <a:xfrm flipH="1">
            <a:off x="7665723" y="2377040"/>
            <a:ext cx="1" cy="127148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97" name="直接连接符 396"/>
          <p:cNvCxnSpPr/>
          <p:nvPr/>
        </p:nvCxnSpPr>
        <p:spPr>
          <a:xfrm>
            <a:off x="8522916" y="2379274"/>
            <a:ext cx="4681" cy="128175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103" name="组合 102"/>
          <p:cNvGrpSpPr/>
          <p:nvPr/>
        </p:nvGrpSpPr>
        <p:grpSpPr>
          <a:xfrm>
            <a:off x="6732240" y="1891802"/>
            <a:ext cx="982514" cy="313311"/>
            <a:chOff x="814328" y="3219334"/>
            <a:chExt cx="1356392" cy="432536"/>
          </a:xfrm>
        </p:grpSpPr>
        <p:grpSp>
          <p:nvGrpSpPr>
            <p:cNvPr id="104" name="组合 103"/>
            <p:cNvGrpSpPr/>
            <p:nvPr/>
          </p:nvGrpSpPr>
          <p:grpSpPr>
            <a:xfrm>
              <a:off x="814328" y="3219334"/>
              <a:ext cx="1356392" cy="432536"/>
              <a:chOff x="4304043" y="1286668"/>
              <a:chExt cx="3837944" cy="2757793"/>
            </a:xfrm>
            <a:effectLst>
              <a:outerShdw blurRad="381000" dist="254000" dir="8100000" algn="tr" rotWithShape="0">
                <a:prstClr val="black">
                  <a:alpha val="40000"/>
                </a:prstClr>
              </a:outerShdw>
            </a:effectLst>
          </p:grpSpPr>
          <p:sp>
            <p:nvSpPr>
              <p:cNvPr id="106" name="圆角矩形 105"/>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07" name="圆角矩形 106"/>
              <p:cNvSpPr/>
              <p:nvPr/>
            </p:nvSpPr>
            <p:spPr>
              <a:xfrm>
                <a:off x="4351927" y="1373342"/>
                <a:ext cx="3742173" cy="258445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105" name="TextBox 104"/>
            <p:cNvSpPr txBox="1"/>
            <p:nvPr/>
          </p:nvSpPr>
          <p:spPr>
            <a:xfrm>
              <a:off x="1110326" y="3331792"/>
              <a:ext cx="787838" cy="233692"/>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pPr lvl="0"/>
              <a:r>
                <a:rPr lang="zh-CN" altLang="en-US" sz="1100" dirty="0" smtClean="0">
                  <a:solidFill>
                    <a:schemeClr val="tx1">
                      <a:lumMod val="75000"/>
                      <a:lumOff val="25000"/>
                    </a:schemeClr>
                  </a:solidFill>
                  <a:cs typeface="宋体" pitchFamily="2" charset="-122"/>
                </a:rPr>
                <a:t>经营副总</a:t>
              </a:r>
              <a:endParaRPr lang="zh-CN" altLang="zh-CN" sz="1100" dirty="0">
                <a:solidFill>
                  <a:schemeClr val="tx1">
                    <a:lumMod val="75000"/>
                    <a:lumOff val="25000"/>
                  </a:schemeClr>
                </a:solidFill>
                <a:cs typeface="宋体" pitchFamily="2" charset="-122"/>
              </a:endParaRPr>
            </a:p>
          </p:txBody>
        </p:sp>
      </p:grpSp>
      <p:grpSp>
        <p:nvGrpSpPr>
          <p:cNvPr id="93" name="组合 92"/>
          <p:cNvGrpSpPr/>
          <p:nvPr/>
        </p:nvGrpSpPr>
        <p:grpSpPr>
          <a:xfrm>
            <a:off x="1376721" y="1913816"/>
            <a:ext cx="982514" cy="313311"/>
            <a:chOff x="814328" y="3219334"/>
            <a:chExt cx="1356392" cy="432536"/>
          </a:xfrm>
        </p:grpSpPr>
        <p:grpSp>
          <p:nvGrpSpPr>
            <p:cNvPr id="94" name="组合 93"/>
            <p:cNvGrpSpPr/>
            <p:nvPr/>
          </p:nvGrpSpPr>
          <p:grpSpPr>
            <a:xfrm>
              <a:off x="814328" y="3219334"/>
              <a:ext cx="1356392" cy="432536"/>
              <a:chOff x="4304043" y="1286668"/>
              <a:chExt cx="3837944" cy="2757793"/>
            </a:xfrm>
            <a:effectLst>
              <a:outerShdw blurRad="381000" dist="254000" dir="8100000" algn="tr" rotWithShape="0">
                <a:prstClr val="black">
                  <a:alpha val="40000"/>
                </a:prstClr>
              </a:outerShdw>
            </a:effectLst>
          </p:grpSpPr>
          <p:sp>
            <p:nvSpPr>
              <p:cNvPr id="96" name="圆角矩形 95"/>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97" name="圆角矩形 96"/>
              <p:cNvSpPr/>
              <p:nvPr/>
            </p:nvSpPr>
            <p:spPr>
              <a:xfrm>
                <a:off x="4351927" y="1373342"/>
                <a:ext cx="3742173" cy="258445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95" name="TextBox 94"/>
            <p:cNvSpPr txBox="1"/>
            <p:nvPr/>
          </p:nvSpPr>
          <p:spPr>
            <a:xfrm>
              <a:off x="1110326" y="3331792"/>
              <a:ext cx="787838" cy="233692"/>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pPr lvl="0"/>
              <a:r>
                <a:rPr lang="zh-CN" altLang="en-US" sz="1100" dirty="0" smtClean="0">
                  <a:solidFill>
                    <a:schemeClr val="tx1">
                      <a:lumMod val="75000"/>
                      <a:lumOff val="25000"/>
                    </a:schemeClr>
                  </a:solidFill>
                  <a:cs typeface="宋体" pitchFamily="2" charset="-122"/>
                </a:rPr>
                <a:t>生产副总</a:t>
              </a:r>
              <a:endParaRPr lang="zh-CN" altLang="zh-CN" sz="1100" dirty="0">
                <a:solidFill>
                  <a:schemeClr val="tx1">
                    <a:lumMod val="75000"/>
                    <a:lumOff val="25000"/>
                  </a:schemeClr>
                </a:solidFill>
                <a:cs typeface="宋体" pitchFamily="2" charset="-122"/>
              </a:endParaRPr>
            </a:p>
          </p:txBody>
        </p:sp>
      </p:grpSp>
      <p:cxnSp>
        <p:nvCxnSpPr>
          <p:cNvPr id="399" name="直接连接符 398"/>
          <p:cNvCxnSpPr/>
          <p:nvPr/>
        </p:nvCxnSpPr>
        <p:spPr>
          <a:xfrm>
            <a:off x="552136" y="3648521"/>
            <a:ext cx="34745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03" name="直接连接符 402"/>
          <p:cNvCxnSpPr/>
          <p:nvPr/>
        </p:nvCxnSpPr>
        <p:spPr>
          <a:xfrm>
            <a:off x="1242504" y="3648521"/>
            <a:ext cx="370359"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05" name="直接连接符 404"/>
          <p:cNvCxnSpPr/>
          <p:nvPr/>
        </p:nvCxnSpPr>
        <p:spPr>
          <a:xfrm>
            <a:off x="1953846" y="3648521"/>
            <a:ext cx="719107"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07" name="直接连接符 406"/>
          <p:cNvCxnSpPr/>
          <p:nvPr/>
        </p:nvCxnSpPr>
        <p:spPr>
          <a:xfrm>
            <a:off x="3025971" y="3648521"/>
            <a:ext cx="384377"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10" name="直接连接符 409"/>
          <p:cNvCxnSpPr/>
          <p:nvPr/>
        </p:nvCxnSpPr>
        <p:spPr>
          <a:xfrm>
            <a:off x="3740190" y="3653729"/>
            <a:ext cx="1080466" cy="117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13" name="直接连接符 412"/>
          <p:cNvCxnSpPr/>
          <p:nvPr/>
        </p:nvCxnSpPr>
        <p:spPr>
          <a:xfrm>
            <a:off x="5170103" y="3651870"/>
            <a:ext cx="410009" cy="1859"/>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16" name="直接连接符 415"/>
          <p:cNvCxnSpPr/>
          <p:nvPr/>
        </p:nvCxnSpPr>
        <p:spPr>
          <a:xfrm>
            <a:off x="5864289" y="3653971"/>
            <a:ext cx="383818" cy="1859"/>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18" name="直接连接符 417"/>
          <p:cNvCxnSpPr/>
          <p:nvPr/>
        </p:nvCxnSpPr>
        <p:spPr>
          <a:xfrm>
            <a:off x="6579310" y="3656005"/>
            <a:ext cx="383818" cy="1859"/>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19" name="直接连接符 418"/>
          <p:cNvCxnSpPr/>
          <p:nvPr/>
        </p:nvCxnSpPr>
        <p:spPr>
          <a:xfrm>
            <a:off x="7303068" y="3651870"/>
            <a:ext cx="715603" cy="599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22" name="直接连接符 421"/>
          <p:cNvCxnSpPr/>
          <p:nvPr/>
        </p:nvCxnSpPr>
        <p:spPr>
          <a:xfrm>
            <a:off x="8370996" y="3658027"/>
            <a:ext cx="357801" cy="599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34" name="直接连接符 433"/>
          <p:cNvCxnSpPr/>
          <p:nvPr/>
        </p:nvCxnSpPr>
        <p:spPr>
          <a:xfrm>
            <a:off x="552400" y="3651870"/>
            <a:ext cx="1005" cy="14905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36" name="直接连接符 435"/>
          <p:cNvCxnSpPr/>
          <p:nvPr/>
        </p:nvCxnSpPr>
        <p:spPr>
          <a:xfrm>
            <a:off x="896225" y="3656475"/>
            <a:ext cx="1005" cy="14905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37" name="直接连接符 436"/>
          <p:cNvCxnSpPr/>
          <p:nvPr/>
        </p:nvCxnSpPr>
        <p:spPr>
          <a:xfrm>
            <a:off x="1242504" y="3656475"/>
            <a:ext cx="1005" cy="14905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38" name="直接连接符 437"/>
          <p:cNvCxnSpPr/>
          <p:nvPr/>
        </p:nvCxnSpPr>
        <p:spPr>
          <a:xfrm>
            <a:off x="1611989" y="3651870"/>
            <a:ext cx="1005" cy="14905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39" name="直接连接符 438"/>
          <p:cNvCxnSpPr/>
          <p:nvPr/>
        </p:nvCxnSpPr>
        <p:spPr>
          <a:xfrm>
            <a:off x="1956537" y="3651870"/>
            <a:ext cx="1005" cy="14905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41" name="直接连接符 440"/>
          <p:cNvCxnSpPr/>
          <p:nvPr/>
        </p:nvCxnSpPr>
        <p:spPr>
          <a:xfrm>
            <a:off x="2672596" y="3656475"/>
            <a:ext cx="1005" cy="14905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42" name="直接连接符 441"/>
          <p:cNvCxnSpPr/>
          <p:nvPr/>
        </p:nvCxnSpPr>
        <p:spPr>
          <a:xfrm>
            <a:off x="3016126" y="3651870"/>
            <a:ext cx="1005" cy="14905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44" name="直接连接符 443"/>
          <p:cNvCxnSpPr/>
          <p:nvPr/>
        </p:nvCxnSpPr>
        <p:spPr>
          <a:xfrm>
            <a:off x="3393103" y="3658966"/>
            <a:ext cx="1005" cy="14905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45" name="直接连接符 444"/>
          <p:cNvCxnSpPr/>
          <p:nvPr/>
        </p:nvCxnSpPr>
        <p:spPr>
          <a:xfrm>
            <a:off x="4109162" y="3663571"/>
            <a:ext cx="1005" cy="14905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46" name="直接连接符 445"/>
          <p:cNvCxnSpPr/>
          <p:nvPr/>
        </p:nvCxnSpPr>
        <p:spPr>
          <a:xfrm>
            <a:off x="4452692" y="3658966"/>
            <a:ext cx="1005" cy="14905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47" name="直接连接符 446"/>
          <p:cNvCxnSpPr/>
          <p:nvPr/>
        </p:nvCxnSpPr>
        <p:spPr>
          <a:xfrm>
            <a:off x="3738635" y="3661346"/>
            <a:ext cx="1005" cy="14905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48" name="直接连接符 447"/>
          <p:cNvCxnSpPr/>
          <p:nvPr/>
        </p:nvCxnSpPr>
        <p:spPr>
          <a:xfrm>
            <a:off x="5174653" y="3668177"/>
            <a:ext cx="1005" cy="14905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49" name="直接连接符 448"/>
          <p:cNvCxnSpPr/>
          <p:nvPr/>
        </p:nvCxnSpPr>
        <p:spPr>
          <a:xfrm>
            <a:off x="5539612" y="3663572"/>
            <a:ext cx="1005" cy="14905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50" name="直接连接符 449"/>
          <p:cNvCxnSpPr/>
          <p:nvPr/>
        </p:nvCxnSpPr>
        <p:spPr>
          <a:xfrm>
            <a:off x="4816031" y="3665952"/>
            <a:ext cx="1005" cy="14905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53" name="直接连接符 452"/>
          <p:cNvCxnSpPr/>
          <p:nvPr/>
        </p:nvCxnSpPr>
        <p:spPr>
          <a:xfrm>
            <a:off x="6239848" y="3668333"/>
            <a:ext cx="1005" cy="14905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54" name="直接连接符 453"/>
          <p:cNvCxnSpPr/>
          <p:nvPr/>
        </p:nvCxnSpPr>
        <p:spPr>
          <a:xfrm>
            <a:off x="6583378" y="3663728"/>
            <a:ext cx="1005" cy="14905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55" name="直接连接符 454"/>
          <p:cNvCxnSpPr/>
          <p:nvPr/>
        </p:nvCxnSpPr>
        <p:spPr>
          <a:xfrm>
            <a:off x="5869321" y="3666108"/>
            <a:ext cx="1005" cy="14905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56" name="直接连接符 455"/>
          <p:cNvCxnSpPr/>
          <p:nvPr/>
        </p:nvCxnSpPr>
        <p:spPr>
          <a:xfrm>
            <a:off x="7305339" y="3672939"/>
            <a:ext cx="1005" cy="14905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57" name="直接连接符 456"/>
          <p:cNvCxnSpPr/>
          <p:nvPr/>
        </p:nvCxnSpPr>
        <p:spPr>
          <a:xfrm>
            <a:off x="7670298" y="3668334"/>
            <a:ext cx="1005" cy="14905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58" name="直接连接符 457"/>
          <p:cNvCxnSpPr/>
          <p:nvPr/>
        </p:nvCxnSpPr>
        <p:spPr>
          <a:xfrm>
            <a:off x="6946717" y="3670714"/>
            <a:ext cx="1005" cy="14905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59" name="直接连接符 458"/>
          <p:cNvCxnSpPr/>
          <p:nvPr/>
        </p:nvCxnSpPr>
        <p:spPr>
          <a:xfrm>
            <a:off x="8009288" y="3675527"/>
            <a:ext cx="1005" cy="14905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60" name="直接连接符 459"/>
          <p:cNvCxnSpPr/>
          <p:nvPr/>
        </p:nvCxnSpPr>
        <p:spPr>
          <a:xfrm>
            <a:off x="8731249" y="3684738"/>
            <a:ext cx="1005" cy="14905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62" name="直接连接符 461"/>
          <p:cNvCxnSpPr/>
          <p:nvPr/>
        </p:nvCxnSpPr>
        <p:spPr>
          <a:xfrm>
            <a:off x="8372627" y="3682513"/>
            <a:ext cx="1005" cy="14905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108" name="组合 107"/>
          <p:cNvGrpSpPr/>
          <p:nvPr/>
        </p:nvGrpSpPr>
        <p:grpSpPr>
          <a:xfrm rot="5400000">
            <a:off x="204752" y="2845568"/>
            <a:ext cx="982800" cy="313200"/>
            <a:chOff x="352124" y="3681535"/>
            <a:chExt cx="1356787" cy="432383"/>
          </a:xfrm>
        </p:grpSpPr>
        <p:grpSp>
          <p:nvGrpSpPr>
            <p:cNvPr id="109" name="组合 108"/>
            <p:cNvGrpSpPr/>
            <p:nvPr/>
          </p:nvGrpSpPr>
          <p:grpSpPr>
            <a:xfrm>
              <a:off x="352124" y="3681535"/>
              <a:ext cx="1356787" cy="432383"/>
              <a:chOff x="2996228" y="4233604"/>
              <a:chExt cx="3839061" cy="2756815"/>
            </a:xfrm>
            <a:effectLst>
              <a:outerShdw blurRad="381000" dist="254000" dir="8100000" algn="tr" rotWithShape="0">
                <a:prstClr val="black">
                  <a:alpha val="40000"/>
                </a:prstClr>
              </a:outerShdw>
            </a:effectLst>
          </p:grpSpPr>
          <p:sp>
            <p:nvSpPr>
              <p:cNvPr id="111" name="圆角矩形 110"/>
              <p:cNvSpPr/>
              <p:nvPr/>
            </p:nvSpPr>
            <p:spPr>
              <a:xfrm rot="16200000">
                <a:off x="3537351" y="3692481"/>
                <a:ext cx="2756815" cy="3839061"/>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12" name="圆角矩形 111"/>
              <p:cNvSpPr/>
              <p:nvPr/>
            </p:nvSpPr>
            <p:spPr>
              <a:xfrm rot="16200000">
                <a:off x="3610693" y="3759394"/>
                <a:ext cx="2598377" cy="374062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110" name="TextBox 109"/>
            <p:cNvSpPr txBox="1"/>
            <p:nvPr/>
          </p:nvSpPr>
          <p:spPr>
            <a:xfrm rot="16200000">
              <a:off x="812131" y="3547189"/>
              <a:ext cx="329432" cy="701077"/>
            </a:xfrm>
            <a:prstGeom prst="rect">
              <a:avLst/>
            </a:prstGeom>
            <a:noFill/>
          </p:spPr>
          <p:txBody>
            <a:bodyPr vert="horz"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pPr lvl="0"/>
              <a:r>
                <a:rPr lang="zh-CN" altLang="zh-CN" sz="1100" b="0" dirty="0">
                  <a:solidFill>
                    <a:schemeClr val="tx1">
                      <a:lumMod val="75000"/>
                      <a:lumOff val="25000"/>
                    </a:schemeClr>
                  </a:solidFill>
                  <a:cs typeface="宋体" pitchFamily="2" charset="-122"/>
                </a:rPr>
                <a:t>研发部</a:t>
              </a:r>
              <a:endParaRPr lang="zh-CN" altLang="zh-CN" sz="1800" b="0" dirty="0">
                <a:solidFill>
                  <a:schemeClr val="tx1">
                    <a:lumMod val="75000"/>
                    <a:lumOff val="25000"/>
                  </a:schemeClr>
                </a:solidFill>
                <a:latin typeface="Arial" pitchFamily="34" charset="0"/>
                <a:cs typeface="宋体" pitchFamily="2" charset="-122"/>
              </a:endParaRPr>
            </a:p>
          </p:txBody>
        </p:sp>
      </p:grpSp>
      <p:grpSp>
        <p:nvGrpSpPr>
          <p:cNvPr id="113" name="组合 112"/>
          <p:cNvGrpSpPr/>
          <p:nvPr/>
        </p:nvGrpSpPr>
        <p:grpSpPr>
          <a:xfrm rot="5400000">
            <a:off x="924832" y="2841685"/>
            <a:ext cx="982800" cy="313200"/>
            <a:chOff x="352124" y="3681535"/>
            <a:chExt cx="1356787" cy="432383"/>
          </a:xfrm>
        </p:grpSpPr>
        <p:grpSp>
          <p:nvGrpSpPr>
            <p:cNvPr id="114" name="组合 113"/>
            <p:cNvGrpSpPr/>
            <p:nvPr/>
          </p:nvGrpSpPr>
          <p:grpSpPr>
            <a:xfrm>
              <a:off x="352124" y="3681535"/>
              <a:ext cx="1356787" cy="432383"/>
              <a:chOff x="2996228" y="4233604"/>
              <a:chExt cx="3839061" cy="2756815"/>
            </a:xfrm>
            <a:effectLst>
              <a:outerShdw blurRad="381000" dist="254000" dir="8100000" algn="tr" rotWithShape="0">
                <a:prstClr val="black">
                  <a:alpha val="40000"/>
                </a:prstClr>
              </a:outerShdw>
            </a:effectLst>
          </p:grpSpPr>
          <p:sp>
            <p:nvSpPr>
              <p:cNvPr id="116" name="圆角矩形 115"/>
              <p:cNvSpPr/>
              <p:nvPr/>
            </p:nvSpPr>
            <p:spPr>
              <a:xfrm rot="16200000">
                <a:off x="3537351" y="3692481"/>
                <a:ext cx="2756815" cy="3839061"/>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17" name="圆角矩形 116"/>
              <p:cNvSpPr/>
              <p:nvPr/>
            </p:nvSpPr>
            <p:spPr>
              <a:xfrm rot="16200000">
                <a:off x="3610693" y="3759394"/>
                <a:ext cx="2598377" cy="374062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115" name="TextBox 114"/>
            <p:cNvSpPr txBox="1"/>
            <p:nvPr/>
          </p:nvSpPr>
          <p:spPr>
            <a:xfrm rot="16200000">
              <a:off x="812131" y="3547189"/>
              <a:ext cx="329432" cy="701077"/>
            </a:xfrm>
            <a:prstGeom prst="rect">
              <a:avLst/>
            </a:prstGeom>
            <a:noFill/>
          </p:spPr>
          <p:txBody>
            <a:bodyPr vert="horz"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pPr lvl="0"/>
              <a:r>
                <a:rPr lang="zh-CN" altLang="zh-CN" sz="1100" b="0" dirty="0">
                  <a:solidFill>
                    <a:schemeClr val="tx1">
                      <a:lumMod val="75000"/>
                      <a:lumOff val="25000"/>
                    </a:schemeClr>
                  </a:solidFill>
                  <a:cs typeface="宋体" pitchFamily="2" charset="-122"/>
                </a:rPr>
                <a:t>资料部</a:t>
              </a:r>
              <a:endParaRPr lang="zh-CN" altLang="zh-CN" sz="1800" b="0" dirty="0">
                <a:solidFill>
                  <a:schemeClr val="tx1">
                    <a:lumMod val="75000"/>
                    <a:lumOff val="25000"/>
                  </a:schemeClr>
                </a:solidFill>
                <a:latin typeface="Arial" pitchFamily="34" charset="0"/>
                <a:cs typeface="宋体" pitchFamily="2" charset="-122"/>
              </a:endParaRPr>
            </a:p>
          </p:txBody>
        </p:sp>
      </p:grpSp>
      <p:grpSp>
        <p:nvGrpSpPr>
          <p:cNvPr id="118" name="组合 117"/>
          <p:cNvGrpSpPr/>
          <p:nvPr/>
        </p:nvGrpSpPr>
        <p:grpSpPr>
          <a:xfrm rot="5400000">
            <a:off x="1827024" y="2845568"/>
            <a:ext cx="982800" cy="313200"/>
            <a:chOff x="352124" y="3681535"/>
            <a:chExt cx="1356787" cy="432383"/>
          </a:xfrm>
        </p:grpSpPr>
        <p:grpSp>
          <p:nvGrpSpPr>
            <p:cNvPr id="119" name="组合 118"/>
            <p:cNvGrpSpPr/>
            <p:nvPr/>
          </p:nvGrpSpPr>
          <p:grpSpPr>
            <a:xfrm>
              <a:off x="352124" y="3681535"/>
              <a:ext cx="1356787" cy="432383"/>
              <a:chOff x="2996228" y="4233604"/>
              <a:chExt cx="3839061" cy="2756815"/>
            </a:xfrm>
            <a:effectLst>
              <a:outerShdw blurRad="381000" dist="254000" dir="8100000" algn="tr" rotWithShape="0">
                <a:prstClr val="black">
                  <a:alpha val="40000"/>
                </a:prstClr>
              </a:outerShdw>
            </a:effectLst>
          </p:grpSpPr>
          <p:sp>
            <p:nvSpPr>
              <p:cNvPr id="121" name="圆角矩形 120"/>
              <p:cNvSpPr/>
              <p:nvPr/>
            </p:nvSpPr>
            <p:spPr>
              <a:xfrm rot="16200000">
                <a:off x="3537351" y="3692481"/>
                <a:ext cx="2756815" cy="3839061"/>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22" name="圆角矩形 121"/>
              <p:cNvSpPr/>
              <p:nvPr/>
            </p:nvSpPr>
            <p:spPr>
              <a:xfrm rot="16200000">
                <a:off x="3610693" y="3738436"/>
                <a:ext cx="2598377" cy="374062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120" name="TextBox 119"/>
            <p:cNvSpPr txBox="1"/>
            <p:nvPr/>
          </p:nvSpPr>
          <p:spPr>
            <a:xfrm rot="16200000">
              <a:off x="812131" y="3547189"/>
              <a:ext cx="329432" cy="701077"/>
            </a:xfrm>
            <a:prstGeom prst="rect">
              <a:avLst/>
            </a:prstGeom>
            <a:noFill/>
          </p:spPr>
          <p:txBody>
            <a:bodyPr vert="horz"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pPr lvl="0"/>
              <a:r>
                <a:rPr lang="zh-CN" altLang="zh-CN" sz="1100" b="0" dirty="0">
                  <a:solidFill>
                    <a:schemeClr val="tx1">
                      <a:lumMod val="75000"/>
                      <a:lumOff val="25000"/>
                    </a:schemeClr>
                  </a:solidFill>
                  <a:cs typeface="宋体" pitchFamily="2" charset="-122"/>
                </a:rPr>
                <a:t>生产部</a:t>
              </a:r>
              <a:endParaRPr lang="zh-CN" altLang="zh-CN" sz="1800" b="0" dirty="0">
                <a:solidFill>
                  <a:schemeClr val="tx1">
                    <a:lumMod val="75000"/>
                    <a:lumOff val="25000"/>
                  </a:schemeClr>
                </a:solidFill>
                <a:latin typeface="Arial" pitchFamily="34" charset="0"/>
                <a:cs typeface="宋体" pitchFamily="2" charset="-122"/>
              </a:endParaRPr>
            </a:p>
          </p:txBody>
        </p:sp>
      </p:grpSp>
      <p:grpSp>
        <p:nvGrpSpPr>
          <p:cNvPr id="123" name="组合 122"/>
          <p:cNvGrpSpPr/>
          <p:nvPr/>
        </p:nvGrpSpPr>
        <p:grpSpPr>
          <a:xfrm rot="5400000">
            <a:off x="2725032" y="2842561"/>
            <a:ext cx="982800" cy="313200"/>
            <a:chOff x="352124" y="3681535"/>
            <a:chExt cx="1356787" cy="432383"/>
          </a:xfrm>
        </p:grpSpPr>
        <p:grpSp>
          <p:nvGrpSpPr>
            <p:cNvPr id="124" name="组合 123"/>
            <p:cNvGrpSpPr/>
            <p:nvPr/>
          </p:nvGrpSpPr>
          <p:grpSpPr>
            <a:xfrm>
              <a:off x="352124" y="3681535"/>
              <a:ext cx="1356787" cy="432383"/>
              <a:chOff x="2996228" y="4233604"/>
              <a:chExt cx="3839061" cy="2756815"/>
            </a:xfrm>
            <a:effectLst>
              <a:outerShdw blurRad="381000" dist="254000" dir="8100000" algn="tr" rotWithShape="0">
                <a:prstClr val="black">
                  <a:alpha val="40000"/>
                </a:prstClr>
              </a:outerShdw>
            </a:effectLst>
          </p:grpSpPr>
          <p:sp>
            <p:nvSpPr>
              <p:cNvPr id="126" name="圆角矩形 125"/>
              <p:cNvSpPr/>
              <p:nvPr/>
            </p:nvSpPr>
            <p:spPr>
              <a:xfrm rot="16200000">
                <a:off x="3537351" y="3692481"/>
                <a:ext cx="2756815" cy="3839061"/>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27" name="圆角矩形 126"/>
              <p:cNvSpPr/>
              <p:nvPr/>
            </p:nvSpPr>
            <p:spPr>
              <a:xfrm rot="16200000">
                <a:off x="3610693" y="3738436"/>
                <a:ext cx="2598377" cy="374062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125" name="TextBox 124"/>
            <p:cNvSpPr txBox="1"/>
            <p:nvPr/>
          </p:nvSpPr>
          <p:spPr>
            <a:xfrm rot="16200000">
              <a:off x="812131" y="3547189"/>
              <a:ext cx="329432" cy="701077"/>
            </a:xfrm>
            <a:prstGeom prst="rect">
              <a:avLst/>
            </a:prstGeom>
            <a:noFill/>
          </p:spPr>
          <p:txBody>
            <a:bodyPr vert="horz"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pPr lvl="0"/>
              <a:r>
                <a:rPr lang="zh-CN" altLang="zh-CN" sz="1100" b="0" dirty="0">
                  <a:solidFill>
                    <a:schemeClr val="tx1">
                      <a:lumMod val="75000"/>
                      <a:lumOff val="25000"/>
                    </a:schemeClr>
                  </a:solidFill>
                  <a:cs typeface="宋体" pitchFamily="2" charset="-122"/>
                </a:rPr>
                <a:t>质管部</a:t>
              </a:r>
              <a:endParaRPr lang="zh-CN" altLang="zh-CN" sz="1800" b="0" dirty="0">
                <a:solidFill>
                  <a:schemeClr val="tx1">
                    <a:lumMod val="75000"/>
                    <a:lumOff val="25000"/>
                  </a:schemeClr>
                </a:solidFill>
                <a:latin typeface="Arial" pitchFamily="34" charset="0"/>
                <a:cs typeface="宋体" pitchFamily="2" charset="-122"/>
              </a:endParaRPr>
            </a:p>
          </p:txBody>
        </p:sp>
      </p:grpSp>
      <p:grpSp>
        <p:nvGrpSpPr>
          <p:cNvPr id="128" name="组合 127"/>
          <p:cNvGrpSpPr/>
          <p:nvPr/>
        </p:nvGrpSpPr>
        <p:grpSpPr>
          <a:xfrm rot="5400000">
            <a:off x="3793734" y="2840180"/>
            <a:ext cx="982800" cy="313200"/>
            <a:chOff x="352124" y="3681535"/>
            <a:chExt cx="1356787" cy="432383"/>
          </a:xfrm>
        </p:grpSpPr>
        <p:grpSp>
          <p:nvGrpSpPr>
            <p:cNvPr id="129" name="组合 128"/>
            <p:cNvGrpSpPr/>
            <p:nvPr/>
          </p:nvGrpSpPr>
          <p:grpSpPr>
            <a:xfrm>
              <a:off x="352124" y="3681535"/>
              <a:ext cx="1356787" cy="432383"/>
              <a:chOff x="2996228" y="4233604"/>
              <a:chExt cx="3839061" cy="2756815"/>
            </a:xfrm>
            <a:effectLst>
              <a:outerShdw blurRad="381000" dist="254000" dir="8100000" algn="tr" rotWithShape="0">
                <a:prstClr val="black">
                  <a:alpha val="40000"/>
                </a:prstClr>
              </a:outerShdw>
            </a:effectLst>
          </p:grpSpPr>
          <p:sp>
            <p:nvSpPr>
              <p:cNvPr id="131" name="圆角矩形 130"/>
              <p:cNvSpPr/>
              <p:nvPr/>
            </p:nvSpPr>
            <p:spPr>
              <a:xfrm rot="16200000">
                <a:off x="3537351" y="3692481"/>
                <a:ext cx="2756815" cy="3839061"/>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32" name="圆角矩形 131"/>
              <p:cNvSpPr/>
              <p:nvPr/>
            </p:nvSpPr>
            <p:spPr>
              <a:xfrm rot="16200000">
                <a:off x="3610693" y="3738436"/>
                <a:ext cx="2598377" cy="374062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130" name="TextBox 129"/>
            <p:cNvSpPr txBox="1"/>
            <p:nvPr/>
          </p:nvSpPr>
          <p:spPr>
            <a:xfrm rot="16200000">
              <a:off x="863267" y="3313496"/>
              <a:ext cx="329432" cy="1168465"/>
            </a:xfrm>
            <a:prstGeom prst="rect">
              <a:avLst/>
            </a:prstGeom>
            <a:noFill/>
          </p:spPr>
          <p:txBody>
            <a:bodyPr vert="horz"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pPr lvl="0"/>
              <a:r>
                <a:rPr lang="zh-CN" altLang="zh-CN" sz="1100" b="0" dirty="0">
                  <a:solidFill>
                    <a:schemeClr val="tx1">
                      <a:lumMod val="75000"/>
                      <a:lumOff val="25000"/>
                    </a:schemeClr>
                  </a:solidFill>
                  <a:cs typeface="宋体" pitchFamily="2" charset="-122"/>
                </a:rPr>
                <a:t>行政人事部</a:t>
              </a:r>
              <a:endParaRPr lang="zh-CN" altLang="zh-CN" sz="1800" b="0" dirty="0">
                <a:solidFill>
                  <a:schemeClr val="tx1">
                    <a:lumMod val="75000"/>
                    <a:lumOff val="25000"/>
                  </a:schemeClr>
                </a:solidFill>
                <a:latin typeface="Arial" pitchFamily="34" charset="0"/>
                <a:cs typeface="宋体" pitchFamily="2" charset="-122"/>
              </a:endParaRPr>
            </a:p>
          </p:txBody>
        </p:sp>
      </p:grpSp>
      <p:grpSp>
        <p:nvGrpSpPr>
          <p:cNvPr id="133" name="组合 132"/>
          <p:cNvGrpSpPr/>
          <p:nvPr/>
        </p:nvGrpSpPr>
        <p:grpSpPr>
          <a:xfrm rot="5400000">
            <a:off x="4860104" y="2841685"/>
            <a:ext cx="982800" cy="313200"/>
            <a:chOff x="352124" y="3681535"/>
            <a:chExt cx="1356787" cy="432383"/>
          </a:xfrm>
        </p:grpSpPr>
        <p:grpSp>
          <p:nvGrpSpPr>
            <p:cNvPr id="134" name="组合 133"/>
            <p:cNvGrpSpPr/>
            <p:nvPr/>
          </p:nvGrpSpPr>
          <p:grpSpPr>
            <a:xfrm>
              <a:off x="352124" y="3681535"/>
              <a:ext cx="1356787" cy="432383"/>
              <a:chOff x="2996228" y="4233604"/>
              <a:chExt cx="3839061" cy="2756815"/>
            </a:xfrm>
            <a:effectLst>
              <a:outerShdw blurRad="381000" dist="254000" dir="8100000" algn="tr" rotWithShape="0">
                <a:prstClr val="black">
                  <a:alpha val="40000"/>
                </a:prstClr>
              </a:outerShdw>
            </a:effectLst>
          </p:grpSpPr>
          <p:sp>
            <p:nvSpPr>
              <p:cNvPr id="136" name="圆角矩形 135"/>
              <p:cNvSpPr/>
              <p:nvPr/>
            </p:nvSpPr>
            <p:spPr>
              <a:xfrm rot="16200000">
                <a:off x="3537351" y="3692481"/>
                <a:ext cx="2756815" cy="3839061"/>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37" name="圆角矩形 136"/>
              <p:cNvSpPr/>
              <p:nvPr/>
            </p:nvSpPr>
            <p:spPr>
              <a:xfrm rot="16200000">
                <a:off x="3610693" y="3738436"/>
                <a:ext cx="2598377" cy="374062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135" name="TextBox 134"/>
            <p:cNvSpPr txBox="1"/>
            <p:nvPr/>
          </p:nvSpPr>
          <p:spPr>
            <a:xfrm rot="16200000">
              <a:off x="861188" y="3313495"/>
              <a:ext cx="329432" cy="1168464"/>
            </a:xfrm>
            <a:prstGeom prst="rect">
              <a:avLst/>
            </a:prstGeom>
            <a:noFill/>
          </p:spPr>
          <p:txBody>
            <a:bodyPr vert="horz"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pPr lvl="0"/>
              <a:r>
                <a:rPr lang="zh-CN" altLang="zh-CN" sz="1100" b="0" dirty="0">
                  <a:solidFill>
                    <a:schemeClr val="tx1">
                      <a:lumMod val="75000"/>
                      <a:lumOff val="25000"/>
                    </a:schemeClr>
                  </a:solidFill>
                  <a:cs typeface="宋体" pitchFamily="2" charset="-122"/>
                </a:rPr>
                <a:t>信息管理部</a:t>
              </a:r>
              <a:endParaRPr lang="zh-CN" altLang="zh-CN" sz="1800" b="0" dirty="0">
                <a:solidFill>
                  <a:schemeClr val="tx1">
                    <a:lumMod val="75000"/>
                    <a:lumOff val="25000"/>
                  </a:schemeClr>
                </a:solidFill>
                <a:latin typeface="Arial" pitchFamily="34" charset="0"/>
                <a:cs typeface="宋体" pitchFamily="2" charset="-122"/>
              </a:endParaRPr>
            </a:p>
          </p:txBody>
        </p:sp>
      </p:grpSp>
      <p:grpSp>
        <p:nvGrpSpPr>
          <p:cNvPr id="138" name="组合 137"/>
          <p:cNvGrpSpPr/>
          <p:nvPr/>
        </p:nvGrpSpPr>
        <p:grpSpPr>
          <a:xfrm rot="5400000">
            <a:off x="5580184" y="2845568"/>
            <a:ext cx="982800" cy="313200"/>
            <a:chOff x="352124" y="3681535"/>
            <a:chExt cx="1356787" cy="432383"/>
          </a:xfrm>
        </p:grpSpPr>
        <p:grpSp>
          <p:nvGrpSpPr>
            <p:cNvPr id="139" name="组合 138"/>
            <p:cNvGrpSpPr/>
            <p:nvPr/>
          </p:nvGrpSpPr>
          <p:grpSpPr>
            <a:xfrm>
              <a:off x="352124" y="3681535"/>
              <a:ext cx="1356787" cy="432383"/>
              <a:chOff x="2996228" y="4233604"/>
              <a:chExt cx="3839061" cy="2756815"/>
            </a:xfrm>
            <a:effectLst>
              <a:outerShdw blurRad="381000" dist="254000" dir="8100000" algn="tr" rotWithShape="0">
                <a:prstClr val="black">
                  <a:alpha val="40000"/>
                </a:prstClr>
              </a:outerShdw>
            </a:effectLst>
          </p:grpSpPr>
          <p:sp>
            <p:nvSpPr>
              <p:cNvPr id="141" name="圆角矩形 140"/>
              <p:cNvSpPr/>
              <p:nvPr/>
            </p:nvSpPr>
            <p:spPr>
              <a:xfrm rot="16200000">
                <a:off x="3537351" y="3692481"/>
                <a:ext cx="2756815" cy="3839061"/>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42" name="圆角矩形 141"/>
              <p:cNvSpPr/>
              <p:nvPr/>
            </p:nvSpPr>
            <p:spPr>
              <a:xfrm rot="16200000">
                <a:off x="3610693" y="3738436"/>
                <a:ext cx="2598377" cy="374062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140" name="TextBox 139"/>
            <p:cNvSpPr txBox="1"/>
            <p:nvPr/>
          </p:nvSpPr>
          <p:spPr>
            <a:xfrm rot="16200000">
              <a:off x="812131" y="3547189"/>
              <a:ext cx="329432" cy="701077"/>
            </a:xfrm>
            <a:prstGeom prst="rect">
              <a:avLst/>
            </a:prstGeom>
            <a:noFill/>
          </p:spPr>
          <p:txBody>
            <a:bodyPr vert="horz"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pPr lvl="0"/>
              <a:r>
                <a:rPr lang="zh-CN" altLang="zh-CN" sz="1100" b="0" dirty="0">
                  <a:solidFill>
                    <a:schemeClr val="tx1">
                      <a:lumMod val="75000"/>
                      <a:lumOff val="25000"/>
                    </a:schemeClr>
                  </a:solidFill>
                  <a:cs typeface="宋体" pitchFamily="2" charset="-122"/>
                </a:rPr>
                <a:t>财务部</a:t>
              </a:r>
              <a:endParaRPr lang="zh-CN" altLang="zh-CN" sz="1800" b="0" dirty="0">
                <a:solidFill>
                  <a:schemeClr val="tx1">
                    <a:lumMod val="75000"/>
                    <a:lumOff val="25000"/>
                  </a:schemeClr>
                </a:solidFill>
                <a:latin typeface="Arial" pitchFamily="34" charset="0"/>
                <a:cs typeface="宋体" pitchFamily="2" charset="-122"/>
              </a:endParaRPr>
            </a:p>
          </p:txBody>
        </p:sp>
      </p:grpSp>
      <p:grpSp>
        <p:nvGrpSpPr>
          <p:cNvPr id="143" name="组合 142"/>
          <p:cNvGrpSpPr/>
          <p:nvPr/>
        </p:nvGrpSpPr>
        <p:grpSpPr>
          <a:xfrm rot="5400000">
            <a:off x="6286514" y="2842561"/>
            <a:ext cx="982800" cy="313200"/>
            <a:chOff x="352124" y="3681535"/>
            <a:chExt cx="1356787" cy="432383"/>
          </a:xfrm>
        </p:grpSpPr>
        <p:grpSp>
          <p:nvGrpSpPr>
            <p:cNvPr id="144" name="组合 143"/>
            <p:cNvGrpSpPr/>
            <p:nvPr/>
          </p:nvGrpSpPr>
          <p:grpSpPr>
            <a:xfrm>
              <a:off x="352124" y="3681535"/>
              <a:ext cx="1356787" cy="432383"/>
              <a:chOff x="2996228" y="4233604"/>
              <a:chExt cx="3839061" cy="2756815"/>
            </a:xfrm>
            <a:effectLst>
              <a:outerShdw blurRad="381000" dist="254000" dir="8100000" algn="tr" rotWithShape="0">
                <a:prstClr val="black">
                  <a:alpha val="40000"/>
                </a:prstClr>
              </a:outerShdw>
            </a:effectLst>
          </p:grpSpPr>
          <p:sp>
            <p:nvSpPr>
              <p:cNvPr id="146" name="圆角矩形 145"/>
              <p:cNvSpPr/>
              <p:nvPr/>
            </p:nvSpPr>
            <p:spPr>
              <a:xfrm rot="16200000">
                <a:off x="3537351" y="3692481"/>
                <a:ext cx="2756815" cy="3839061"/>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47" name="圆角矩形 146"/>
              <p:cNvSpPr/>
              <p:nvPr/>
            </p:nvSpPr>
            <p:spPr>
              <a:xfrm rot="16200000">
                <a:off x="3610693" y="3738436"/>
                <a:ext cx="2598377" cy="374062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145" name="TextBox 144"/>
            <p:cNvSpPr txBox="1"/>
            <p:nvPr/>
          </p:nvSpPr>
          <p:spPr>
            <a:xfrm rot="16200000">
              <a:off x="812131" y="3547189"/>
              <a:ext cx="329432" cy="701077"/>
            </a:xfrm>
            <a:prstGeom prst="rect">
              <a:avLst/>
            </a:prstGeom>
            <a:noFill/>
          </p:spPr>
          <p:txBody>
            <a:bodyPr vert="horz"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pPr lvl="0"/>
              <a:r>
                <a:rPr lang="zh-CN" altLang="zh-CN" sz="1100" b="0" dirty="0">
                  <a:solidFill>
                    <a:schemeClr val="tx1">
                      <a:lumMod val="75000"/>
                      <a:lumOff val="25000"/>
                    </a:schemeClr>
                  </a:solidFill>
                  <a:cs typeface="宋体" pitchFamily="2" charset="-122"/>
                </a:rPr>
                <a:t>股份部</a:t>
              </a:r>
              <a:endParaRPr lang="zh-CN" altLang="zh-CN" sz="1800" b="0" dirty="0">
                <a:solidFill>
                  <a:schemeClr val="tx1">
                    <a:lumMod val="75000"/>
                    <a:lumOff val="25000"/>
                  </a:schemeClr>
                </a:solidFill>
                <a:latin typeface="Arial" pitchFamily="34" charset="0"/>
                <a:cs typeface="宋体" pitchFamily="2" charset="-122"/>
              </a:endParaRPr>
            </a:p>
          </p:txBody>
        </p:sp>
      </p:grpSp>
      <p:grpSp>
        <p:nvGrpSpPr>
          <p:cNvPr id="148" name="组合 147"/>
          <p:cNvGrpSpPr/>
          <p:nvPr/>
        </p:nvGrpSpPr>
        <p:grpSpPr>
          <a:xfrm rot="5400000">
            <a:off x="7168903" y="2844066"/>
            <a:ext cx="982800" cy="313200"/>
            <a:chOff x="352124" y="3681535"/>
            <a:chExt cx="1356787" cy="432383"/>
          </a:xfrm>
        </p:grpSpPr>
        <p:grpSp>
          <p:nvGrpSpPr>
            <p:cNvPr id="149" name="组合 148"/>
            <p:cNvGrpSpPr/>
            <p:nvPr/>
          </p:nvGrpSpPr>
          <p:grpSpPr>
            <a:xfrm>
              <a:off x="352124" y="3681535"/>
              <a:ext cx="1356787" cy="432383"/>
              <a:chOff x="2996228" y="4233604"/>
              <a:chExt cx="3839061" cy="2756815"/>
            </a:xfrm>
            <a:effectLst>
              <a:outerShdw blurRad="381000" dist="254000" dir="8100000" algn="tr" rotWithShape="0">
                <a:prstClr val="black">
                  <a:alpha val="40000"/>
                </a:prstClr>
              </a:outerShdw>
            </a:effectLst>
          </p:grpSpPr>
          <p:sp>
            <p:nvSpPr>
              <p:cNvPr id="151" name="圆角矩形 150"/>
              <p:cNvSpPr/>
              <p:nvPr/>
            </p:nvSpPr>
            <p:spPr>
              <a:xfrm rot="16200000">
                <a:off x="3537351" y="3692481"/>
                <a:ext cx="2756815" cy="3839061"/>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52" name="圆角矩形 151"/>
              <p:cNvSpPr/>
              <p:nvPr/>
            </p:nvSpPr>
            <p:spPr>
              <a:xfrm rot="16200000">
                <a:off x="3610693" y="3738436"/>
                <a:ext cx="2598377" cy="374062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150" name="TextBox 149"/>
            <p:cNvSpPr txBox="1"/>
            <p:nvPr/>
          </p:nvSpPr>
          <p:spPr>
            <a:xfrm rot="16200000">
              <a:off x="812131" y="3547189"/>
              <a:ext cx="329432" cy="701077"/>
            </a:xfrm>
            <a:prstGeom prst="rect">
              <a:avLst/>
            </a:prstGeom>
            <a:noFill/>
          </p:spPr>
          <p:txBody>
            <a:bodyPr vert="horz"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pPr lvl="0"/>
              <a:r>
                <a:rPr lang="zh-CN" altLang="zh-CN" sz="1100" b="0" dirty="0">
                  <a:solidFill>
                    <a:schemeClr val="tx1">
                      <a:lumMod val="75000"/>
                      <a:lumOff val="25000"/>
                    </a:schemeClr>
                  </a:solidFill>
                  <a:cs typeface="宋体" pitchFamily="2" charset="-122"/>
                </a:rPr>
                <a:t>营销部</a:t>
              </a:r>
              <a:endParaRPr lang="zh-CN" altLang="zh-CN" sz="1800" b="0" dirty="0">
                <a:solidFill>
                  <a:schemeClr val="tx1">
                    <a:lumMod val="75000"/>
                    <a:lumOff val="25000"/>
                  </a:schemeClr>
                </a:solidFill>
                <a:latin typeface="Arial" pitchFamily="34" charset="0"/>
                <a:cs typeface="宋体" pitchFamily="2" charset="-122"/>
              </a:endParaRPr>
            </a:p>
          </p:txBody>
        </p:sp>
      </p:grpSp>
      <p:grpSp>
        <p:nvGrpSpPr>
          <p:cNvPr id="153" name="组合 152"/>
          <p:cNvGrpSpPr/>
          <p:nvPr/>
        </p:nvGrpSpPr>
        <p:grpSpPr>
          <a:xfrm rot="5400000">
            <a:off x="8028456" y="2845568"/>
            <a:ext cx="982800" cy="313200"/>
            <a:chOff x="352124" y="3681535"/>
            <a:chExt cx="1356787" cy="432383"/>
          </a:xfrm>
        </p:grpSpPr>
        <p:grpSp>
          <p:nvGrpSpPr>
            <p:cNvPr id="154" name="组合 153"/>
            <p:cNvGrpSpPr/>
            <p:nvPr/>
          </p:nvGrpSpPr>
          <p:grpSpPr>
            <a:xfrm>
              <a:off x="352124" y="3681535"/>
              <a:ext cx="1356787" cy="432383"/>
              <a:chOff x="2996228" y="4233604"/>
              <a:chExt cx="3839061" cy="2756815"/>
            </a:xfrm>
            <a:effectLst>
              <a:outerShdw blurRad="381000" dist="254000" dir="8100000" algn="tr" rotWithShape="0">
                <a:prstClr val="black">
                  <a:alpha val="40000"/>
                </a:prstClr>
              </a:outerShdw>
            </a:effectLst>
          </p:grpSpPr>
          <p:sp>
            <p:nvSpPr>
              <p:cNvPr id="156" name="圆角矩形 155"/>
              <p:cNvSpPr/>
              <p:nvPr/>
            </p:nvSpPr>
            <p:spPr>
              <a:xfrm rot="16200000">
                <a:off x="3537351" y="3692481"/>
                <a:ext cx="2756815" cy="3839061"/>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57" name="圆角矩形 156"/>
              <p:cNvSpPr/>
              <p:nvPr/>
            </p:nvSpPr>
            <p:spPr>
              <a:xfrm rot="16200000">
                <a:off x="3610693" y="3738436"/>
                <a:ext cx="2598377" cy="374062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155" name="TextBox 154"/>
            <p:cNvSpPr txBox="1"/>
            <p:nvPr/>
          </p:nvSpPr>
          <p:spPr>
            <a:xfrm rot="16200000">
              <a:off x="812131" y="3547189"/>
              <a:ext cx="329432" cy="701077"/>
            </a:xfrm>
            <a:prstGeom prst="rect">
              <a:avLst/>
            </a:prstGeom>
            <a:noFill/>
          </p:spPr>
          <p:txBody>
            <a:bodyPr vert="horz"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pPr lvl="0"/>
              <a:r>
                <a:rPr lang="zh-CN" altLang="zh-CN" sz="1100" b="0" dirty="0">
                  <a:solidFill>
                    <a:schemeClr val="tx1">
                      <a:lumMod val="75000"/>
                      <a:lumOff val="25000"/>
                    </a:schemeClr>
                  </a:solidFill>
                  <a:cs typeface="宋体" pitchFamily="2" charset="-122"/>
                </a:rPr>
                <a:t>国际部</a:t>
              </a:r>
              <a:endParaRPr lang="zh-CN" altLang="zh-CN" sz="1800" b="0" dirty="0">
                <a:solidFill>
                  <a:schemeClr val="tx1">
                    <a:lumMod val="75000"/>
                    <a:lumOff val="25000"/>
                  </a:schemeClr>
                </a:solidFill>
                <a:latin typeface="Arial" pitchFamily="34" charset="0"/>
                <a:cs typeface="宋体" pitchFamily="2" charset="-122"/>
              </a:endParaRPr>
            </a:p>
          </p:txBody>
        </p:sp>
      </p:grpSp>
      <p:grpSp>
        <p:nvGrpSpPr>
          <p:cNvPr id="83" name="组合 82"/>
          <p:cNvGrpSpPr/>
          <p:nvPr/>
        </p:nvGrpSpPr>
        <p:grpSpPr>
          <a:xfrm>
            <a:off x="4083529" y="1035280"/>
            <a:ext cx="982514" cy="313311"/>
            <a:chOff x="814328" y="3219334"/>
            <a:chExt cx="1356392" cy="432536"/>
          </a:xfrm>
        </p:grpSpPr>
        <p:grpSp>
          <p:nvGrpSpPr>
            <p:cNvPr id="84" name="组合 83"/>
            <p:cNvGrpSpPr/>
            <p:nvPr/>
          </p:nvGrpSpPr>
          <p:grpSpPr>
            <a:xfrm>
              <a:off x="814328" y="3219334"/>
              <a:ext cx="1356392" cy="432536"/>
              <a:chOff x="4304043" y="1286668"/>
              <a:chExt cx="3837944" cy="2757793"/>
            </a:xfrm>
            <a:effectLst>
              <a:outerShdw blurRad="381000" dist="254000" dir="8100000" algn="tr" rotWithShape="0">
                <a:prstClr val="black">
                  <a:alpha val="40000"/>
                </a:prstClr>
              </a:outerShdw>
            </a:effectLst>
          </p:grpSpPr>
          <p:sp>
            <p:nvSpPr>
              <p:cNvPr id="86" name="圆角矩形 85"/>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圆角矩形 86"/>
              <p:cNvSpPr/>
              <p:nvPr/>
            </p:nvSpPr>
            <p:spPr>
              <a:xfrm>
                <a:off x="4351927" y="1373342"/>
                <a:ext cx="3742173" cy="258445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5" name="TextBox 84"/>
            <p:cNvSpPr txBox="1"/>
            <p:nvPr/>
          </p:nvSpPr>
          <p:spPr>
            <a:xfrm>
              <a:off x="1020410" y="3331792"/>
              <a:ext cx="953343" cy="233692"/>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pPr lvl="0"/>
              <a:r>
                <a:rPr lang="zh-CN" altLang="en-US" sz="1100" dirty="0">
                  <a:solidFill>
                    <a:srgbClr val="C00000"/>
                  </a:solidFill>
                  <a:cs typeface="宋体" pitchFamily="2" charset="-122"/>
                </a:rPr>
                <a:t>董事会</a:t>
              </a:r>
              <a:endParaRPr lang="zh-CN" altLang="zh-CN" sz="1100" dirty="0">
                <a:solidFill>
                  <a:srgbClr val="C00000"/>
                </a:solidFill>
                <a:cs typeface="宋体" pitchFamily="2" charset="-122"/>
              </a:endParaRPr>
            </a:p>
          </p:txBody>
        </p:sp>
      </p:grpSp>
      <p:grpSp>
        <p:nvGrpSpPr>
          <p:cNvPr id="88" name="组合 87"/>
          <p:cNvGrpSpPr/>
          <p:nvPr/>
        </p:nvGrpSpPr>
        <p:grpSpPr>
          <a:xfrm>
            <a:off x="4073833" y="1457951"/>
            <a:ext cx="982514" cy="313311"/>
            <a:chOff x="814328" y="3219334"/>
            <a:chExt cx="1356392" cy="432536"/>
          </a:xfrm>
        </p:grpSpPr>
        <p:grpSp>
          <p:nvGrpSpPr>
            <p:cNvPr id="89" name="组合 88"/>
            <p:cNvGrpSpPr/>
            <p:nvPr/>
          </p:nvGrpSpPr>
          <p:grpSpPr>
            <a:xfrm>
              <a:off x="814328" y="3219334"/>
              <a:ext cx="1356392" cy="432536"/>
              <a:chOff x="4304043" y="1286668"/>
              <a:chExt cx="3837944" cy="2757793"/>
            </a:xfrm>
            <a:effectLst>
              <a:outerShdw blurRad="381000" dist="254000" dir="8100000" algn="tr" rotWithShape="0">
                <a:prstClr val="black">
                  <a:alpha val="40000"/>
                </a:prstClr>
              </a:outerShdw>
            </a:effectLst>
          </p:grpSpPr>
          <p:sp>
            <p:nvSpPr>
              <p:cNvPr id="91" name="圆角矩形 90"/>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92" name="圆角矩形 91"/>
              <p:cNvSpPr/>
              <p:nvPr/>
            </p:nvSpPr>
            <p:spPr>
              <a:xfrm>
                <a:off x="4351927" y="1373342"/>
                <a:ext cx="3742173" cy="258445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90" name="TextBox 89"/>
            <p:cNvSpPr txBox="1"/>
            <p:nvPr/>
          </p:nvSpPr>
          <p:spPr>
            <a:xfrm>
              <a:off x="1110326" y="3331792"/>
              <a:ext cx="787838" cy="233692"/>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pPr lvl="0"/>
              <a:r>
                <a:rPr lang="zh-CN" altLang="en-US" sz="1100" dirty="0" smtClean="0">
                  <a:solidFill>
                    <a:srgbClr val="C00000"/>
                  </a:solidFill>
                  <a:cs typeface="宋体" pitchFamily="2" charset="-122"/>
                </a:rPr>
                <a:t>总经理</a:t>
              </a:r>
              <a:endParaRPr lang="zh-CN" altLang="zh-CN" sz="1100" dirty="0">
                <a:solidFill>
                  <a:srgbClr val="C00000"/>
                </a:solidFill>
                <a:cs typeface="宋体" pitchFamily="2" charset="-122"/>
              </a:endParaRPr>
            </a:p>
          </p:txBody>
        </p:sp>
      </p:grpSp>
      <p:grpSp>
        <p:nvGrpSpPr>
          <p:cNvPr id="98" name="组合 97"/>
          <p:cNvGrpSpPr/>
          <p:nvPr/>
        </p:nvGrpSpPr>
        <p:grpSpPr>
          <a:xfrm>
            <a:off x="4074819" y="1903970"/>
            <a:ext cx="982514" cy="313311"/>
            <a:chOff x="814328" y="3219334"/>
            <a:chExt cx="1356392" cy="432536"/>
          </a:xfrm>
        </p:grpSpPr>
        <p:grpSp>
          <p:nvGrpSpPr>
            <p:cNvPr id="99" name="组合 98"/>
            <p:cNvGrpSpPr/>
            <p:nvPr/>
          </p:nvGrpSpPr>
          <p:grpSpPr>
            <a:xfrm>
              <a:off x="814328" y="3219334"/>
              <a:ext cx="1356392" cy="432536"/>
              <a:chOff x="4304043" y="1286668"/>
              <a:chExt cx="3837944" cy="2757793"/>
            </a:xfrm>
            <a:effectLst>
              <a:outerShdw blurRad="381000" dist="254000" dir="8100000" algn="tr" rotWithShape="0">
                <a:prstClr val="black">
                  <a:alpha val="40000"/>
                </a:prstClr>
              </a:outerShdw>
            </a:effectLst>
          </p:grpSpPr>
          <p:sp>
            <p:nvSpPr>
              <p:cNvPr id="101" name="圆角矩形 100"/>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02" name="圆角矩形 101"/>
              <p:cNvSpPr/>
              <p:nvPr/>
            </p:nvSpPr>
            <p:spPr>
              <a:xfrm>
                <a:off x="4351927" y="1373342"/>
                <a:ext cx="3742173" cy="258445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100" name="TextBox 99"/>
            <p:cNvSpPr txBox="1"/>
            <p:nvPr/>
          </p:nvSpPr>
          <p:spPr>
            <a:xfrm>
              <a:off x="1110326" y="3331792"/>
              <a:ext cx="787838" cy="233692"/>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pPr lvl="0"/>
              <a:r>
                <a:rPr lang="zh-CN" altLang="en-US" sz="1100" dirty="0" smtClean="0">
                  <a:solidFill>
                    <a:schemeClr val="tx1">
                      <a:lumMod val="75000"/>
                      <a:lumOff val="25000"/>
                    </a:schemeClr>
                  </a:solidFill>
                  <a:cs typeface="宋体" pitchFamily="2" charset="-122"/>
                </a:rPr>
                <a:t>行政副总</a:t>
              </a:r>
              <a:endParaRPr lang="zh-CN" altLang="zh-CN" sz="1100" dirty="0">
                <a:solidFill>
                  <a:schemeClr val="tx1">
                    <a:lumMod val="75000"/>
                    <a:lumOff val="25000"/>
                  </a:schemeClr>
                </a:solidFill>
                <a:cs typeface="宋体" pitchFamily="2" charset="-122"/>
              </a:endParaRPr>
            </a:p>
          </p:txBody>
        </p:sp>
      </p:grpSp>
      <p:cxnSp>
        <p:nvCxnSpPr>
          <p:cNvPr id="464" name="直接连接符 463"/>
          <p:cNvCxnSpPr/>
          <p:nvPr/>
        </p:nvCxnSpPr>
        <p:spPr>
          <a:xfrm>
            <a:off x="2320820" y="3658966"/>
            <a:ext cx="1005" cy="14905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65" name="TextBox 464"/>
          <p:cNvSpPr txBox="1"/>
          <p:nvPr/>
        </p:nvSpPr>
        <p:spPr>
          <a:xfrm>
            <a:off x="3563888" y="475567"/>
            <a:ext cx="2016224" cy="307777"/>
          </a:xfrm>
          <a:prstGeom prst="rect">
            <a:avLst/>
          </a:prstGeom>
          <a:noFill/>
        </p:spPr>
        <p:txBody>
          <a:bodyPr wrap="square" lIns="0" tIns="0" rIns="0" bIns="0" rtlCol="0">
            <a:spAutoFit/>
          </a:bodyPr>
          <a:lstStyle/>
          <a:p>
            <a:pPr algn="ctr"/>
            <a:r>
              <a:rPr lang="zh-CN" altLang="en-US" sz="2000" b="1" dirty="0" smtClean="0">
                <a:latin typeface="微软雅黑" pitchFamily="34" charset="-122"/>
                <a:ea typeface="微软雅黑" pitchFamily="34" charset="-122"/>
              </a:rPr>
              <a:t>组织架构</a:t>
            </a:r>
            <a:endParaRPr lang="zh-CN" altLang="en-US" sz="1000" dirty="0">
              <a:latin typeface="微软雅黑" pitchFamily="34" charset="-122"/>
              <a:ea typeface="微软雅黑" pitchFamily="34" charset="-122"/>
            </a:endParaRPr>
          </a:p>
        </p:txBody>
      </p:sp>
    </p:spTree>
    <p:extLst>
      <p:ext uri="{BB962C8B-B14F-4D97-AF65-F5344CB8AC3E}">
        <p14:creationId xmlns:p14="http://schemas.microsoft.com/office/powerpoint/2010/main" val="1282316457"/>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p:cTn id="7" dur="500" fill="hold"/>
                                        <p:tgtEl>
                                          <p:spTgt spid="83"/>
                                        </p:tgtEl>
                                        <p:attrNameLst>
                                          <p:attrName>ppt_w</p:attrName>
                                        </p:attrNameLst>
                                      </p:cBhvr>
                                      <p:tavLst>
                                        <p:tav tm="0">
                                          <p:val>
                                            <p:fltVal val="0"/>
                                          </p:val>
                                        </p:tav>
                                        <p:tav tm="100000">
                                          <p:val>
                                            <p:strVal val="#ppt_w"/>
                                          </p:val>
                                        </p:tav>
                                      </p:tavLst>
                                    </p:anim>
                                    <p:anim calcmode="lin" valueType="num">
                                      <p:cBhvr>
                                        <p:cTn id="8" dur="500" fill="hold"/>
                                        <p:tgtEl>
                                          <p:spTgt spid="83"/>
                                        </p:tgtEl>
                                        <p:attrNameLst>
                                          <p:attrName>ppt_h</p:attrName>
                                        </p:attrNameLst>
                                      </p:cBhvr>
                                      <p:tavLst>
                                        <p:tav tm="0">
                                          <p:val>
                                            <p:fltVal val="0"/>
                                          </p:val>
                                        </p:tav>
                                        <p:tav tm="100000">
                                          <p:val>
                                            <p:strVal val="#ppt_h"/>
                                          </p:val>
                                        </p:tav>
                                      </p:tavLst>
                                    </p:anim>
                                    <p:animEffect transition="in" filter="fade">
                                      <p:cBhvr>
                                        <p:cTn id="9" dur="500"/>
                                        <p:tgtEl>
                                          <p:spTgt spid="83"/>
                                        </p:tgtEl>
                                      </p:cBhvr>
                                    </p:animEffect>
                                    <p:anim calcmode="lin" valueType="num">
                                      <p:cBhvr>
                                        <p:cTn id="10" dur="500" fill="hold"/>
                                        <p:tgtEl>
                                          <p:spTgt spid="83"/>
                                        </p:tgtEl>
                                        <p:attrNameLst>
                                          <p:attrName>ppt_x</p:attrName>
                                        </p:attrNameLst>
                                      </p:cBhvr>
                                      <p:tavLst>
                                        <p:tav tm="0">
                                          <p:val>
                                            <p:fltVal val="0.5"/>
                                          </p:val>
                                        </p:tav>
                                        <p:tav tm="100000">
                                          <p:val>
                                            <p:strVal val="#ppt_x"/>
                                          </p:val>
                                        </p:tav>
                                      </p:tavLst>
                                    </p:anim>
                                    <p:anim calcmode="lin" valueType="num">
                                      <p:cBhvr>
                                        <p:cTn id="11" dur="500" fill="hold"/>
                                        <p:tgtEl>
                                          <p:spTgt spid="83"/>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53" presetClass="entr" presetSubtype="528" fill="hold" nodeType="afterEffect">
                                  <p:stCondLst>
                                    <p:cond delay="0"/>
                                  </p:stCondLst>
                                  <p:childTnLst>
                                    <p:set>
                                      <p:cBhvr>
                                        <p:cTn id="14" dur="1" fill="hold">
                                          <p:stCondLst>
                                            <p:cond delay="0"/>
                                          </p:stCondLst>
                                        </p:cTn>
                                        <p:tgtEl>
                                          <p:spTgt spid="88"/>
                                        </p:tgtEl>
                                        <p:attrNameLst>
                                          <p:attrName>style.visibility</p:attrName>
                                        </p:attrNameLst>
                                      </p:cBhvr>
                                      <p:to>
                                        <p:strVal val="visible"/>
                                      </p:to>
                                    </p:set>
                                    <p:anim calcmode="lin" valueType="num">
                                      <p:cBhvr>
                                        <p:cTn id="15" dur="500" fill="hold"/>
                                        <p:tgtEl>
                                          <p:spTgt spid="88"/>
                                        </p:tgtEl>
                                        <p:attrNameLst>
                                          <p:attrName>ppt_w</p:attrName>
                                        </p:attrNameLst>
                                      </p:cBhvr>
                                      <p:tavLst>
                                        <p:tav tm="0">
                                          <p:val>
                                            <p:fltVal val="0"/>
                                          </p:val>
                                        </p:tav>
                                        <p:tav tm="100000">
                                          <p:val>
                                            <p:strVal val="#ppt_w"/>
                                          </p:val>
                                        </p:tav>
                                      </p:tavLst>
                                    </p:anim>
                                    <p:anim calcmode="lin" valueType="num">
                                      <p:cBhvr>
                                        <p:cTn id="16" dur="500" fill="hold"/>
                                        <p:tgtEl>
                                          <p:spTgt spid="88"/>
                                        </p:tgtEl>
                                        <p:attrNameLst>
                                          <p:attrName>ppt_h</p:attrName>
                                        </p:attrNameLst>
                                      </p:cBhvr>
                                      <p:tavLst>
                                        <p:tav tm="0">
                                          <p:val>
                                            <p:fltVal val="0"/>
                                          </p:val>
                                        </p:tav>
                                        <p:tav tm="100000">
                                          <p:val>
                                            <p:strVal val="#ppt_h"/>
                                          </p:val>
                                        </p:tav>
                                      </p:tavLst>
                                    </p:anim>
                                    <p:animEffect transition="in" filter="fade">
                                      <p:cBhvr>
                                        <p:cTn id="17" dur="500"/>
                                        <p:tgtEl>
                                          <p:spTgt spid="88"/>
                                        </p:tgtEl>
                                      </p:cBhvr>
                                    </p:animEffect>
                                    <p:anim calcmode="lin" valueType="num">
                                      <p:cBhvr>
                                        <p:cTn id="18" dur="500" fill="hold"/>
                                        <p:tgtEl>
                                          <p:spTgt spid="88"/>
                                        </p:tgtEl>
                                        <p:attrNameLst>
                                          <p:attrName>ppt_x</p:attrName>
                                        </p:attrNameLst>
                                      </p:cBhvr>
                                      <p:tavLst>
                                        <p:tav tm="0">
                                          <p:val>
                                            <p:fltVal val="0.5"/>
                                          </p:val>
                                        </p:tav>
                                        <p:tav tm="100000">
                                          <p:val>
                                            <p:strVal val="#ppt_x"/>
                                          </p:val>
                                        </p:tav>
                                      </p:tavLst>
                                    </p:anim>
                                    <p:anim calcmode="lin" valueType="num">
                                      <p:cBhvr>
                                        <p:cTn id="19" dur="500" fill="hold"/>
                                        <p:tgtEl>
                                          <p:spTgt spid="88"/>
                                        </p:tgtEl>
                                        <p:attrNameLst>
                                          <p:attrName>ppt_y</p:attrName>
                                        </p:attrNameLst>
                                      </p:cBhvr>
                                      <p:tavLst>
                                        <p:tav tm="0">
                                          <p:val>
                                            <p:fltVal val="0.5"/>
                                          </p:val>
                                        </p:tav>
                                        <p:tav tm="100000">
                                          <p:val>
                                            <p:strVal val="#ppt_y"/>
                                          </p:val>
                                        </p:tav>
                                      </p:tavLst>
                                    </p:anim>
                                  </p:childTnLst>
                                </p:cTn>
                              </p:par>
                            </p:childTnLst>
                          </p:cTn>
                        </p:par>
                        <p:par>
                          <p:cTn id="20" fill="hold">
                            <p:stCondLst>
                              <p:cond delay="1000"/>
                            </p:stCondLst>
                            <p:childTnLst>
                              <p:par>
                                <p:cTn id="21" presetID="22" presetClass="entr" presetSubtype="1" fill="hold" nodeType="afterEffect">
                                  <p:stCondLst>
                                    <p:cond delay="0"/>
                                  </p:stCondLst>
                                  <p:childTnLst>
                                    <p:set>
                                      <p:cBhvr>
                                        <p:cTn id="22" dur="1" fill="hold">
                                          <p:stCondLst>
                                            <p:cond delay="0"/>
                                          </p:stCondLst>
                                        </p:cTn>
                                        <p:tgtEl>
                                          <p:spTgt spid="374"/>
                                        </p:tgtEl>
                                        <p:attrNameLst>
                                          <p:attrName>style.visibility</p:attrName>
                                        </p:attrNameLst>
                                      </p:cBhvr>
                                      <p:to>
                                        <p:strVal val="visible"/>
                                      </p:to>
                                    </p:set>
                                    <p:animEffect transition="in" filter="wipe(up)">
                                      <p:cBhvr>
                                        <p:cTn id="23" dur="500"/>
                                        <p:tgtEl>
                                          <p:spTgt spid="374"/>
                                        </p:tgtEl>
                                      </p:cBhvr>
                                    </p:animEffect>
                                  </p:childTnLst>
                                </p:cTn>
                              </p:par>
                            </p:childTnLst>
                          </p:cTn>
                        </p:par>
                        <p:par>
                          <p:cTn id="24" fill="hold">
                            <p:stCondLst>
                              <p:cond delay="1500"/>
                            </p:stCondLst>
                            <p:childTnLst>
                              <p:par>
                                <p:cTn id="25" presetID="16" presetClass="entr" presetSubtype="37" fill="hold" nodeType="afterEffect">
                                  <p:stCondLst>
                                    <p:cond delay="0"/>
                                  </p:stCondLst>
                                  <p:childTnLst>
                                    <p:set>
                                      <p:cBhvr>
                                        <p:cTn id="26" dur="1" fill="hold">
                                          <p:stCondLst>
                                            <p:cond delay="0"/>
                                          </p:stCondLst>
                                        </p:cTn>
                                        <p:tgtEl>
                                          <p:spTgt spid="363"/>
                                        </p:tgtEl>
                                        <p:attrNameLst>
                                          <p:attrName>style.visibility</p:attrName>
                                        </p:attrNameLst>
                                      </p:cBhvr>
                                      <p:to>
                                        <p:strVal val="visible"/>
                                      </p:to>
                                    </p:set>
                                    <p:animEffect transition="in" filter="barn(outVertical)">
                                      <p:cBhvr>
                                        <p:cTn id="27" dur="500"/>
                                        <p:tgtEl>
                                          <p:spTgt spid="363"/>
                                        </p:tgtEl>
                                      </p:cBhvr>
                                    </p:animEffect>
                                  </p:childTnLst>
                                </p:cTn>
                              </p:par>
                            </p:childTnLst>
                          </p:cTn>
                        </p:par>
                        <p:par>
                          <p:cTn id="28" fill="hold">
                            <p:stCondLst>
                              <p:cond delay="2000"/>
                            </p:stCondLst>
                            <p:childTnLst>
                              <p:par>
                                <p:cTn id="29" presetID="22" presetClass="entr" presetSubtype="1" fill="hold" nodeType="afterEffect">
                                  <p:stCondLst>
                                    <p:cond delay="0"/>
                                  </p:stCondLst>
                                  <p:childTnLst>
                                    <p:set>
                                      <p:cBhvr>
                                        <p:cTn id="30" dur="1" fill="hold">
                                          <p:stCondLst>
                                            <p:cond delay="0"/>
                                          </p:stCondLst>
                                        </p:cTn>
                                        <p:tgtEl>
                                          <p:spTgt spid="382"/>
                                        </p:tgtEl>
                                        <p:attrNameLst>
                                          <p:attrName>style.visibility</p:attrName>
                                        </p:attrNameLst>
                                      </p:cBhvr>
                                      <p:to>
                                        <p:strVal val="visible"/>
                                      </p:to>
                                    </p:set>
                                    <p:animEffect transition="in" filter="wipe(up)">
                                      <p:cBhvr>
                                        <p:cTn id="31" dur="500"/>
                                        <p:tgtEl>
                                          <p:spTgt spid="382"/>
                                        </p:tgtEl>
                                      </p:cBhvr>
                                    </p:animEffect>
                                  </p:childTnLst>
                                </p:cTn>
                              </p:par>
                              <p:par>
                                <p:cTn id="32" presetID="22" presetClass="entr" presetSubtype="1" fill="hold" nodeType="withEffect">
                                  <p:stCondLst>
                                    <p:cond delay="0"/>
                                  </p:stCondLst>
                                  <p:childTnLst>
                                    <p:set>
                                      <p:cBhvr>
                                        <p:cTn id="33" dur="1" fill="hold">
                                          <p:stCondLst>
                                            <p:cond delay="0"/>
                                          </p:stCondLst>
                                        </p:cTn>
                                        <p:tgtEl>
                                          <p:spTgt spid="379"/>
                                        </p:tgtEl>
                                        <p:attrNameLst>
                                          <p:attrName>style.visibility</p:attrName>
                                        </p:attrNameLst>
                                      </p:cBhvr>
                                      <p:to>
                                        <p:strVal val="visible"/>
                                      </p:to>
                                    </p:set>
                                    <p:animEffect transition="in" filter="wipe(up)">
                                      <p:cBhvr>
                                        <p:cTn id="34" dur="500"/>
                                        <p:tgtEl>
                                          <p:spTgt spid="379"/>
                                        </p:tgtEl>
                                      </p:cBhvr>
                                    </p:animEffect>
                                  </p:childTnLst>
                                </p:cTn>
                              </p:par>
                            </p:childTnLst>
                          </p:cTn>
                        </p:par>
                        <p:par>
                          <p:cTn id="35" fill="hold">
                            <p:stCondLst>
                              <p:cond delay="2500"/>
                            </p:stCondLst>
                            <p:childTnLst>
                              <p:par>
                                <p:cTn id="36" presetID="53" presetClass="entr" presetSubtype="16" fill="hold" nodeType="afterEffect">
                                  <p:stCondLst>
                                    <p:cond delay="0"/>
                                  </p:stCondLst>
                                  <p:childTnLst>
                                    <p:set>
                                      <p:cBhvr>
                                        <p:cTn id="37" dur="1" fill="hold">
                                          <p:stCondLst>
                                            <p:cond delay="0"/>
                                          </p:stCondLst>
                                        </p:cTn>
                                        <p:tgtEl>
                                          <p:spTgt spid="93"/>
                                        </p:tgtEl>
                                        <p:attrNameLst>
                                          <p:attrName>style.visibility</p:attrName>
                                        </p:attrNameLst>
                                      </p:cBhvr>
                                      <p:to>
                                        <p:strVal val="visible"/>
                                      </p:to>
                                    </p:set>
                                    <p:anim calcmode="lin" valueType="num">
                                      <p:cBhvr>
                                        <p:cTn id="38" dur="500" fill="hold"/>
                                        <p:tgtEl>
                                          <p:spTgt spid="93"/>
                                        </p:tgtEl>
                                        <p:attrNameLst>
                                          <p:attrName>ppt_w</p:attrName>
                                        </p:attrNameLst>
                                      </p:cBhvr>
                                      <p:tavLst>
                                        <p:tav tm="0">
                                          <p:val>
                                            <p:fltVal val="0"/>
                                          </p:val>
                                        </p:tav>
                                        <p:tav tm="100000">
                                          <p:val>
                                            <p:strVal val="#ppt_w"/>
                                          </p:val>
                                        </p:tav>
                                      </p:tavLst>
                                    </p:anim>
                                    <p:anim calcmode="lin" valueType="num">
                                      <p:cBhvr>
                                        <p:cTn id="39" dur="500" fill="hold"/>
                                        <p:tgtEl>
                                          <p:spTgt spid="93"/>
                                        </p:tgtEl>
                                        <p:attrNameLst>
                                          <p:attrName>ppt_h</p:attrName>
                                        </p:attrNameLst>
                                      </p:cBhvr>
                                      <p:tavLst>
                                        <p:tav tm="0">
                                          <p:val>
                                            <p:fltVal val="0"/>
                                          </p:val>
                                        </p:tav>
                                        <p:tav tm="100000">
                                          <p:val>
                                            <p:strVal val="#ppt_h"/>
                                          </p:val>
                                        </p:tav>
                                      </p:tavLst>
                                    </p:anim>
                                    <p:animEffect transition="in" filter="fade">
                                      <p:cBhvr>
                                        <p:cTn id="40" dur="500"/>
                                        <p:tgtEl>
                                          <p:spTgt spid="93"/>
                                        </p:tgtEl>
                                      </p:cBhvr>
                                    </p:animEffect>
                                  </p:childTnLst>
                                </p:cTn>
                              </p:par>
                              <p:par>
                                <p:cTn id="41" presetID="53" presetClass="entr" presetSubtype="16" fill="hold" nodeType="withEffect">
                                  <p:stCondLst>
                                    <p:cond delay="0"/>
                                  </p:stCondLst>
                                  <p:childTnLst>
                                    <p:set>
                                      <p:cBhvr>
                                        <p:cTn id="42" dur="1" fill="hold">
                                          <p:stCondLst>
                                            <p:cond delay="0"/>
                                          </p:stCondLst>
                                        </p:cTn>
                                        <p:tgtEl>
                                          <p:spTgt spid="103"/>
                                        </p:tgtEl>
                                        <p:attrNameLst>
                                          <p:attrName>style.visibility</p:attrName>
                                        </p:attrNameLst>
                                      </p:cBhvr>
                                      <p:to>
                                        <p:strVal val="visible"/>
                                      </p:to>
                                    </p:set>
                                    <p:anim calcmode="lin" valueType="num">
                                      <p:cBhvr>
                                        <p:cTn id="43" dur="500" fill="hold"/>
                                        <p:tgtEl>
                                          <p:spTgt spid="103"/>
                                        </p:tgtEl>
                                        <p:attrNameLst>
                                          <p:attrName>ppt_w</p:attrName>
                                        </p:attrNameLst>
                                      </p:cBhvr>
                                      <p:tavLst>
                                        <p:tav tm="0">
                                          <p:val>
                                            <p:fltVal val="0"/>
                                          </p:val>
                                        </p:tav>
                                        <p:tav tm="100000">
                                          <p:val>
                                            <p:strVal val="#ppt_w"/>
                                          </p:val>
                                        </p:tav>
                                      </p:tavLst>
                                    </p:anim>
                                    <p:anim calcmode="lin" valueType="num">
                                      <p:cBhvr>
                                        <p:cTn id="44" dur="500" fill="hold"/>
                                        <p:tgtEl>
                                          <p:spTgt spid="103"/>
                                        </p:tgtEl>
                                        <p:attrNameLst>
                                          <p:attrName>ppt_h</p:attrName>
                                        </p:attrNameLst>
                                      </p:cBhvr>
                                      <p:tavLst>
                                        <p:tav tm="0">
                                          <p:val>
                                            <p:fltVal val="0"/>
                                          </p:val>
                                        </p:tav>
                                        <p:tav tm="100000">
                                          <p:val>
                                            <p:strVal val="#ppt_h"/>
                                          </p:val>
                                        </p:tav>
                                      </p:tavLst>
                                    </p:anim>
                                    <p:animEffect transition="in" filter="fade">
                                      <p:cBhvr>
                                        <p:cTn id="45" dur="500"/>
                                        <p:tgtEl>
                                          <p:spTgt spid="103"/>
                                        </p:tgtEl>
                                      </p:cBhvr>
                                    </p:animEffect>
                                  </p:childTnLst>
                                </p:cTn>
                              </p:par>
                              <p:par>
                                <p:cTn id="46" presetID="53" presetClass="entr" presetSubtype="16" fill="hold" nodeType="withEffect">
                                  <p:stCondLst>
                                    <p:cond delay="0"/>
                                  </p:stCondLst>
                                  <p:childTnLst>
                                    <p:set>
                                      <p:cBhvr>
                                        <p:cTn id="47" dur="1" fill="hold">
                                          <p:stCondLst>
                                            <p:cond delay="0"/>
                                          </p:stCondLst>
                                        </p:cTn>
                                        <p:tgtEl>
                                          <p:spTgt spid="98"/>
                                        </p:tgtEl>
                                        <p:attrNameLst>
                                          <p:attrName>style.visibility</p:attrName>
                                        </p:attrNameLst>
                                      </p:cBhvr>
                                      <p:to>
                                        <p:strVal val="visible"/>
                                      </p:to>
                                    </p:set>
                                    <p:anim calcmode="lin" valueType="num">
                                      <p:cBhvr>
                                        <p:cTn id="48" dur="500" fill="hold"/>
                                        <p:tgtEl>
                                          <p:spTgt spid="98"/>
                                        </p:tgtEl>
                                        <p:attrNameLst>
                                          <p:attrName>ppt_w</p:attrName>
                                        </p:attrNameLst>
                                      </p:cBhvr>
                                      <p:tavLst>
                                        <p:tav tm="0">
                                          <p:val>
                                            <p:fltVal val="0"/>
                                          </p:val>
                                        </p:tav>
                                        <p:tav tm="100000">
                                          <p:val>
                                            <p:strVal val="#ppt_w"/>
                                          </p:val>
                                        </p:tav>
                                      </p:tavLst>
                                    </p:anim>
                                    <p:anim calcmode="lin" valueType="num">
                                      <p:cBhvr>
                                        <p:cTn id="49" dur="500" fill="hold"/>
                                        <p:tgtEl>
                                          <p:spTgt spid="98"/>
                                        </p:tgtEl>
                                        <p:attrNameLst>
                                          <p:attrName>ppt_h</p:attrName>
                                        </p:attrNameLst>
                                      </p:cBhvr>
                                      <p:tavLst>
                                        <p:tav tm="0">
                                          <p:val>
                                            <p:fltVal val="0"/>
                                          </p:val>
                                        </p:tav>
                                        <p:tav tm="100000">
                                          <p:val>
                                            <p:strVal val="#ppt_h"/>
                                          </p:val>
                                        </p:tav>
                                      </p:tavLst>
                                    </p:anim>
                                    <p:animEffect transition="in" filter="fade">
                                      <p:cBhvr>
                                        <p:cTn id="50" dur="500"/>
                                        <p:tgtEl>
                                          <p:spTgt spid="98"/>
                                        </p:tgtEl>
                                      </p:cBhvr>
                                    </p:animEffect>
                                  </p:childTnLst>
                                </p:cTn>
                              </p:par>
                            </p:childTnLst>
                          </p:cTn>
                        </p:par>
                        <p:par>
                          <p:cTn id="51" fill="hold">
                            <p:stCondLst>
                              <p:cond delay="3000"/>
                            </p:stCondLst>
                            <p:childTnLst>
                              <p:par>
                                <p:cTn id="52" presetID="16" presetClass="entr" presetSubtype="37" fill="hold" nodeType="afterEffect">
                                  <p:stCondLst>
                                    <p:cond delay="0"/>
                                  </p:stCondLst>
                                  <p:childTnLst>
                                    <p:set>
                                      <p:cBhvr>
                                        <p:cTn id="53" dur="1" fill="hold">
                                          <p:stCondLst>
                                            <p:cond delay="0"/>
                                          </p:stCondLst>
                                        </p:cTn>
                                        <p:tgtEl>
                                          <p:spTgt spid="367"/>
                                        </p:tgtEl>
                                        <p:attrNameLst>
                                          <p:attrName>style.visibility</p:attrName>
                                        </p:attrNameLst>
                                      </p:cBhvr>
                                      <p:to>
                                        <p:strVal val="visible"/>
                                      </p:to>
                                    </p:set>
                                    <p:animEffect transition="in" filter="barn(outVertical)">
                                      <p:cBhvr>
                                        <p:cTn id="54" dur="500"/>
                                        <p:tgtEl>
                                          <p:spTgt spid="367"/>
                                        </p:tgtEl>
                                      </p:cBhvr>
                                    </p:animEffect>
                                  </p:childTnLst>
                                </p:cTn>
                              </p:par>
                              <p:par>
                                <p:cTn id="55" presetID="16" presetClass="entr" presetSubtype="37" fill="hold" nodeType="withEffect">
                                  <p:stCondLst>
                                    <p:cond delay="0"/>
                                  </p:stCondLst>
                                  <p:childTnLst>
                                    <p:set>
                                      <p:cBhvr>
                                        <p:cTn id="56" dur="1" fill="hold">
                                          <p:stCondLst>
                                            <p:cond delay="0"/>
                                          </p:stCondLst>
                                        </p:cTn>
                                        <p:tgtEl>
                                          <p:spTgt spid="369"/>
                                        </p:tgtEl>
                                        <p:attrNameLst>
                                          <p:attrName>style.visibility</p:attrName>
                                        </p:attrNameLst>
                                      </p:cBhvr>
                                      <p:to>
                                        <p:strVal val="visible"/>
                                      </p:to>
                                    </p:set>
                                    <p:animEffect transition="in" filter="barn(outVertical)">
                                      <p:cBhvr>
                                        <p:cTn id="57" dur="500"/>
                                        <p:tgtEl>
                                          <p:spTgt spid="369"/>
                                        </p:tgtEl>
                                      </p:cBhvr>
                                    </p:animEffect>
                                  </p:childTnLst>
                                </p:cTn>
                              </p:par>
                              <p:par>
                                <p:cTn id="58" presetID="16" presetClass="entr" presetSubtype="37" fill="hold" nodeType="withEffect">
                                  <p:stCondLst>
                                    <p:cond delay="0"/>
                                  </p:stCondLst>
                                  <p:childTnLst>
                                    <p:set>
                                      <p:cBhvr>
                                        <p:cTn id="59" dur="1" fill="hold">
                                          <p:stCondLst>
                                            <p:cond delay="0"/>
                                          </p:stCondLst>
                                        </p:cTn>
                                        <p:tgtEl>
                                          <p:spTgt spid="372"/>
                                        </p:tgtEl>
                                        <p:attrNameLst>
                                          <p:attrName>style.visibility</p:attrName>
                                        </p:attrNameLst>
                                      </p:cBhvr>
                                      <p:to>
                                        <p:strVal val="visible"/>
                                      </p:to>
                                    </p:set>
                                    <p:animEffect transition="in" filter="barn(outVertical)">
                                      <p:cBhvr>
                                        <p:cTn id="60" dur="500"/>
                                        <p:tgtEl>
                                          <p:spTgt spid="372"/>
                                        </p:tgtEl>
                                      </p:cBhvr>
                                    </p:animEffect>
                                  </p:childTnLst>
                                </p:cTn>
                              </p:par>
                            </p:childTnLst>
                          </p:cTn>
                        </p:par>
                        <p:par>
                          <p:cTn id="61" fill="hold">
                            <p:stCondLst>
                              <p:cond delay="3500"/>
                            </p:stCondLst>
                            <p:childTnLst>
                              <p:par>
                                <p:cTn id="62" presetID="22" presetClass="entr" presetSubtype="1" fill="hold" nodeType="afterEffect">
                                  <p:stCondLst>
                                    <p:cond delay="0"/>
                                  </p:stCondLst>
                                  <p:childTnLst>
                                    <p:set>
                                      <p:cBhvr>
                                        <p:cTn id="63" dur="1" fill="hold">
                                          <p:stCondLst>
                                            <p:cond delay="0"/>
                                          </p:stCondLst>
                                        </p:cTn>
                                        <p:tgtEl>
                                          <p:spTgt spid="383"/>
                                        </p:tgtEl>
                                        <p:attrNameLst>
                                          <p:attrName>style.visibility</p:attrName>
                                        </p:attrNameLst>
                                      </p:cBhvr>
                                      <p:to>
                                        <p:strVal val="visible"/>
                                      </p:to>
                                    </p:set>
                                    <p:animEffect transition="in" filter="wipe(up)">
                                      <p:cBhvr>
                                        <p:cTn id="64" dur="500"/>
                                        <p:tgtEl>
                                          <p:spTgt spid="383"/>
                                        </p:tgtEl>
                                      </p:cBhvr>
                                    </p:animEffect>
                                  </p:childTnLst>
                                </p:cTn>
                              </p:par>
                              <p:par>
                                <p:cTn id="65" presetID="22" presetClass="entr" presetSubtype="1" fill="hold" nodeType="withEffect">
                                  <p:stCondLst>
                                    <p:cond delay="0"/>
                                  </p:stCondLst>
                                  <p:childTnLst>
                                    <p:set>
                                      <p:cBhvr>
                                        <p:cTn id="66" dur="1" fill="hold">
                                          <p:stCondLst>
                                            <p:cond delay="0"/>
                                          </p:stCondLst>
                                        </p:cTn>
                                        <p:tgtEl>
                                          <p:spTgt spid="388"/>
                                        </p:tgtEl>
                                        <p:attrNameLst>
                                          <p:attrName>style.visibility</p:attrName>
                                        </p:attrNameLst>
                                      </p:cBhvr>
                                      <p:to>
                                        <p:strVal val="visible"/>
                                      </p:to>
                                    </p:set>
                                    <p:animEffect transition="in" filter="wipe(up)">
                                      <p:cBhvr>
                                        <p:cTn id="67" dur="500"/>
                                        <p:tgtEl>
                                          <p:spTgt spid="388"/>
                                        </p:tgtEl>
                                      </p:cBhvr>
                                    </p:animEffect>
                                  </p:childTnLst>
                                </p:cTn>
                              </p:par>
                              <p:par>
                                <p:cTn id="68" presetID="22" presetClass="entr" presetSubtype="1" fill="hold" nodeType="withEffect">
                                  <p:stCondLst>
                                    <p:cond delay="0"/>
                                  </p:stCondLst>
                                  <p:childTnLst>
                                    <p:set>
                                      <p:cBhvr>
                                        <p:cTn id="69" dur="1" fill="hold">
                                          <p:stCondLst>
                                            <p:cond delay="0"/>
                                          </p:stCondLst>
                                        </p:cTn>
                                        <p:tgtEl>
                                          <p:spTgt spid="389"/>
                                        </p:tgtEl>
                                        <p:attrNameLst>
                                          <p:attrName>style.visibility</p:attrName>
                                        </p:attrNameLst>
                                      </p:cBhvr>
                                      <p:to>
                                        <p:strVal val="visible"/>
                                      </p:to>
                                    </p:set>
                                    <p:animEffect transition="in" filter="wipe(up)">
                                      <p:cBhvr>
                                        <p:cTn id="70" dur="500"/>
                                        <p:tgtEl>
                                          <p:spTgt spid="389"/>
                                        </p:tgtEl>
                                      </p:cBhvr>
                                    </p:animEffect>
                                  </p:childTnLst>
                                </p:cTn>
                              </p:par>
                              <p:par>
                                <p:cTn id="71" presetID="22" presetClass="entr" presetSubtype="1" fill="hold" nodeType="withEffect">
                                  <p:stCondLst>
                                    <p:cond delay="0"/>
                                  </p:stCondLst>
                                  <p:childTnLst>
                                    <p:set>
                                      <p:cBhvr>
                                        <p:cTn id="72" dur="1" fill="hold">
                                          <p:stCondLst>
                                            <p:cond delay="0"/>
                                          </p:stCondLst>
                                        </p:cTn>
                                        <p:tgtEl>
                                          <p:spTgt spid="390"/>
                                        </p:tgtEl>
                                        <p:attrNameLst>
                                          <p:attrName>style.visibility</p:attrName>
                                        </p:attrNameLst>
                                      </p:cBhvr>
                                      <p:to>
                                        <p:strVal val="visible"/>
                                      </p:to>
                                    </p:set>
                                    <p:animEffect transition="in" filter="wipe(up)">
                                      <p:cBhvr>
                                        <p:cTn id="73" dur="500"/>
                                        <p:tgtEl>
                                          <p:spTgt spid="390"/>
                                        </p:tgtEl>
                                      </p:cBhvr>
                                    </p:animEffect>
                                  </p:childTnLst>
                                </p:cTn>
                              </p:par>
                              <p:par>
                                <p:cTn id="74" presetID="22" presetClass="entr" presetSubtype="1" fill="hold" nodeType="withEffect">
                                  <p:stCondLst>
                                    <p:cond delay="0"/>
                                  </p:stCondLst>
                                  <p:childTnLst>
                                    <p:set>
                                      <p:cBhvr>
                                        <p:cTn id="75" dur="1" fill="hold">
                                          <p:stCondLst>
                                            <p:cond delay="0"/>
                                          </p:stCondLst>
                                        </p:cTn>
                                        <p:tgtEl>
                                          <p:spTgt spid="392"/>
                                        </p:tgtEl>
                                        <p:attrNameLst>
                                          <p:attrName>style.visibility</p:attrName>
                                        </p:attrNameLst>
                                      </p:cBhvr>
                                      <p:to>
                                        <p:strVal val="visible"/>
                                      </p:to>
                                    </p:set>
                                    <p:animEffect transition="in" filter="wipe(up)">
                                      <p:cBhvr>
                                        <p:cTn id="76" dur="500"/>
                                        <p:tgtEl>
                                          <p:spTgt spid="392"/>
                                        </p:tgtEl>
                                      </p:cBhvr>
                                    </p:animEffect>
                                  </p:childTnLst>
                                </p:cTn>
                              </p:par>
                              <p:par>
                                <p:cTn id="77" presetID="22" presetClass="entr" presetSubtype="1" fill="hold" nodeType="withEffect">
                                  <p:stCondLst>
                                    <p:cond delay="0"/>
                                  </p:stCondLst>
                                  <p:childTnLst>
                                    <p:set>
                                      <p:cBhvr>
                                        <p:cTn id="78" dur="1" fill="hold">
                                          <p:stCondLst>
                                            <p:cond delay="0"/>
                                          </p:stCondLst>
                                        </p:cTn>
                                        <p:tgtEl>
                                          <p:spTgt spid="391"/>
                                        </p:tgtEl>
                                        <p:attrNameLst>
                                          <p:attrName>style.visibility</p:attrName>
                                        </p:attrNameLst>
                                      </p:cBhvr>
                                      <p:to>
                                        <p:strVal val="visible"/>
                                      </p:to>
                                    </p:set>
                                    <p:animEffect transition="in" filter="wipe(up)">
                                      <p:cBhvr>
                                        <p:cTn id="79" dur="500"/>
                                        <p:tgtEl>
                                          <p:spTgt spid="391"/>
                                        </p:tgtEl>
                                      </p:cBhvr>
                                    </p:animEffect>
                                  </p:childTnLst>
                                </p:cTn>
                              </p:par>
                              <p:par>
                                <p:cTn id="80" presetID="22" presetClass="entr" presetSubtype="1" fill="hold" nodeType="withEffect">
                                  <p:stCondLst>
                                    <p:cond delay="0"/>
                                  </p:stCondLst>
                                  <p:childTnLst>
                                    <p:set>
                                      <p:cBhvr>
                                        <p:cTn id="81" dur="1" fill="hold">
                                          <p:stCondLst>
                                            <p:cond delay="0"/>
                                          </p:stCondLst>
                                        </p:cTn>
                                        <p:tgtEl>
                                          <p:spTgt spid="394"/>
                                        </p:tgtEl>
                                        <p:attrNameLst>
                                          <p:attrName>style.visibility</p:attrName>
                                        </p:attrNameLst>
                                      </p:cBhvr>
                                      <p:to>
                                        <p:strVal val="visible"/>
                                      </p:to>
                                    </p:set>
                                    <p:animEffect transition="in" filter="wipe(up)">
                                      <p:cBhvr>
                                        <p:cTn id="82" dur="500"/>
                                        <p:tgtEl>
                                          <p:spTgt spid="394"/>
                                        </p:tgtEl>
                                      </p:cBhvr>
                                    </p:animEffect>
                                  </p:childTnLst>
                                </p:cTn>
                              </p:par>
                              <p:par>
                                <p:cTn id="83" presetID="22" presetClass="entr" presetSubtype="1" fill="hold" nodeType="withEffect">
                                  <p:stCondLst>
                                    <p:cond delay="0"/>
                                  </p:stCondLst>
                                  <p:childTnLst>
                                    <p:set>
                                      <p:cBhvr>
                                        <p:cTn id="84" dur="1" fill="hold">
                                          <p:stCondLst>
                                            <p:cond delay="0"/>
                                          </p:stCondLst>
                                        </p:cTn>
                                        <p:tgtEl>
                                          <p:spTgt spid="395"/>
                                        </p:tgtEl>
                                        <p:attrNameLst>
                                          <p:attrName>style.visibility</p:attrName>
                                        </p:attrNameLst>
                                      </p:cBhvr>
                                      <p:to>
                                        <p:strVal val="visible"/>
                                      </p:to>
                                    </p:set>
                                    <p:animEffect transition="in" filter="wipe(up)">
                                      <p:cBhvr>
                                        <p:cTn id="85" dur="500"/>
                                        <p:tgtEl>
                                          <p:spTgt spid="395"/>
                                        </p:tgtEl>
                                      </p:cBhvr>
                                    </p:animEffect>
                                  </p:childTnLst>
                                </p:cTn>
                              </p:par>
                              <p:par>
                                <p:cTn id="86" presetID="22" presetClass="entr" presetSubtype="1" fill="hold" nodeType="withEffect">
                                  <p:stCondLst>
                                    <p:cond delay="0"/>
                                  </p:stCondLst>
                                  <p:childTnLst>
                                    <p:set>
                                      <p:cBhvr>
                                        <p:cTn id="87" dur="1" fill="hold">
                                          <p:stCondLst>
                                            <p:cond delay="0"/>
                                          </p:stCondLst>
                                        </p:cTn>
                                        <p:tgtEl>
                                          <p:spTgt spid="396"/>
                                        </p:tgtEl>
                                        <p:attrNameLst>
                                          <p:attrName>style.visibility</p:attrName>
                                        </p:attrNameLst>
                                      </p:cBhvr>
                                      <p:to>
                                        <p:strVal val="visible"/>
                                      </p:to>
                                    </p:set>
                                    <p:animEffect transition="in" filter="wipe(up)">
                                      <p:cBhvr>
                                        <p:cTn id="88" dur="500"/>
                                        <p:tgtEl>
                                          <p:spTgt spid="396"/>
                                        </p:tgtEl>
                                      </p:cBhvr>
                                    </p:animEffect>
                                  </p:childTnLst>
                                </p:cTn>
                              </p:par>
                              <p:par>
                                <p:cTn id="89" presetID="22" presetClass="entr" presetSubtype="1" fill="hold" nodeType="withEffect">
                                  <p:stCondLst>
                                    <p:cond delay="0"/>
                                  </p:stCondLst>
                                  <p:childTnLst>
                                    <p:set>
                                      <p:cBhvr>
                                        <p:cTn id="90" dur="1" fill="hold">
                                          <p:stCondLst>
                                            <p:cond delay="0"/>
                                          </p:stCondLst>
                                        </p:cTn>
                                        <p:tgtEl>
                                          <p:spTgt spid="397"/>
                                        </p:tgtEl>
                                        <p:attrNameLst>
                                          <p:attrName>style.visibility</p:attrName>
                                        </p:attrNameLst>
                                      </p:cBhvr>
                                      <p:to>
                                        <p:strVal val="visible"/>
                                      </p:to>
                                    </p:set>
                                    <p:animEffect transition="in" filter="wipe(up)">
                                      <p:cBhvr>
                                        <p:cTn id="91" dur="500"/>
                                        <p:tgtEl>
                                          <p:spTgt spid="397"/>
                                        </p:tgtEl>
                                      </p:cBhvr>
                                    </p:animEffect>
                                  </p:childTnLst>
                                </p:cTn>
                              </p:par>
                            </p:childTnLst>
                          </p:cTn>
                        </p:par>
                        <p:par>
                          <p:cTn id="92" fill="hold">
                            <p:stCondLst>
                              <p:cond delay="4000"/>
                            </p:stCondLst>
                            <p:childTnLst>
                              <p:par>
                                <p:cTn id="93" presetID="42" presetClass="entr" presetSubtype="0" fill="hold" nodeType="afterEffect">
                                  <p:stCondLst>
                                    <p:cond delay="0"/>
                                  </p:stCondLst>
                                  <p:childTnLst>
                                    <p:set>
                                      <p:cBhvr>
                                        <p:cTn id="94" dur="1" fill="hold">
                                          <p:stCondLst>
                                            <p:cond delay="0"/>
                                          </p:stCondLst>
                                        </p:cTn>
                                        <p:tgtEl>
                                          <p:spTgt spid="108"/>
                                        </p:tgtEl>
                                        <p:attrNameLst>
                                          <p:attrName>style.visibility</p:attrName>
                                        </p:attrNameLst>
                                      </p:cBhvr>
                                      <p:to>
                                        <p:strVal val="visible"/>
                                      </p:to>
                                    </p:set>
                                    <p:animEffect transition="in" filter="fade">
                                      <p:cBhvr>
                                        <p:cTn id="95" dur="500"/>
                                        <p:tgtEl>
                                          <p:spTgt spid="108"/>
                                        </p:tgtEl>
                                      </p:cBhvr>
                                    </p:animEffect>
                                    <p:anim calcmode="lin" valueType="num">
                                      <p:cBhvr>
                                        <p:cTn id="96" dur="500" fill="hold"/>
                                        <p:tgtEl>
                                          <p:spTgt spid="108"/>
                                        </p:tgtEl>
                                        <p:attrNameLst>
                                          <p:attrName>ppt_x</p:attrName>
                                        </p:attrNameLst>
                                      </p:cBhvr>
                                      <p:tavLst>
                                        <p:tav tm="0">
                                          <p:val>
                                            <p:strVal val="#ppt_x"/>
                                          </p:val>
                                        </p:tav>
                                        <p:tav tm="100000">
                                          <p:val>
                                            <p:strVal val="#ppt_x"/>
                                          </p:val>
                                        </p:tav>
                                      </p:tavLst>
                                    </p:anim>
                                    <p:anim calcmode="lin" valueType="num">
                                      <p:cBhvr>
                                        <p:cTn id="97" dur="500" fill="hold"/>
                                        <p:tgtEl>
                                          <p:spTgt spid="108"/>
                                        </p:tgtEl>
                                        <p:attrNameLst>
                                          <p:attrName>ppt_y</p:attrName>
                                        </p:attrNameLst>
                                      </p:cBhvr>
                                      <p:tavLst>
                                        <p:tav tm="0">
                                          <p:val>
                                            <p:strVal val="#ppt_y+.1"/>
                                          </p:val>
                                        </p:tav>
                                        <p:tav tm="100000">
                                          <p:val>
                                            <p:strVal val="#ppt_y"/>
                                          </p:val>
                                        </p:tav>
                                      </p:tavLst>
                                    </p:anim>
                                  </p:childTnLst>
                                </p:cTn>
                              </p:par>
                              <p:par>
                                <p:cTn id="98" presetID="42" presetClass="entr" presetSubtype="0" fill="hold" nodeType="withEffect">
                                  <p:stCondLst>
                                    <p:cond delay="0"/>
                                  </p:stCondLst>
                                  <p:childTnLst>
                                    <p:set>
                                      <p:cBhvr>
                                        <p:cTn id="99" dur="1" fill="hold">
                                          <p:stCondLst>
                                            <p:cond delay="0"/>
                                          </p:stCondLst>
                                        </p:cTn>
                                        <p:tgtEl>
                                          <p:spTgt spid="113"/>
                                        </p:tgtEl>
                                        <p:attrNameLst>
                                          <p:attrName>style.visibility</p:attrName>
                                        </p:attrNameLst>
                                      </p:cBhvr>
                                      <p:to>
                                        <p:strVal val="visible"/>
                                      </p:to>
                                    </p:set>
                                    <p:animEffect transition="in" filter="fade">
                                      <p:cBhvr>
                                        <p:cTn id="100" dur="500"/>
                                        <p:tgtEl>
                                          <p:spTgt spid="113"/>
                                        </p:tgtEl>
                                      </p:cBhvr>
                                    </p:animEffect>
                                    <p:anim calcmode="lin" valueType="num">
                                      <p:cBhvr>
                                        <p:cTn id="101" dur="500" fill="hold"/>
                                        <p:tgtEl>
                                          <p:spTgt spid="113"/>
                                        </p:tgtEl>
                                        <p:attrNameLst>
                                          <p:attrName>ppt_x</p:attrName>
                                        </p:attrNameLst>
                                      </p:cBhvr>
                                      <p:tavLst>
                                        <p:tav tm="0">
                                          <p:val>
                                            <p:strVal val="#ppt_x"/>
                                          </p:val>
                                        </p:tav>
                                        <p:tav tm="100000">
                                          <p:val>
                                            <p:strVal val="#ppt_x"/>
                                          </p:val>
                                        </p:tav>
                                      </p:tavLst>
                                    </p:anim>
                                    <p:anim calcmode="lin" valueType="num">
                                      <p:cBhvr>
                                        <p:cTn id="102" dur="500" fill="hold"/>
                                        <p:tgtEl>
                                          <p:spTgt spid="113"/>
                                        </p:tgtEl>
                                        <p:attrNameLst>
                                          <p:attrName>ppt_y</p:attrName>
                                        </p:attrNameLst>
                                      </p:cBhvr>
                                      <p:tavLst>
                                        <p:tav tm="0">
                                          <p:val>
                                            <p:strVal val="#ppt_y+.1"/>
                                          </p:val>
                                        </p:tav>
                                        <p:tav tm="100000">
                                          <p:val>
                                            <p:strVal val="#ppt_y"/>
                                          </p:val>
                                        </p:tav>
                                      </p:tavLst>
                                    </p:anim>
                                  </p:childTnLst>
                                </p:cTn>
                              </p:par>
                              <p:par>
                                <p:cTn id="103" presetID="42" presetClass="entr" presetSubtype="0" fill="hold" nodeType="withEffect">
                                  <p:stCondLst>
                                    <p:cond delay="0"/>
                                  </p:stCondLst>
                                  <p:childTnLst>
                                    <p:set>
                                      <p:cBhvr>
                                        <p:cTn id="104" dur="1" fill="hold">
                                          <p:stCondLst>
                                            <p:cond delay="0"/>
                                          </p:stCondLst>
                                        </p:cTn>
                                        <p:tgtEl>
                                          <p:spTgt spid="118"/>
                                        </p:tgtEl>
                                        <p:attrNameLst>
                                          <p:attrName>style.visibility</p:attrName>
                                        </p:attrNameLst>
                                      </p:cBhvr>
                                      <p:to>
                                        <p:strVal val="visible"/>
                                      </p:to>
                                    </p:set>
                                    <p:animEffect transition="in" filter="fade">
                                      <p:cBhvr>
                                        <p:cTn id="105" dur="500"/>
                                        <p:tgtEl>
                                          <p:spTgt spid="118"/>
                                        </p:tgtEl>
                                      </p:cBhvr>
                                    </p:animEffect>
                                    <p:anim calcmode="lin" valueType="num">
                                      <p:cBhvr>
                                        <p:cTn id="106" dur="500" fill="hold"/>
                                        <p:tgtEl>
                                          <p:spTgt spid="118"/>
                                        </p:tgtEl>
                                        <p:attrNameLst>
                                          <p:attrName>ppt_x</p:attrName>
                                        </p:attrNameLst>
                                      </p:cBhvr>
                                      <p:tavLst>
                                        <p:tav tm="0">
                                          <p:val>
                                            <p:strVal val="#ppt_x"/>
                                          </p:val>
                                        </p:tav>
                                        <p:tav tm="100000">
                                          <p:val>
                                            <p:strVal val="#ppt_x"/>
                                          </p:val>
                                        </p:tav>
                                      </p:tavLst>
                                    </p:anim>
                                    <p:anim calcmode="lin" valueType="num">
                                      <p:cBhvr>
                                        <p:cTn id="107" dur="500" fill="hold"/>
                                        <p:tgtEl>
                                          <p:spTgt spid="118"/>
                                        </p:tgtEl>
                                        <p:attrNameLst>
                                          <p:attrName>ppt_y</p:attrName>
                                        </p:attrNameLst>
                                      </p:cBhvr>
                                      <p:tavLst>
                                        <p:tav tm="0">
                                          <p:val>
                                            <p:strVal val="#ppt_y+.1"/>
                                          </p:val>
                                        </p:tav>
                                        <p:tav tm="100000">
                                          <p:val>
                                            <p:strVal val="#ppt_y"/>
                                          </p:val>
                                        </p:tav>
                                      </p:tavLst>
                                    </p:anim>
                                  </p:childTnLst>
                                </p:cTn>
                              </p:par>
                              <p:par>
                                <p:cTn id="108" presetID="42" presetClass="entr" presetSubtype="0" fill="hold" nodeType="withEffect">
                                  <p:stCondLst>
                                    <p:cond delay="0"/>
                                  </p:stCondLst>
                                  <p:childTnLst>
                                    <p:set>
                                      <p:cBhvr>
                                        <p:cTn id="109" dur="1" fill="hold">
                                          <p:stCondLst>
                                            <p:cond delay="0"/>
                                          </p:stCondLst>
                                        </p:cTn>
                                        <p:tgtEl>
                                          <p:spTgt spid="123"/>
                                        </p:tgtEl>
                                        <p:attrNameLst>
                                          <p:attrName>style.visibility</p:attrName>
                                        </p:attrNameLst>
                                      </p:cBhvr>
                                      <p:to>
                                        <p:strVal val="visible"/>
                                      </p:to>
                                    </p:set>
                                    <p:animEffect transition="in" filter="fade">
                                      <p:cBhvr>
                                        <p:cTn id="110" dur="500"/>
                                        <p:tgtEl>
                                          <p:spTgt spid="123"/>
                                        </p:tgtEl>
                                      </p:cBhvr>
                                    </p:animEffect>
                                    <p:anim calcmode="lin" valueType="num">
                                      <p:cBhvr>
                                        <p:cTn id="111" dur="500" fill="hold"/>
                                        <p:tgtEl>
                                          <p:spTgt spid="123"/>
                                        </p:tgtEl>
                                        <p:attrNameLst>
                                          <p:attrName>ppt_x</p:attrName>
                                        </p:attrNameLst>
                                      </p:cBhvr>
                                      <p:tavLst>
                                        <p:tav tm="0">
                                          <p:val>
                                            <p:strVal val="#ppt_x"/>
                                          </p:val>
                                        </p:tav>
                                        <p:tav tm="100000">
                                          <p:val>
                                            <p:strVal val="#ppt_x"/>
                                          </p:val>
                                        </p:tav>
                                      </p:tavLst>
                                    </p:anim>
                                    <p:anim calcmode="lin" valueType="num">
                                      <p:cBhvr>
                                        <p:cTn id="112" dur="500" fill="hold"/>
                                        <p:tgtEl>
                                          <p:spTgt spid="123"/>
                                        </p:tgtEl>
                                        <p:attrNameLst>
                                          <p:attrName>ppt_y</p:attrName>
                                        </p:attrNameLst>
                                      </p:cBhvr>
                                      <p:tavLst>
                                        <p:tav tm="0">
                                          <p:val>
                                            <p:strVal val="#ppt_y+.1"/>
                                          </p:val>
                                        </p:tav>
                                        <p:tav tm="100000">
                                          <p:val>
                                            <p:strVal val="#ppt_y"/>
                                          </p:val>
                                        </p:tav>
                                      </p:tavLst>
                                    </p:anim>
                                  </p:childTnLst>
                                </p:cTn>
                              </p:par>
                              <p:par>
                                <p:cTn id="113" presetID="42" presetClass="entr" presetSubtype="0" fill="hold" nodeType="withEffect">
                                  <p:stCondLst>
                                    <p:cond delay="0"/>
                                  </p:stCondLst>
                                  <p:childTnLst>
                                    <p:set>
                                      <p:cBhvr>
                                        <p:cTn id="114" dur="1" fill="hold">
                                          <p:stCondLst>
                                            <p:cond delay="0"/>
                                          </p:stCondLst>
                                        </p:cTn>
                                        <p:tgtEl>
                                          <p:spTgt spid="128"/>
                                        </p:tgtEl>
                                        <p:attrNameLst>
                                          <p:attrName>style.visibility</p:attrName>
                                        </p:attrNameLst>
                                      </p:cBhvr>
                                      <p:to>
                                        <p:strVal val="visible"/>
                                      </p:to>
                                    </p:set>
                                    <p:animEffect transition="in" filter="fade">
                                      <p:cBhvr>
                                        <p:cTn id="115" dur="500"/>
                                        <p:tgtEl>
                                          <p:spTgt spid="128"/>
                                        </p:tgtEl>
                                      </p:cBhvr>
                                    </p:animEffect>
                                    <p:anim calcmode="lin" valueType="num">
                                      <p:cBhvr>
                                        <p:cTn id="116" dur="500" fill="hold"/>
                                        <p:tgtEl>
                                          <p:spTgt spid="128"/>
                                        </p:tgtEl>
                                        <p:attrNameLst>
                                          <p:attrName>ppt_x</p:attrName>
                                        </p:attrNameLst>
                                      </p:cBhvr>
                                      <p:tavLst>
                                        <p:tav tm="0">
                                          <p:val>
                                            <p:strVal val="#ppt_x"/>
                                          </p:val>
                                        </p:tav>
                                        <p:tav tm="100000">
                                          <p:val>
                                            <p:strVal val="#ppt_x"/>
                                          </p:val>
                                        </p:tav>
                                      </p:tavLst>
                                    </p:anim>
                                    <p:anim calcmode="lin" valueType="num">
                                      <p:cBhvr>
                                        <p:cTn id="117" dur="500" fill="hold"/>
                                        <p:tgtEl>
                                          <p:spTgt spid="128"/>
                                        </p:tgtEl>
                                        <p:attrNameLst>
                                          <p:attrName>ppt_y</p:attrName>
                                        </p:attrNameLst>
                                      </p:cBhvr>
                                      <p:tavLst>
                                        <p:tav tm="0">
                                          <p:val>
                                            <p:strVal val="#ppt_y+.1"/>
                                          </p:val>
                                        </p:tav>
                                        <p:tav tm="100000">
                                          <p:val>
                                            <p:strVal val="#ppt_y"/>
                                          </p:val>
                                        </p:tav>
                                      </p:tavLst>
                                    </p:anim>
                                  </p:childTnLst>
                                </p:cTn>
                              </p:par>
                              <p:par>
                                <p:cTn id="118" presetID="42" presetClass="entr" presetSubtype="0" fill="hold" nodeType="withEffect">
                                  <p:stCondLst>
                                    <p:cond delay="0"/>
                                  </p:stCondLst>
                                  <p:childTnLst>
                                    <p:set>
                                      <p:cBhvr>
                                        <p:cTn id="119" dur="1" fill="hold">
                                          <p:stCondLst>
                                            <p:cond delay="0"/>
                                          </p:stCondLst>
                                        </p:cTn>
                                        <p:tgtEl>
                                          <p:spTgt spid="133"/>
                                        </p:tgtEl>
                                        <p:attrNameLst>
                                          <p:attrName>style.visibility</p:attrName>
                                        </p:attrNameLst>
                                      </p:cBhvr>
                                      <p:to>
                                        <p:strVal val="visible"/>
                                      </p:to>
                                    </p:set>
                                    <p:animEffect transition="in" filter="fade">
                                      <p:cBhvr>
                                        <p:cTn id="120" dur="500"/>
                                        <p:tgtEl>
                                          <p:spTgt spid="133"/>
                                        </p:tgtEl>
                                      </p:cBhvr>
                                    </p:animEffect>
                                    <p:anim calcmode="lin" valueType="num">
                                      <p:cBhvr>
                                        <p:cTn id="121" dur="500" fill="hold"/>
                                        <p:tgtEl>
                                          <p:spTgt spid="133"/>
                                        </p:tgtEl>
                                        <p:attrNameLst>
                                          <p:attrName>ppt_x</p:attrName>
                                        </p:attrNameLst>
                                      </p:cBhvr>
                                      <p:tavLst>
                                        <p:tav tm="0">
                                          <p:val>
                                            <p:strVal val="#ppt_x"/>
                                          </p:val>
                                        </p:tav>
                                        <p:tav tm="100000">
                                          <p:val>
                                            <p:strVal val="#ppt_x"/>
                                          </p:val>
                                        </p:tav>
                                      </p:tavLst>
                                    </p:anim>
                                    <p:anim calcmode="lin" valueType="num">
                                      <p:cBhvr>
                                        <p:cTn id="122" dur="500" fill="hold"/>
                                        <p:tgtEl>
                                          <p:spTgt spid="133"/>
                                        </p:tgtEl>
                                        <p:attrNameLst>
                                          <p:attrName>ppt_y</p:attrName>
                                        </p:attrNameLst>
                                      </p:cBhvr>
                                      <p:tavLst>
                                        <p:tav tm="0">
                                          <p:val>
                                            <p:strVal val="#ppt_y+.1"/>
                                          </p:val>
                                        </p:tav>
                                        <p:tav tm="100000">
                                          <p:val>
                                            <p:strVal val="#ppt_y"/>
                                          </p:val>
                                        </p:tav>
                                      </p:tavLst>
                                    </p:anim>
                                  </p:childTnLst>
                                </p:cTn>
                              </p:par>
                              <p:par>
                                <p:cTn id="123" presetID="42" presetClass="entr" presetSubtype="0" fill="hold" nodeType="withEffect">
                                  <p:stCondLst>
                                    <p:cond delay="0"/>
                                  </p:stCondLst>
                                  <p:childTnLst>
                                    <p:set>
                                      <p:cBhvr>
                                        <p:cTn id="124" dur="1" fill="hold">
                                          <p:stCondLst>
                                            <p:cond delay="0"/>
                                          </p:stCondLst>
                                        </p:cTn>
                                        <p:tgtEl>
                                          <p:spTgt spid="138"/>
                                        </p:tgtEl>
                                        <p:attrNameLst>
                                          <p:attrName>style.visibility</p:attrName>
                                        </p:attrNameLst>
                                      </p:cBhvr>
                                      <p:to>
                                        <p:strVal val="visible"/>
                                      </p:to>
                                    </p:set>
                                    <p:animEffect transition="in" filter="fade">
                                      <p:cBhvr>
                                        <p:cTn id="125" dur="500"/>
                                        <p:tgtEl>
                                          <p:spTgt spid="138"/>
                                        </p:tgtEl>
                                      </p:cBhvr>
                                    </p:animEffect>
                                    <p:anim calcmode="lin" valueType="num">
                                      <p:cBhvr>
                                        <p:cTn id="126" dur="500" fill="hold"/>
                                        <p:tgtEl>
                                          <p:spTgt spid="138"/>
                                        </p:tgtEl>
                                        <p:attrNameLst>
                                          <p:attrName>ppt_x</p:attrName>
                                        </p:attrNameLst>
                                      </p:cBhvr>
                                      <p:tavLst>
                                        <p:tav tm="0">
                                          <p:val>
                                            <p:strVal val="#ppt_x"/>
                                          </p:val>
                                        </p:tav>
                                        <p:tav tm="100000">
                                          <p:val>
                                            <p:strVal val="#ppt_x"/>
                                          </p:val>
                                        </p:tav>
                                      </p:tavLst>
                                    </p:anim>
                                    <p:anim calcmode="lin" valueType="num">
                                      <p:cBhvr>
                                        <p:cTn id="127" dur="500" fill="hold"/>
                                        <p:tgtEl>
                                          <p:spTgt spid="138"/>
                                        </p:tgtEl>
                                        <p:attrNameLst>
                                          <p:attrName>ppt_y</p:attrName>
                                        </p:attrNameLst>
                                      </p:cBhvr>
                                      <p:tavLst>
                                        <p:tav tm="0">
                                          <p:val>
                                            <p:strVal val="#ppt_y+.1"/>
                                          </p:val>
                                        </p:tav>
                                        <p:tav tm="100000">
                                          <p:val>
                                            <p:strVal val="#ppt_y"/>
                                          </p:val>
                                        </p:tav>
                                      </p:tavLst>
                                    </p:anim>
                                  </p:childTnLst>
                                </p:cTn>
                              </p:par>
                              <p:par>
                                <p:cTn id="128" presetID="42" presetClass="entr" presetSubtype="0" fill="hold" nodeType="withEffect">
                                  <p:stCondLst>
                                    <p:cond delay="0"/>
                                  </p:stCondLst>
                                  <p:childTnLst>
                                    <p:set>
                                      <p:cBhvr>
                                        <p:cTn id="129" dur="1" fill="hold">
                                          <p:stCondLst>
                                            <p:cond delay="0"/>
                                          </p:stCondLst>
                                        </p:cTn>
                                        <p:tgtEl>
                                          <p:spTgt spid="143"/>
                                        </p:tgtEl>
                                        <p:attrNameLst>
                                          <p:attrName>style.visibility</p:attrName>
                                        </p:attrNameLst>
                                      </p:cBhvr>
                                      <p:to>
                                        <p:strVal val="visible"/>
                                      </p:to>
                                    </p:set>
                                    <p:animEffect transition="in" filter="fade">
                                      <p:cBhvr>
                                        <p:cTn id="130" dur="500"/>
                                        <p:tgtEl>
                                          <p:spTgt spid="143"/>
                                        </p:tgtEl>
                                      </p:cBhvr>
                                    </p:animEffect>
                                    <p:anim calcmode="lin" valueType="num">
                                      <p:cBhvr>
                                        <p:cTn id="131" dur="500" fill="hold"/>
                                        <p:tgtEl>
                                          <p:spTgt spid="143"/>
                                        </p:tgtEl>
                                        <p:attrNameLst>
                                          <p:attrName>ppt_x</p:attrName>
                                        </p:attrNameLst>
                                      </p:cBhvr>
                                      <p:tavLst>
                                        <p:tav tm="0">
                                          <p:val>
                                            <p:strVal val="#ppt_x"/>
                                          </p:val>
                                        </p:tav>
                                        <p:tav tm="100000">
                                          <p:val>
                                            <p:strVal val="#ppt_x"/>
                                          </p:val>
                                        </p:tav>
                                      </p:tavLst>
                                    </p:anim>
                                    <p:anim calcmode="lin" valueType="num">
                                      <p:cBhvr>
                                        <p:cTn id="132" dur="500" fill="hold"/>
                                        <p:tgtEl>
                                          <p:spTgt spid="143"/>
                                        </p:tgtEl>
                                        <p:attrNameLst>
                                          <p:attrName>ppt_y</p:attrName>
                                        </p:attrNameLst>
                                      </p:cBhvr>
                                      <p:tavLst>
                                        <p:tav tm="0">
                                          <p:val>
                                            <p:strVal val="#ppt_y+.1"/>
                                          </p:val>
                                        </p:tav>
                                        <p:tav tm="100000">
                                          <p:val>
                                            <p:strVal val="#ppt_y"/>
                                          </p:val>
                                        </p:tav>
                                      </p:tavLst>
                                    </p:anim>
                                  </p:childTnLst>
                                </p:cTn>
                              </p:par>
                              <p:par>
                                <p:cTn id="133" presetID="42" presetClass="entr" presetSubtype="0" fill="hold" nodeType="withEffect">
                                  <p:stCondLst>
                                    <p:cond delay="0"/>
                                  </p:stCondLst>
                                  <p:childTnLst>
                                    <p:set>
                                      <p:cBhvr>
                                        <p:cTn id="134" dur="1" fill="hold">
                                          <p:stCondLst>
                                            <p:cond delay="0"/>
                                          </p:stCondLst>
                                        </p:cTn>
                                        <p:tgtEl>
                                          <p:spTgt spid="148"/>
                                        </p:tgtEl>
                                        <p:attrNameLst>
                                          <p:attrName>style.visibility</p:attrName>
                                        </p:attrNameLst>
                                      </p:cBhvr>
                                      <p:to>
                                        <p:strVal val="visible"/>
                                      </p:to>
                                    </p:set>
                                    <p:animEffect transition="in" filter="fade">
                                      <p:cBhvr>
                                        <p:cTn id="135" dur="500"/>
                                        <p:tgtEl>
                                          <p:spTgt spid="148"/>
                                        </p:tgtEl>
                                      </p:cBhvr>
                                    </p:animEffect>
                                    <p:anim calcmode="lin" valueType="num">
                                      <p:cBhvr>
                                        <p:cTn id="136" dur="500" fill="hold"/>
                                        <p:tgtEl>
                                          <p:spTgt spid="148"/>
                                        </p:tgtEl>
                                        <p:attrNameLst>
                                          <p:attrName>ppt_x</p:attrName>
                                        </p:attrNameLst>
                                      </p:cBhvr>
                                      <p:tavLst>
                                        <p:tav tm="0">
                                          <p:val>
                                            <p:strVal val="#ppt_x"/>
                                          </p:val>
                                        </p:tav>
                                        <p:tav tm="100000">
                                          <p:val>
                                            <p:strVal val="#ppt_x"/>
                                          </p:val>
                                        </p:tav>
                                      </p:tavLst>
                                    </p:anim>
                                    <p:anim calcmode="lin" valueType="num">
                                      <p:cBhvr>
                                        <p:cTn id="137" dur="500" fill="hold"/>
                                        <p:tgtEl>
                                          <p:spTgt spid="148"/>
                                        </p:tgtEl>
                                        <p:attrNameLst>
                                          <p:attrName>ppt_y</p:attrName>
                                        </p:attrNameLst>
                                      </p:cBhvr>
                                      <p:tavLst>
                                        <p:tav tm="0">
                                          <p:val>
                                            <p:strVal val="#ppt_y+.1"/>
                                          </p:val>
                                        </p:tav>
                                        <p:tav tm="100000">
                                          <p:val>
                                            <p:strVal val="#ppt_y"/>
                                          </p:val>
                                        </p:tav>
                                      </p:tavLst>
                                    </p:anim>
                                  </p:childTnLst>
                                </p:cTn>
                              </p:par>
                              <p:par>
                                <p:cTn id="138" presetID="42" presetClass="entr" presetSubtype="0" fill="hold" nodeType="withEffect">
                                  <p:stCondLst>
                                    <p:cond delay="0"/>
                                  </p:stCondLst>
                                  <p:childTnLst>
                                    <p:set>
                                      <p:cBhvr>
                                        <p:cTn id="139" dur="1" fill="hold">
                                          <p:stCondLst>
                                            <p:cond delay="0"/>
                                          </p:stCondLst>
                                        </p:cTn>
                                        <p:tgtEl>
                                          <p:spTgt spid="153"/>
                                        </p:tgtEl>
                                        <p:attrNameLst>
                                          <p:attrName>style.visibility</p:attrName>
                                        </p:attrNameLst>
                                      </p:cBhvr>
                                      <p:to>
                                        <p:strVal val="visible"/>
                                      </p:to>
                                    </p:set>
                                    <p:animEffect transition="in" filter="fade">
                                      <p:cBhvr>
                                        <p:cTn id="140" dur="500"/>
                                        <p:tgtEl>
                                          <p:spTgt spid="153"/>
                                        </p:tgtEl>
                                      </p:cBhvr>
                                    </p:animEffect>
                                    <p:anim calcmode="lin" valueType="num">
                                      <p:cBhvr>
                                        <p:cTn id="141" dur="500" fill="hold"/>
                                        <p:tgtEl>
                                          <p:spTgt spid="153"/>
                                        </p:tgtEl>
                                        <p:attrNameLst>
                                          <p:attrName>ppt_x</p:attrName>
                                        </p:attrNameLst>
                                      </p:cBhvr>
                                      <p:tavLst>
                                        <p:tav tm="0">
                                          <p:val>
                                            <p:strVal val="#ppt_x"/>
                                          </p:val>
                                        </p:tav>
                                        <p:tav tm="100000">
                                          <p:val>
                                            <p:strVal val="#ppt_x"/>
                                          </p:val>
                                        </p:tav>
                                      </p:tavLst>
                                    </p:anim>
                                    <p:anim calcmode="lin" valueType="num">
                                      <p:cBhvr>
                                        <p:cTn id="142" dur="500" fill="hold"/>
                                        <p:tgtEl>
                                          <p:spTgt spid="153"/>
                                        </p:tgtEl>
                                        <p:attrNameLst>
                                          <p:attrName>ppt_y</p:attrName>
                                        </p:attrNameLst>
                                      </p:cBhvr>
                                      <p:tavLst>
                                        <p:tav tm="0">
                                          <p:val>
                                            <p:strVal val="#ppt_y+.1"/>
                                          </p:val>
                                        </p:tav>
                                        <p:tav tm="100000">
                                          <p:val>
                                            <p:strVal val="#ppt_y"/>
                                          </p:val>
                                        </p:tav>
                                      </p:tavLst>
                                    </p:anim>
                                  </p:childTnLst>
                                </p:cTn>
                              </p:par>
                            </p:childTnLst>
                          </p:cTn>
                        </p:par>
                        <p:par>
                          <p:cTn id="143" fill="hold">
                            <p:stCondLst>
                              <p:cond delay="4500"/>
                            </p:stCondLst>
                            <p:childTnLst>
                              <p:par>
                                <p:cTn id="144" presetID="22" presetClass="entr" presetSubtype="1" fill="hold" nodeType="afterEffect">
                                  <p:stCondLst>
                                    <p:cond delay="0"/>
                                  </p:stCondLst>
                                  <p:childTnLst>
                                    <p:set>
                                      <p:cBhvr>
                                        <p:cTn id="145" dur="1" fill="hold">
                                          <p:stCondLst>
                                            <p:cond delay="0"/>
                                          </p:stCondLst>
                                        </p:cTn>
                                        <p:tgtEl>
                                          <p:spTgt spid="399"/>
                                        </p:tgtEl>
                                        <p:attrNameLst>
                                          <p:attrName>style.visibility</p:attrName>
                                        </p:attrNameLst>
                                      </p:cBhvr>
                                      <p:to>
                                        <p:strVal val="visible"/>
                                      </p:to>
                                    </p:set>
                                    <p:animEffect transition="in" filter="wipe(up)">
                                      <p:cBhvr>
                                        <p:cTn id="146" dur="500"/>
                                        <p:tgtEl>
                                          <p:spTgt spid="399"/>
                                        </p:tgtEl>
                                      </p:cBhvr>
                                    </p:animEffect>
                                  </p:childTnLst>
                                </p:cTn>
                              </p:par>
                              <p:par>
                                <p:cTn id="147" presetID="22" presetClass="entr" presetSubtype="1" fill="hold" nodeType="withEffect">
                                  <p:stCondLst>
                                    <p:cond delay="0"/>
                                  </p:stCondLst>
                                  <p:childTnLst>
                                    <p:set>
                                      <p:cBhvr>
                                        <p:cTn id="148" dur="1" fill="hold">
                                          <p:stCondLst>
                                            <p:cond delay="0"/>
                                          </p:stCondLst>
                                        </p:cTn>
                                        <p:tgtEl>
                                          <p:spTgt spid="403"/>
                                        </p:tgtEl>
                                        <p:attrNameLst>
                                          <p:attrName>style.visibility</p:attrName>
                                        </p:attrNameLst>
                                      </p:cBhvr>
                                      <p:to>
                                        <p:strVal val="visible"/>
                                      </p:to>
                                    </p:set>
                                    <p:animEffect transition="in" filter="wipe(up)">
                                      <p:cBhvr>
                                        <p:cTn id="149" dur="500"/>
                                        <p:tgtEl>
                                          <p:spTgt spid="403"/>
                                        </p:tgtEl>
                                      </p:cBhvr>
                                    </p:animEffect>
                                  </p:childTnLst>
                                </p:cTn>
                              </p:par>
                              <p:par>
                                <p:cTn id="150" presetID="22" presetClass="entr" presetSubtype="1" fill="hold" nodeType="withEffect">
                                  <p:stCondLst>
                                    <p:cond delay="0"/>
                                  </p:stCondLst>
                                  <p:childTnLst>
                                    <p:set>
                                      <p:cBhvr>
                                        <p:cTn id="151" dur="1" fill="hold">
                                          <p:stCondLst>
                                            <p:cond delay="0"/>
                                          </p:stCondLst>
                                        </p:cTn>
                                        <p:tgtEl>
                                          <p:spTgt spid="405"/>
                                        </p:tgtEl>
                                        <p:attrNameLst>
                                          <p:attrName>style.visibility</p:attrName>
                                        </p:attrNameLst>
                                      </p:cBhvr>
                                      <p:to>
                                        <p:strVal val="visible"/>
                                      </p:to>
                                    </p:set>
                                    <p:animEffect transition="in" filter="wipe(up)">
                                      <p:cBhvr>
                                        <p:cTn id="152" dur="500"/>
                                        <p:tgtEl>
                                          <p:spTgt spid="405"/>
                                        </p:tgtEl>
                                      </p:cBhvr>
                                    </p:animEffect>
                                  </p:childTnLst>
                                </p:cTn>
                              </p:par>
                              <p:par>
                                <p:cTn id="153" presetID="22" presetClass="entr" presetSubtype="1" fill="hold" nodeType="withEffect">
                                  <p:stCondLst>
                                    <p:cond delay="0"/>
                                  </p:stCondLst>
                                  <p:childTnLst>
                                    <p:set>
                                      <p:cBhvr>
                                        <p:cTn id="154" dur="1" fill="hold">
                                          <p:stCondLst>
                                            <p:cond delay="0"/>
                                          </p:stCondLst>
                                        </p:cTn>
                                        <p:tgtEl>
                                          <p:spTgt spid="407"/>
                                        </p:tgtEl>
                                        <p:attrNameLst>
                                          <p:attrName>style.visibility</p:attrName>
                                        </p:attrNameLst>
                                      </p:cBhvr>
                                      <p:to>
                                        <p:strVal val="visible"/>
                                      </p:to>
                                    </p:set>
                                    <p:animEffect transition="in" filter="wipe(up)">
                                      <p:cBhvr>
                                        <p:cTn id="155" dur="500"/>
                                        <p:tgtEl>
                                          <p:spTgt spid="407"/>
                                        </p:tgtEl>
                                      </p:cBhvr>
                                    </p:animEffect>
                                  </p:childTnLst>
                                </p:cTn>
                              </p:par>
                              <p:par>
                                <p:cTn id="156" presetID="22" presetClass="entr" presetSubtype="1" fill="hold" nodeType="withEffect">
                                  <p:stCondLst>
                                    <p:cond delay="0"/>
                                  </p:stCondLst>
                                  <p:childTnLst>
                                    <p:set>
                                      <p:cBhvr>
                                        <p:cTn id="157" dur="1" fill="hold">
                                          <p:stCondLst>
                                            <p:cond delay="0"/>
                                          </p:stCondLst>
                                        </p:cTn>
                                        <p:tgtEl>
                                          <p:spTgt spid="410"/>
                                        </p:tgtEl>
                                        <p:attrNameLst>
                                          <p:attrName>style.visibility</p:attrName>
                                        </p:attrNameLst>
                                      </p:cBhvr>
                                      <p:to>
                                        <p:strVal val="visible"/>
                                      </p:to>
                                    </p:set>
                                    <p:animEffect transition="in" filter="wipe(up)">
                                      <p:cBhvr>
                                        <p:cTn id="158" dur="500"/>
                                        <p:tgtEl>
                                          <p:spTgt spid="410"/>
                                        </p:tgtEl>
                                      </p:cBhvr>
                                    </p:animEffect>
                                  </p:childTnLst>
                                </p:cTn>
                              </p:par>
                              <p:par>
                                <p:cTn id="159" presetID="22" presetClass="entr" presetSubtype="1" fill="hold" nodeType="withEffect">
                                  <p:stCondLst>
                                    <p:cond delay="0"/>
                                  </p:stCondLst>
                                  <p:childTnLst>
                                    <p:set>
                                      <p:cBhvr>
                                        <p:cTn id="160" dur="1" fill="hold">
                                          <p:stCondLst>
                                            <p:cond delay="0"/>
                                          </p:stCondLst>
                                        </p:cTn>
                                        <p:tgtEl>
                                          <p:spTgt spid="413"/>
                                        </p:tgtEl>
                                        <p:attrNameLst>
                                          <p:attrName>style.visibility</p:attrName>
                                        </p:attrNameLst>
                                      </p:cBhvr>
                                      <p:to>
                                        <p:strVal val="visible"/>
                                      </p:to>
                                    </p:set>
                                    <p:animEffect transition="in" filter="wipe(up)">
                                      <p:cBhvr>
                                        <p:cTn id="161" dur="500"/>
                                        <p:tgtEl>
                                          <p:spTgt spid="413"/>
                                        </p:tgtEl>
                                      </p:cBhvr>
                                    </p:animEffect>
                                  </p:childTnLst>
                                </p:cTn>
                              </p:par>
                              <p:par>
                                <p:cTn id="162" presetID="22" presetClass="entr" presetSubtype="1" fill="hold" nodeType="withEffect">
                                  <p:stCondLst>
                                    <p:cond delay="0"/>
                                  </p:stCondLst>
                                  <p:childTnLst>
                                    <p:set>
                                      <p:cBhvr>
                                        <p:cTn id="163" dur="1" fill="hold">
                                          <p:stCondLst>
                                            <p:cond delay="0"/>
                                          </p:stCondLst>
                                        </p:cTn>
                                        <p:tgtEl>
                                          <p:spTgt spid="416"/>
                                        </p:tgtEl>
                                        <p:attrNameLst>
                                          <p:attrName>style.visibility</p:attrName>
                                        </p:attrNameLst>
                                      </p:cBhvr>
                                      <p:to>
                                        <p:strVal val="visible"/>
                                      </p:to>
                                    </p:set>
                                    <p:animEffect transition="in" filter="wipe(up)">
                                      <p:cBhvr>
                                        <p:cTn id="164" dur="500"/>
                                        <p:tgtEl>
                                          <p:spTgt spid="416"/>
                                        </p:tgtEl>
                                      </p:cBhvr>
                                    </p:animEffect>
                                  </p:childTnLst>
                                </p:cTn>
                              </p:par>
                              <p:par>
                                <p:cTn id="165" presetID="22" presetClass="entr" presetSubtype="1" fill="hold" nodeType="withEffect">
                                  <p:stCondLst>
                                    <p:cond delay="0"/>
                                  </p:stCondLst>
                                  <p:childTnLst>
                                    <p:set>
                                      <p:cBhvr>
                                        <p:cTn id="166" dur="1" fill="hold">
                                          <p:stCondLst>
                                            <p:cond delay="0"/>
                                          </p:stCondLst>
                                        </p:cTn>
                                        <p:tgtEl>
                                          <p:spTgt spid="418"/>
                                        </p:tgtEl>
                                        <p:attrNameLst>
                                          <p:attrName>style.visibility</p:attrName>
                                        </p:attrNameLst>
                                      </p:cBhvr>
                                      <p:to>
                                        <p:strVal val="visible"/>
                                      </p:to>
                                    </p:set>
                                    <p:animEffect transition="in" filter="wipe(up)">
                                      <p:cBhvr>
                                        <p:cTn id="167" dur="500"/>
                                        <p:tgtEl>
                                          <p:spTgt spid="418"/>
                                        </p:tgtEl>
                                      </p:cBhvr>
                                    </p:animEffect>
                                  </p:childTnLst>
                                </p:cTn>
                              </p:par>
                              <p:par>
                                <p:cTn id="168" presetID="22" presetClass="entr" presetSubtype="1" fill="hold" nodeType="withEffect">
                                  <p:stCondLst>
                                    <p:cond delay="0"/>
                                  </p:stCondLst>
                                  <p:childTnLst>
                                    <p:set>
                                      <p:cBhvr>
                                        <p:cTn id="169" dur="1" fill="hold">
                                          <p:stCondLst>
                                            <p:cond delay="0"/>
                                          </p:stCondLst>
                                        </p:cTn>
                                        <p:tgtEl>
                                          <p:spTgt spid="419"/>
                                        </p:tgtEl>
                                        <p:attrNameLst>
                                          <p:attrName>style.visibility</p:attrName>
                                        </p:attrNameLst>
                                      </p:cBhvr>
                                      <p:to>
                                        <p:strVal val="visible"/>
                                      </p:to>
                                    </p:set>
                                    <p:animEffect transition="in" filter="wipe(up)">
                                      <p:cBhvr>
                                        <p:cTn id="170" dur="500"/>
                                        <p:tgtEl>
                                          <p:spTgt spid="419"/>
                                        </p:tgtEl>
                                      </p:cBhvr>
                                    </p:animEffect>
                                  </p:childTnLst>
                                </p:cTn>
                              </p:par>
                              <p:par>
                                <p:cTn id="171" presetID="22" presetClass="entr" presetSubtype="1" fill="hold" nodeType="withEffect">
                                  <p:stCondLst>
                                    <p:cond delay="0"/>
                                  </p:stCondLst>
                                  <p:childTnLst>
                                    <p:set>
                                      <p:cBhvr>
                                        <p:cTn id="172" dur="1" fill="hold">
                                          <p:stCondLst>
                                            <p:cond delay="0"/>
                                          </p:stCondLst>
                                        </p:cTn>
                                        <p:tgtEl>
                                          <p:spTgt spid="422"/>
                                        </p:tgtEl>
                                        <p:attrNameLst>
                                          <p:attrName>style.visibility</p:attrName>
                                        </p:attrNameLst>
                                      </p:cBhvr>
                                      <p:to>
                                        <p:strVal val="visible"/>
                                      </p:to>
                                    </p:set>
                                    <p:animEffect transition="in" filter="wipe(up)">
                                      <p:cBhvr>
                                        <p:cTn id="173" dur="500"/>
                                        <p:tgtEl>
                                          <p:spTgt spid="422"/>
                                        </p:tgtEl>
                                      </p:cBhvr>
                                    </p:animEffect>
                                  </p:childTnLst>
                                </p:cTn>
                              </p:par>
                              <p:par>
                                <p:cTn id="174" presetID="22" presetClass="entr" presetSubtype="1" fill="hold" nodeType="withEffect">
                                  <p:stCondLst>
                                    <p:cond delay="0"/>
                                  </p:stCondLst>
                                  <p:childTnLst>
                                    <p:set>
                                      <p:cBhvr>
                                        <p:cTn id="175" dur="1" fill="hold">
                                          <p:stCondLst>
                                            <p:cond delay="0"/>
                                          </p:stCondLst>
                                        </p:cTn>
                                        <p:tgtEl>
                                          <p:spTgt spid="434"/>
                                        </p:tgtEl>
                                        <p:attrNameLst>
                                          <p:attrName>style.visibility</p:attrName>
                                        </p:attrNameLst>
                                      </p:cBhvr>
                                      <p:to>
                                        <p:strVal val="visible"/>
                                      </p:to>
                                    </p:set>
                                    <p:animEffect transition="in" filter="wipe(up)">
                                      <p:cBhvr>
                                        <p:cTn id="176" dur="500"/>
                                        <p:tgtEl>
                                          <p:spTgt spid="434"/>
                                        </p:tgtEl>
                                      </p:cBhvr>
                                    </p:animEffect>
                                  </p:childTnLst>
                                </p:cTn>
                              </p:par>
                              <p:par>
                                <p:cTn id="177" presetID="22" presetClass="entr" presetSubtype="1" fill="hold" nodeType="withEffect">
                                  <p:stCondLst>
                                    <p:cond delay="0"/>
                                  </p:stCondLst>
                                  <p:childTnLst>
                                    <p:set>
                                      <p:cBhvr>
                                        <p:cTn id="178" dur="1" fill="hold">
                                          <p:stCondLst>
                                            <p:cond delay="0"/>
                                          </p:stCondLst>
                                        </p:cTn>
                                        <p:tgtEl>
                                          <p:spTgt spid="436"/>
                                        </p:tgtEl>
                                        <p:attrNameLst>
                                          <p:attrName>style.visibility</p:attrName>
                                        </p:attrNameLst>
                                      </p:cBhvr>
                                      <p:to>
                                        <p:strVal val="visible"/>
                                      </p:to>
                                    </p:set>
                                    <p:animEffect transition="in" filter="wipe(up)">
                                      <p:cBhvr>
                                        <p:cTn id="179" dur="500"/>
                                        <p:tgtEl>
                                          <p:spTgt spid="436"/>
                                        </p:tgtEl>
                                      </p:cBhvr>
                                    </p:animEffect>
                                  </p:childTnLst>
                                </p:cTn>
                              </p:par>
                              <p:par>
                                <p:cTn id="180" presetID="22" presetClass="entr" presetSubtype="1" fill="hold" nodeType="withEffect">
                                  <p:stCondLst>
                                    <p:cond delay="0"/>
                                  </p:stCondLst>
                                  <p:childTnLst>
                                    <p:set>
                                      <p:cBhvr>
                                        <p:cTn id="181" dur="1" fill="hold">
                                          <p:stCondLst>
                                            <p:cond delay="0"/>
                                          </p:stCondLst>
                                        </p:cTn>
                                        <p:tgtEl>
                                          <p:spTgt spid="437"/>
                                        </p:tgtEl>
                                        <p:attrNameLst>
                                          <p:attrName>style.visibility</p:attrName>
                                        </p:attrNameLst>
                                      </p:cBhvr>
                                      <p:to>
                                        <p:strVal val="visible"/>
                                      </p:to>
                                    </p:set>
                                    <p:animEffect transition="in" filter="wipe(up)">
                                      <p:cBhvr>
                                        <p:cTn id="182" dur="500"/>
                                        <p:tgtEl>
                                          <p:spTgt spid="437"/>
                                        </p:tgtEl>
                                      </p:cBhvr>
                                    </p:animEffect>
                                  </p:childTnLst>
                                </p:cTn>
                              </p:par>
                              <p:par>
                                <p:cTn id="183" presetID="22" presetClass="entr" presetSubtype="1" fill="hold" nodeType="withEffect">
                                  <p:stCondLst>
                                    <p:cond delay="0"/>
                                  </p:stCondLst>
                                  <p:childTnLst>
                                    <p:set>
                                      <p:cBhvr>
                                        <p:cTn id="184" dur="1" fill="hold">
                                          <p:stCondLst>
                                            <p:cond delay="0"/>
                                          </p:stCondLst>
                                        </p:cTn>
                                        <p:tgtEl>
                                          <p:spTgt spid="438"/>
                                        </p:tgtEl>
                                        <p:attrNameLst>
                                          <p:attrName>style.visibility</p:attrName>
                                        </p:attrNameLst>
                                      </p:cBhvr>
                                      <p:to>
                                        <p:strVal val="visible"/>
                                      </p:to>
                                    </p:set>
                                    <p:animEffect transition="in" filter="wipe(up)">
                                      <p:cBhvr>
                                        <p:cTn id="185" dur="500"/>
                                        <p:tgtEl>
                                          <p:spTgt spid="438"/>
                                        </p:tgtEl>
                                      </p:cBhvr>
                                    </p:animEffect>
                                  </p:childTnLst>
                                </p:cTn>
                              </p:par>
                              <p:par>
                                <p:cTn id="186" presetID="22" presetClass="entr" presetSubtype="1" fill="hold" nodeType="withEffect">
                                  <p:stCondLst>
                                    <p:cond delay="0"/>
                                  </p:stCondLst>
                                  <p:childTnLst>
                                    <p:set>
                                      <p:cBhvr>
                                        <p:cTn id="187" dur="1" fill="hold">
                                          <p:stCondLst>
                                            <p:cond delay="0"/>
                                          </p:stCondLst>
                                        </p:cTn>
                                        <p:tgtEl>
                                          <p:spTgt spid="439"/>
                                        </p:tgtEl>
                                        <p:attrNameLst>
                                          <p:attrName>style.visibility</p:attrName>
                                        </p:attrNameLst>
                                      </p:cBhvr>
                                      <p:to>
                                        <p:strVal val="visible"/>
                                      </p:to>
                                    </p:set>
                                    <p:animEffect transition="in" filter="wipe(up)">
                                      <p:cBhvr>
                                        <p:cTn id="188" dur="500"/>
                                        <p:tgtEl>
                                          <p:spTgt spid="439"/>
                                        </p:tgtEl>
                                      </p:cBhvr>
                                    </p:animEffect>
                                  </p:childTnLst>
                                </p:cTn>
                              </p:par>
                              <p:par>
                                <p:cTn id="189" presetID="22" presetClass="entr" presetSubtype="1" fill="hold" nodeType="withEffect">
                                  <p:stCondLst>
                                    <p:cond delay="0"/>
                                  </p:stCondLst>
                                  <p:childTnLst>
                                    <p:set>
                                      <p:cBhvr>
                                        <p:cTn id="190" dur="1" fill="hold">
                                          <p:stCondLst>
                                            <p:cond delay="0"/>
                                          </p:stCondLst>
                                        </p:cTn>
                                        <p:tgtEl>
                                          <p:spTgt spid="441"/>
                                        </p:tgtEl>
                                        <p:attrNameLst>
                                          <p:attrName>style.visibility</p:attrName>
                                        </p:attrNameLst>
                                      </p:cBhvr>
                                      <p:to>
                                        <p:strVal val="visible"/>
                                      </p:to>
                                    </p:set>
                                    <p:animEffect transition="in" filter="wipe(up)">
                                      <p:cBhvr>
                                        <p:cTn id="191" dur="500"/>
                                        <p:tgtEl>
                                          <p:spTgt spid="441"/>
                                        </p:tgtEl>
                                      </p:cBhvr>
                                    </p:animEffect>
                                  </p:childTnLst>
                                </p:cTn>
                              </p:par>
                              <p:par>
                                <p:cTn id="192" presetID="22" presetClass="entr" presetSubtype="1" fill="hold" nodeType="withEffect">
                                  <p:stCondLst>
                                    <p:cond delay="0"/>
                                  </p:stCondLst>
                                  <p:childTnLst>
                                    <p:set>
                                      <p:cBhvr>
                                        <p:cTn id="193" dur="1" fill="hold">
                                          <p:stCondLst>
                                            <p:cond delay="0"/>
                                          </p:stCondLst>
                                        </p:cTn>
                                        <p:tgtEl>
                                          <p:spTgt spid="442"/>
                                        </p:tgtEl>
                                        <p:attrNameLst>
                                          <p:attrName>style.visibility</p:attrName>
                                        </p:attrNameLst>
                                      </p:cBhvr>
                                      <p:to>
                                        <p:strVal val="visible"/>
                                      </p:to>
                                    </p:set>
                                    <p:animEffect transition="in" filter="wipe(up)">
                                      <p:cBhvr>
                                        <p:cTn id="194" dur="500"/>
                                        <p:tgtEl>
                                          <p:spTgt spid="442"/>
                                        </p:tgtEl>
                                      </p:cBhvr>
                                    </p:animEffect>
                                  </p:childTnLst>
                                </p:cTn>
                              </p:par>
                              <p:par>
                                <p:cTn id="195" presetID="22" presetClass="entr" presetSubtype="1" fill="hold" nodeType="withEffect">
                                  <p:stCondLst>
                                    <p:cond delay="0"/>
                                  </p:stCondLst>
                                  <p:childTnLst>
                                    <p:set>
                                      <p:cBhvr>
                                        <p:cTn id="196" dur="1" fill="hold">
                                          <p:stCondLst>
                                            <p:cond delay="0"/>
                                          </p:stCondLst>
                                        </p:cTn>
                                        <p:tgtEl>
                                          <p:spTgt spid="444"/>
                                        </p:tgtEl>
                                        <p:attrNameLst>
                                          <p:attrName>style.visibility</p:attrName>
                                        </p:attrNameLst>
                                      </p:cBhvr>
                                      <p:to>
                                        <p:strVal val="visible"/>
                                      </p:to>
                                    </p:set>
                                    <p:animEffect transition="in" filter="wipe(up)">
                                      <p:cBhvr>
                                        <p:cTn id="197" dur="500"/>
                                        <p:tgtEl>
                                          <p:spTgt spid="444"/>
                                        </p:tgtEl>
                                      </p:cBhvr>
                                    </p:animEffect>
                                  </p:childTnLst>
                                </p:cTn>
                              </p:par>
                              <p:par>
                                <p:cTn id="198" presetID="22" presetClass="entr" presetSubtype="1" fill="hold" nodeType="withEffect">
                                  <p:stCondLst>
                                    <p:cond delay="0"/>
                                  </p:stCondLst>
                                  <p:childTnLst>
                                    <p:set>
                                      <p:cBhvr>
                                        <p:cTn id="199" dur="1" fill="hold">
                                          <p:stCondLst>
                                            <p:cond delay="0"/>
                                          </p:stCondLst>
                                        </p:cTn>
                                        <p:tgtEl>
                                          <p:spTgt spid="445"/>
                                        </p:tgtEl>
                                        <p:attrNameLst>
                                          <p:attrName>style.visibility</p:attrName>
                                        </p:attrNameLst>
                                      </p:cBhvr>
                                      <p:to>
                                        <p:strVal val="visible"/>
                                      </p:to>
                                    </p:set>
                                    <p:animEffect transition="in" filter="wipe(up)">
                                      <p:cBhvr>
                                        <p:cTn id="200" dur="500"/>
                                        <p:tgtEl>
                                          <p:spTgt spid="445"/>
                                        </p:tgtEl>
                                      </p:cBhvr>
                                    </p:animEffect>
                                  </p:childTnLst>
                                </p:cTn>
                              </p:par>
                              <p:par>
                                <p:cTn id="201" presetID="22" presetClass="entr" presetSubtype="1" fill="hold" nodeType="withEffect">
                                  <p:stCondLst>
                                    <p:cond delay="0"/>
                                  </p:stCondLst>
                                  <p:childTnLst>
                                    <p:set>
                                      <p:cBhvr>
                                        <p:cTn id="202" dur="1" fill="hold">
                                          <p:stCondLst>
                                            <p:cond delay="0"/>
                                          </p:stCondLst>
                                        </p:cTn>
                                        <p:tgtEl>
                                          <p:spTgt spid="446"/>
                                        </p:tgtEl>
                                        <p:attrNameLst>
                                          <p:attrName>style.visibility</p:attrName>
                                        </p:attrNameLst>
                                      </p:cBhvr>
                                      <p:to>
                                        <p:strVal val="visible"/>
                                      </p:to>
                                    </p:set>
                                    <p:animEffect transition="in" filter="wipe(up)">
                                      <p:cBhvr>
                                        <p:cTn id="203" dur="500"/>
                                        <p:tgtEl>
                                          <p:spTgt spid="446"/>
                                        </p:tgtEl>
                                      </p:cBhvr>
                                    </p:animEffect>
                                  </p:childTnLst>
                                </p:cTn>
                              </p:par>
                              <p:par>
                                <p:cTn id="204" presetID="22" presetClass="entr" presetSubtype="1" fill="hold" nodeType="withEffect">
                                  <p:stCondLst>
                                    <p:cond delay="0"/>
                                  </p:stCondLst>
                                  <p:childTnLst>
                                    <p:set>
                                      <p:cBhvr>
                                        <p:cTn id="205" dur="1" fill="hold">
                                          <p:stCondLst>
                                            <p:cond delay="0"/>
                                          </p:stCondLst>
                                        </p:cTn>
                                        <p:tgtEl>
                                          <p:spTgt spid="447"/>
                                        </p:tgtEl>
                                        <p:attrNameLst>
                                          <p:attrName>style.visibility</p:attrName>
                                        </p:attrNameLst>
                                      </p:cBhvr>
                                      <p:to>
                                        <p:strVal val="visible"/>
                                      </p:to>
                                    </p:set>
                                    <p:animEffect transition="in" filter="wipe(up)">
                                      <p:cBhvr>
                                        <p:cTn id="206" dur="500"/>
                                        <p:tgtEl>
                                          <p:spTgt spid="447"/>
                                        </p:tgtEl>
                                      </p:cBhvr>
                                    </p:animEffect>
                                  </p:childTnLst>
                                </p:cTn>
                              </p:par>
                              <p:par>
                                <p:cTn id="207" presetID="22" presetClass="entr" presetSubtype="1" fill="hold" nodeType="withEffect">
                                  <p:stCondLst>
                                    <p:cond delay="0"/>
                                  </p:stCondLst>
                                  <p:childTnLst>
                                    <p:set>
                                      <p:cBhvr>
                                        <p:cTn id="208" dur="1" fill="hold">
                                          <p:stCondLst>
                                            <p:cond delay="0"/>
                                          </p:stCondLst>
                                        </p:cTn>
                                        <p:tgtEl>
                                          <p:spTgt spid="448"/>
                                        </p:tgtEl>
                                        <p:attrNameLst>
                                          <p:attrName>style.visibility</p:attrName>
                                        </p:attrNameLst>
                                      </p:cBhvr>
                                      <p:to>
                                        <p:strVal val="visible"/>
                                      </p:to>
                                    </p:set>
                                    <p:animEffect transition="in" filter="wipe(up)">
                                      <p:cBhvr>
                                        <p:cTn id="209" dur="500"/>
                                        <p:tgtEl>
                                          <p:spTgt spid="448"/>
                                        </p:tgtEl>
                                      </p:cBhvr>
                                    </p:animEffect>
                                  </p:childTnLst>
                                </p:cTn>
                              </p:par>
                              <p:par>
                                <p:cTn id="210" presetID="22" presetClass="entr" presetSubtype="1" fill="hold" nodeType="withEffect">
                                  <p:stCondLst>
                                    <p:cond delay="0"/>
                                  </p:stCondLst>
                                  <p:childTnLst>
                                    <p:set>
                                      <p:cBhvr>
                                        <p:cTn id="211" dur="1" fill="hold">
                                          <p:stCondLst>
                                            <p:cond delay="0"/>
                                          </p:stCondLst>
                                        </p:cTn>
                                        <p:tgtEl>
                                          <p:spTgt spid="449"/>
                                        </p:tgtEl>
                                        <p:attrNameLst>
                                          <p:attrName>style.visibility</p:attrName>
                                        </p:attrNameLst>
                                      </p:cBhvr>
                                      <p:to>
                                        <p:strVal val="visible"/>
                                      </p:to>
                                    </p:set>
                                    <p:animEffect transition="in" filter="wipe(up)">
                                      <p:cBhvr>
                                        <p:cTn id="212" dur="500"/>
                                        <p:tgtEl>
                                          <p:spTgt spid="449"/>
                                        </p:tgtEl>
                                      </p:cBhvr>
                                    </p:animEffect>
                                  </p:childTnLst>
                                </p:cTn>
                              </p:par>
                              <p:par>
                                <p:cTn id="213" presetID="22" presetClass="entr" presetSubtype="1" fill="hold" nodeType="withEffect">
                                  <p:stCondLst>
                                    <p:cond delay="0"/>
                                  </p:stCondLst>
                                  <p:childTnLst>
                                    <p:set>
                                      <p:cBhvr>
                                        <p:cTn id="214" dur="1" fill="hold">
                                          <p:stCondLst>
                                            <p:cond delay="0"/>
                                          </p:stCondLst>
                                        </p:cTn>
                                        <p:tgtEl>
                                          <p:spTgt spid="450"/>
                                        </p:tgtEl>
                                        <p:attrNameLst>
                                          <p:attrName>style.visibility</p:attrName>
                                        </p:attrNameLst>
                                      </p:cBhvr>
                                      <p:to>
                                        <p:strVal val="visible"/>
                                      </p:to>
                                    </p:set>
                                    <p:animEffect transition="in" filter="wipe(up)">
                                      <p:cBhvr>
                                        <p:cTn id="215" dur="500"/>
                                        <p:tgtEl>
                                          <p:spTgt spid="450"/>
                                        </p:tgtEl>
                                      </p:cBhvr>
                                    </p:animEffect>
                                  </p:childTnLst>
                                </p:cTn>
                              </p:par>
                              <p:par>
                                <p:cTn id="216" presetID="22" presetClass="entr" presetSubtype="1" fill="hold" nodeType="withEffect">
                                  <p:stCondLst>
                                    <p:cond delay="0"/>
                                  </p:stCondLst>
                                  <p:childTnLst>
                                    <p:set>
                                      <p:cBhvr>
                                        <p:cTn id="217" dur="1" fill="hold">
                                          <p:stCondLst>
                                            <p:cond delay="0"/>
                                          </p:stCondLst>
                                        </p:cTn>
                                        <p:tgtEl>
                                          <p:spTgt spid="453"/>
                                        </p:tgtEl>
                                        <p:attrNameLst>
                                          <p:attrName>style.visibility</p:attrName>
                                        </p:attrNameLst>
                                      </p:cBhvr>
                                      <p:to>
                                        <p:strVal val="visible"/>
                                      </p:to>
                                    </p:set>
                                    <p:animEffect transition="in" filter="wipe(up)">
                                      <p:cBhvr>
                                        <p:cTn id="218" dur="500"/>
                                        <p:tgtEl>
                                          <p:spTgt spid="453"/>
                                        </p:tgtEl>
                                      </p:cBhvr>
                                    </p:animEffect>
                                  </p:childTnLst>
                                </p:cTn>
                              </p:par>
                              <p:par>
                                <p:cTn id="219" presetID="22" presetClass="entr" presetSubtype="1" fill="hold" nodeType="withEffect">
                                  <p:stCondLst>
                                    <p:cond delay="0"/>
                                  </p:stCondLst>
                                  <p:childTnLst>
                                    <p:set>
                                      <p:cBhvr>
                                        <p:cTn id="220" dur="1" fill="hold">
                                          <p:stCondLst>
                                            <p:cond delay="0"/>
                                          </p:stCondLst>
                                        </p:cTn>
                                        <p:tgtEl>
                                          <p:spTgt spid="454"/>
                                        </p:tgtEl>
                                        <p:attrNameLst>
                                          <p:attrName>style.visibility</p:attrName>
                                        </p:attrNameLst>
                                      </p:cBhvr>
                                      <p:to>
                                        <p:strVal val="visible"/>
                                      </p:to>
                                    </p:set>
                                    <p:animEffect transition="in" filter="wipe(up)">
                                      <p:cBhvr>
                                        <p:cTn id="221" dur="500"/>
                                        <p:tgtEl>
                                          <p:spTgt spid="454"/>
                                        </p:tgtEl>
                                      </p:cBhvr>
                                    </p:animEffect>
                                  </p:childTnLst>
                                </p:cTn>
                              </p:par>
                              <p:par>
                                <p:cTn id="222" presetID="22" presetClass="entr" presetSubtype="1" fill="hold" nodeType="withEffect">
                                  <p:stCondLst>
                                    <p:cond delay="0"/>
                                  </p:stCondLst>
                                  <p:childTnLst>
                                    <p:set>
                                      <p:cBhvr>
                                        <p:cTn id="223" dur="1" fill="hold">
                                          <p:stCondLst>
                                            <p:cond delay="0"/>
                                          </p:stCondLst>
                                        </p:cTn>
                                        <p:tgtEl>
                                          <p:spTgt spid="455"/>
                                        </p:tgtEl>
                                        <p:attrNameLst>
                                          <p:attrName>style.visibility</p:attrName>
                                        </p:attrNameLst>
                                      </p:cBhvr>
                                      <p:to>
                                        <p:strVal val="visible"/>
                                      </p:to>
                                    </p:set>
                                    <p:animEffect transition="in" filter="wipe(up)">
                                      <p:cBhvr>
                                        <p:cTn id="224" dur="500"/>
                                        <p:tgtEl>
                                          <p:spTgt spid="455"/>
                                        </p:tgtEl>
                                      </p:cBhvr>
                                    </p:animEffect>
                                  </p:childTnLst>
                                </p:cTn>
                              </p:par>
                              <p:par>
                                <p:cTn id="225" presetID="22" presetClass="entr" presetSubtype="1" fill="hold" nodeType="withEffect">
                                  <p:stCondLst>
                                    <p:cond delay="0"/>
                                  </p:stCondLst>
                                  <p:childTnLst>
                                    <p:set>
                                      <p:cBhvr>
                                        <p:cTn id="226" dur="1" fill="hold">
                                          <p:stCondLst>
                                            <p:cond delay="0"/>
                                          </p:stCondLst>
                                        </p:cTn>
                                        <p:tgtEl>
                                          <p:spTgt spid="456"/>
                                        </p:tgtEl>
                                        <p:attrNameLst>
                                          <p:attrName>style.visibility</p:attrName>
                                        </p:attrNameLst>
                                      </p:cBhvr>
                                      <p:to>
                                        <p:strVal val="visible"/>
                                      </p:to>
                                    </p:set>
                                    <p:animEffect transition="in" filter="wipe(up)">
                                      <p:cBhvr>
                                        <p:cTn id="227" dur="500"/>
                                        <p:tgtEl>
                                          <p:spTgt spid="456"/>
                                        </p:tgtEl>
                                      </p:cBhvr>
                                    </p:animEffect>
                                  </p:childTnLst>
                                </p:cTn>
                              </p:par>
                              <p:par>
                                <p:cTn id="228" presetID="22" presetClass="entr" presetSubtype="1" fill="hold" nodeType="withEffect">
                                  <p:stCondLst>
                                    <p:cond delay="0"/>
                                  </p:stCondLst>
                                  <p:childTnLst>
                                    <p:set>
                                      <p:cBhvr>
                                        <p:cTn id="229" dur="1" fill="hold">
                                          <p:stCondLst>
                                            <p:cond delay="0"/>
                                          </p:stCondLst>
                                        </p:cTn>
                                        <p:tgtEl>
                                          <p:spTgt spid="457"/>
                                        </p:tgtEl>
                                        <p:attrNameLst>
                                          <p:attrName>style.visibility</p:attrName>
                                        </p:attrNameLst>
                                      </p:cBhvr>
                                      <p:to>
                                        <p:strVal val="visible"/>
                                      </p:to>
                                    </p:set>
                                    <p:animEffect transition="in" filter="wipe(up)">
                                      <p:cBhvr>
                                        <p:cTn id="230" dur="500"/>
                                        <p:tgtEl>
                                          <p:spTgt spid="457"/>
                                        </p:tgtEl>
                                      </p:cBhvr>
                                    </p:animEffect>
                                  </p:childTnLst>
                                </p:cTn>
                              </p:par>
                              <p:par>
                                <p:cTn id="231" presetID="22" presetClass="entr" presetSubtype="1" fill="hold" nodeType="withEffect">
                                  <p:stCondLst>
                                    <p:cond delay="0"/>
                                  </p:stCondLst>
                                  <p:childTnLst>
                                    <p:set>
                                      <p:cBhvr>
                                        <p:cTn id="232" dur="1" fill="hold">
                                          <p:stCondLst>
                                            <p:cond delay="0"/>
                                          </p:stCondLst>
                                        </p:cTn>
                                        <p:tgtEl>
                                          <p:spTgt spid="458"/>
                                        </p:tgtEl>
                                        <p:attrNameLst>
                                          <p:attrName>style.visibility</p:attrName>
                                        </p:attrNameLst>
                                      </p:cBhvr>
                                      <p:to>
                                        <p:strVal val="visible"/>
                                      </p:to>
                                    </p:set>
                                    <p:animEffect transition="in" filter="wipe(up)">
                                      <p:cBhvr>
                                        <p:cTn id="233" dur="500"/>
                                        <p:tgtEl>
                                          <p:spTgt spid="458"/>
                                        </p:tgtEl>
                                      </p:cBhvr>
                                    </p:animEffect>
                                  </p:childTnLst>
                                </p:cTn>
                              </p:par>
                              <p:par>
                                <p:cTn id="234" presetID="22" presetClass="entr" presetSubtype="1" fill="hold" nodeType="withEffect">
                                  <p:stCondLst>
                                    <p:cond delay="0"/>
                                  </p:stCondLst>
                                  <p:childTnLst>
                                    <p:set>
                                      <p:cBhvr>
                                        <p:cTn id="235" dur="1" fill="hold">
                                          <p:stCondLst>
                                            <p:cond delay="0"/>
                                          </p:stCondLst>
                                        </p:cTn>
                                        <p:tgtEl>
                                          <p:spTgt spid="459"/>
                                        </p:tgtEl>
                                        <p:attrNameLst>
                                          <p:attrName>style.visibility</p:attrName>
                                        </p:attrNameLst>
                                      </p:cBhvr>
                                      <p:to>
                                        <p:strVal val="visible"/>
                                      </p:to>
                                    </p:set>
                                    <p:animEffect transition="in" filter="wipe(up)">
                                      <p:cBhvr>
                                        <p:cTn id="236" dur="500"/>
                                        <p:tgtEl>
                                          <p:spTgt spid="459"/>
                                        </p:tgtEl>
                                      </p:cBhvr>
                                    </p:animEffect>
                                  </p:childTnLst>
                                </p:cTn>
                              </p:par>
                              <p:par>
                                <p:cTn id="237" presetID="22" presetClass="entr" presetSubtype="1" fill="hold" nodeType="withEffect">
                                  <p:stCondLst>
                                    <p:cond delay="0"/>
                                  </p:stCondLst>
                                  <p:childTnLst>
                                    <p:set>
                                      <p:cBhvr>
                                        <p:cTn id="238" dur="1" fill="hold">
                                          <p:stCondLst>
                                            <p:cond delay="0"/>
                                          </p:stCondLst>
                                        </p:cTn>
                                        <p:tgtEl>
                                          <p:spTgt spid="460"/>
                                        </p:tgtEl>
                                        <p:attrNameLst>
                                          <p:attrName>style.visibility</p:attrName>
                                        </p:attrNameLst>
                                      </p:cBhvr>
                                      <p:to>
                                        <p:strVal val="visible"/>
                                      </p:to>
                                    </p:set>
                                    <p:animEffect transition="in" filter="wipe(up)">
                                      <p:cBhvr>
                                        <p:cTn id="239" dur="500"/>
                                        <p:tgtEl>
                                          <p:spTgt spid="460"/>
                                        </p:tgtEl>
                                      </p:cBhvr>
                                    </p:animEffect>
                                  </p:childTnLst>
                                </p:cTn>
                              </p:par>
                              <p:par>
                                <p:cTn id="240" presetID="22" presetClass="entr" presetSubtype="1" fill="hold" nodeType="withEffect">
                                  <p:stCondLst>
                                    <p:cond delay="0"/>
                                  </p:stCondLst>
                                  <p:childTnLst>
                                    <p:set>
                                      <p:cBhvr>
                                        <p:cTn id="241" dur="1" fill="hold">
                                          <p:stCondLst>
                                            <p:cond delay="0"/>
                                          </p:stCondLst>
                                        </p:cTn>
                                        <p:tgtEl>
                                          <p:spTgt spid="462"/>
                                        </p:tgtEl>
                                        <p:attrNameLst>
                                          <p:attrName>style.visibility</p:attrName>
                                        </p:attrNameLst>
                                      </p:cBhvr>
                                      <p:to>
                                        <p:strVal val="visible"/>
                                      </p:to>
                                    </p:set>
                                    <p:animEffect transition="in" filter="wipe(up)">
                                      <p:cBhvr>
                                        <p:cTn id="242" dur="500"/>
                                        <p:tgtEl>
                                          <p:spTgt spid="462"/>
                                        </p:tgtEl>
                                      </p:cBhvr>
                                    </p:animEffect>
                                  </p:childTnLst>
                                </p:cTn>
                              </p:par>
                              <p:par>
                                <p:cTn id="243" presetID="22" presetClass="entr" presetSubtype="1" fill="hold" nodeType="withEffect">
                                  <p:stCondLst>
                                    <p:cond delay="0"/>
                                  </p:stCondLst>
                                  <p:childTnLst>
                                    <p:set>
                                      <p:cBhvr>
                                        <p:cTn id="244" dur="1" fill="hold">
                                          <p:stCondLst>
                                            <p:cond delay="0"/>
                                          </p:stCondLst>
                                        </p:cTn>
                                        <p:tgtEl>
                                          <p:spTgt spid="464"/>
                                        </p:tgtEl>
                                        <p:attrNameLst>
                                          <p:attrName>style.visibility</p:attrName>
                                        </p:attrNameLst>
                                      </p:cBhvr>
                                      <p:to>
                                        <p:strVal val="visible"/>
                                      </p:to>
                                    </p:set>
                                    <p:animEffect transition="in" filter="wipe(up)">
                                      <p:cBhvr>
                                        <p:cTn id="245" dur="500"/>
                                        <p:tgtEl>
                                          <p:spTgt spid="464"/>
                                        </p:tgtEl>
                                      </p:cBhvr>
                                    </p:animEffect>
                                  </p:childTnLst>
                                </p:cTn>
                              </p:par>
                            </p:childTnLst>
                          </p:cTn>
                        </p:par>
                        <p:par>
                          <p:cTn id="246" fill="hold">
                            <p:stCondLst>
                              <p:cond delay="5000"/>
                            </p:stCondLst>
                            <p:childTnLst>
                              <p:par>
                                <p:cTn id="247" presetID="42" presetClass="entr" presetSubtype="0" fill="hold" nodeType="afterEffect">
                                  <p:stCondLst>
                                    <p:cond delay="0"/>
                                  </p:stCondLst>
                                  <p:childTnLst>
                                    <p:set>
                                      <p:cBhvr>
                                        <p:cTn id="248" dur="1" fill="hold">
                                          <p:stCondLst>
                                            <p:cond delay="0"/>
                                          </p:stCondLst>
                                        </p:cTn>
                                        <p:tgtEl>
                                          <p:spTgt spid="158"/>
                                        </p:tgtEl>
                                        <p:attrNameLst>
                                          <p:attrName>style.visibility</p:attrName>
                                        </p:attrNameLst>
                                      </p:cBhvr>
                                      <p:to>
                                        <p:strVal val="visible"/>
                                      </p:to>
                                    </p:set>
                                    <p:animEffect transition="in" filter="fade">
                                      <p:cBhvr>
                                        <p:cTn id="249" dur="1000"/>
                                        <p:tgtEl>
                                          <p:spTgt spid="158"/>
                                        </p:tgtEl>
                                      </p:cBhvr>
                                    </p:animEffect>
                                    <p:anim calcmode="lin" valueType="num">
                                      <p:cBhvr>
                                        <p:cTn id="250" dur="1000" fill="hold"/>
                                        <p:tgtEl>
                                          <p:spTgt spid="158"/>
                                        </p:tgtEl>
                                        <p:attrNameLst>
                                          <p:attrName>ppt_x</p:attrName>
                                        </p:attrNameLst>
                                      </p:cBhvr>
                                      <p:tavLst>
                                        <p:tav tm="0">
                                          <p:val>
                                            <p:strVal val="#ppt_x"/>
                                          </p:val>
                                        </p:tav>
                                        <p:tav tm="100000">
                                          <p:val>
                                            <p:strVal val="#ppt_x"/>
                                          </p:val>
                                        </p:tav>
                                      </p:tavLst>
                                    </p:anim>
                                    <p:anim calcmode="lin" valueType="num">
                                      <p:cBhvr>
                                        <p:cTn id="251" dur="1000" fill="hold"/>
                                        <p:tgtEl>
                                          <p:spTgt spid="158"/>
                                        </p:tgtEl>
                                        <p:attrNameLst>
                                          <p:attrName>ppt_y</p:attrName>
                                        </p:attrNameLst>
                                      </p:cBhvr>
                                      <p:tavLst>
                                        <p:tav tm="0">
                                          <p:val>
                                            <p:strVal val="#ppt_y+.1"/>
                                          </p:val>
                                        </p:tav>
                                        <p:tav tm="100000">
                                          <p:val>
                                            <p:strVal val="#ppt_y"/>
                                          </p:val>
                                        </p:tav>
                                      </p:tavLst>
                                    </p:anim>
                                  </p:childTnLst>
                                </p:cTn>
                              </p:par>
                              <p:par>
                                <p:cTn id="252" presetID="42" presetClass="entr" presetSubtype="0" fill="hold" nodeType="withEffect">
                                  <p:stCondLst>
                                    <p:cond delay="100"/>
                                  </p:stCondLst>
                                  <p:childTnLst>
                                    <p:set>
                                      <p:cBhvr>
                                        <p:cTn id="253" dur="1" fill="hold">
                                          <p:stCondLst>
                                            <p:cond delay="0"/>
                                          </p:stCondLst>
                                        </p:cTn>
                                        <p:tgtEl>
                                          <p:spTgt spid="163"/>
                                        </p:tgtEl>
                                        <p:attrNameLst>
                                          <p:attrName>style.visibility</p:attrName>
                                        </p:attrNameLst>
                                      </p:cBhvr>
                                      <p:to>
                                        <p:strVal val="visible"/>
                                      </p:to>
                                    </p:set>
                                    <p:animEffect transition="in" filter="fade">
                                      <p:cBhvr>
                                        <p:cTn id="254" dur="1000"/>
                                        <p:tgtEl>
                                          <p:spTgt spid="163"/>
                                        </p:tgtEl>
                                      </p:cBhvr>
                                    </p:animEffect>
                                    <p:anim calcmode="lin" valueType="num">
                                      <p:cBhvr>
                                        <p:cTn id="255" dur="1000" fill="hold"/>
                                        <p:tgtEl>
                                          <p:spTgt spid="163"/>
                                        </p:tgtEl>
                                        <p:attrNameLst>
                                          <p:attrName>ppt_x</p:attrName>
                                        </p:attrNameLst>
                                      </p:cBhvr>
                                      <p:tavLst>
                                        <p:tav tm="0">
                                          <p:val>
                                            <p:strVal val="#ppt_x"/>
                                          </p:val>
                                        </p:tav>
                                        <p:tav tm="100000">
                                          <p:val>
                                            <p:strVal val="#ppt_x"/>
                                          </p:val>
                                        </p:tav>
                                      </p:tavLst>
                                    </p:anim>
                                    <p:anim calcmode="lin" valueType="num">
                                      <p:cBhvr>
                                        <p:cTn id="256" dur="1000" fill="hold"/>
                                        <p:tgtEl>
                                          <p:spTgt spid="163"/>
                                        </p:tgtEl>
                                        <p:attrNameLst>
                                          <p:attrName>ppt_y</p:attrName>
                                        </p:attrNameLst>
                                      </p:cBhvr>
                                      <p:tavLst>
                                        <p:tav tm="0">
                                          <p:val>
                                            <p:strVal val="#ppt_y+.1"/>
                                          </p:val>
                                        </p:tav>
                                        <p:tav tm="100000">
                                          <p:val>
                                            <p:strVal val="#ppt_y"/>
                                          </p:val>
                                        </p:tav>
                                      </p:tavLst>
                                    </p:anim>
                                  </p:childTnLst>
                                </p:cTn>
                              </p:par>
                              <p:par>
                                <p:cTn id="257" presetID="42" presetClass="entr" presetSubtype="0" fill="hold" nodeType="withEffect">
                                  <p:stCondLst>
                                    <p:cond delay="200"/>
                                  </p:stCondLst>
                                  <p:childTnLst>
                                    <p:set>
                                      <p:cBhvr>
                                        <p:cTn id="258" dur="1" fill="hold">
                                          <p:stCondLst>
                                            <p:cond delay="0"/>
                                          </p:stCondLst>
                                        </p:cTn>
                                        <p:tgtEl>
                                          <p:spTgt spid="168"/>
                                        </p:tgtEl>
                                        <p:attrNameLst>
                                          <p:attrName>style.visibility</p:attrName>
                                        </p:attrNameLst>
                                      </p:cBhvr>
                                      <p:to>
                                        <p:strVal val="visible"/>
                                      </p:to>
                                    </p:set>
                                    <p:animEffect transition="in" filter="fade">
                                      <p:cBhvr>
                                        <p:cTn id="259" dur="1000"/>
                                        <p:tgtEl>
                                          <p:spTgt spid="168"/>
                                        </p:tgtEl>
                                      </p:cBhvr>
                                    </p:animEffect>
                                    <p:anim calcmode="lin" valueType="num">
                                      <p:cBhvr>
                                        <p:cTn id="260" dur="1000" fill="hold"/>
                                        <p:tgtEl>
                                          <p:spTgt spid="168"/>
                                        </p:tgtEl>
                                        <p:attrNameLst>
                                          <p:attrName>ppt_x</p:attrName>
                                        </p:attrNameLst>
                                      </p:cBhvr>
                                      <p:tavLst>
                                        <p:tav tm="0">
                                          <p:val>
                                            <p:strVal val="#ppt_x"/>
                                          </p:val>
                                        </p:tav>
                                        <p:tav tm="100000">
                                          <p:val>
                                            <p:strVal val="#ppt_x"/>
                                          </p:val>
                                        </p:tav>
                                      </p:tavLst>
                                    </p:anim>
                                    <p:anim calcmode="lin" valueType="num">
                                      <p:cBhvr>
                                        <p:cTn id="261" dur="1000" fill="hold"/>
                                        <p:tgtEl>
                                          <p:spTgt spid="168"/>
                                        </p:tgtEl>
                                        <p:attrNameLst>
                                          <p:attrName>ppt_y</p:attrName>
                                        </p:attrNameLst>
                                      </p:cBhvr>
                                      <p:tavLst>
                                        <p:tav tm="0">
                                          <p:val>
                                            <p:strVal val="#ppt_y+.1"/>
                                          </p:val>
                                        </p:tav>
                                        <p:tav tm="100000">
                                          <p:val>
                                            <p:strVal val="#ppt_y"/>
                                          </p:val>
                                        </p:tav>
                                      </p:tavLst>
                                    </p:anim>
                                  </p:childTnLst>
                                </p:cTn>
                              </p:par>
                              <p:par>
                                <p:cTn id="262" presetID="42" presetClass="entr" presetSubtype="0" fill="hold" nodeType="withEffect">
                                  <p:stCondLst>
                                    <p:cond delay="300"/>
                                  </p:stCondLst>
                                  <p:childTnLst>
                                    <p:set>
                                      <p:cBhvr>
                                        <p:cTn id="263" dur="1" fill="hold">
                                          <p:stCondLst>
                                            <p:cond delay="0"/>
                                          </p:stCondLst>
                                        </p:cTn>
                                        <p:tgtEl>
                                          <p:spTgt spid="173"/>
                                        </p:tgtEl>
                                        <p:attrNameLst>
                                          <p:attrName>style.visibility</p:attrName>
                                        </p:attrNameLst>
                                      </p:cBhvr>
                                      <p:to>
                                        <p:strVal val="visible"/>
                                      </p:to>
                                    </p:set>
                                    <p:animEffect transition="in" filter="fade">
                                      <p:cBhvr>
                                        <p:cTn id="264" dur="1000"/>
                                        <p:tgtEl>
                                          <p:spTgt spid="173"/>
                                        </p:tgtEl>
                                      </p:cBhvr>
                                    </p:animEffect>
                                    <p:anim calcmode="lin" valueType="num">
                                      <p:cBhvr>
                                        <p:cTn id="265" dur="1000" fill="hold"/>
                                        <p:tgtEl>
                                          <p:spTgt spid="173"/>
                                        </p:tgtEl>
                                        <p:attrNameLst>
                                          <p:attrName>ppt_x</p:attrName>
                                        </p:attrNameLst>
                                      </p:cBhvr>
                                      <p:tavLst>
                                        <p:tav tm="0">
                                          <p:val>
                                            <p:strVal val="#ppt_x"/>
                                          </p:val>
                                        </p:tav>
                                        <p:tav tm="100000">
                                          <p:val>
                                            <p:strVal val="#ppt_x"/>
                                          </p:val>
                                        </p:tav>
                                      </p:tavLst>
                                    </p:anim>
                                    <p:anim calcmode="lin" valueType="num">
                                      <p:cBhvr>
                                        <p:cTn id="266" dur="1000" fill="hold"/>
                                        <p:tgtEl>
                                          <p:spTgt spid="173"/>
                                        </p:tgtEl>
                                        <p:attrNameLst>
                                          <p:attrName>ppt_y</p:attrName>
                                        </p:attrNameLst>
                                      </p:cBhvr>
                                      <p:tavLst>
                                        <p:tav tm="0">
                                          <p:val>
                                            <p:strVal val="#ppt_y+.1"/>
                                          </p:val>
                                        </p:tav>
                                        <p:tav tm="100000">
                                          <p:val>
                                            <p:strVal val="#ppt_y"/>
                                          </p:val>
                                        </p:tav>
                                      </p:tavLst>
                                    </p:anim>
                                  </p:childTnLst>
                                </p:cTn>
                              </p:par>
                              <p:par>
                                <p:cTn id="267" presetID="42" presetClass="entr" presetSubtype="0" fill="hold" nodeType="withEffect">
                                  <p:stCondLst>
                                    <p:cond delay="400"/>
                                  </p:stCondLst>
                                  <p:childTnLst>
                                    <p:set>
                                      <p:cBhvr>
                                        <p:cTn id="268" dur="1" fill="hold">
                                          <p:stCondLst>
                                            <p:cond delay="0"/>
                                          </p:stCondLst>
                                        </p:cTn>
                                        <p:tgtEl>
                                          <p:spTgt spid="178"/>
                                        </p:tgtEl>
                                        <p:attrNameLst>
                                          <p:attrName>style.visibility</p:attrName>
                                        </p:attrNameLst>
                                      </p:cBhvr>
                                      <p:to>
                                        <p:strVal val="visible"/>
                                      </p:to>
                                    </p:set>
                                    <p:animEffect transition="in" filter="fade">
                                      <p:cBhvr>
                                        <p:cTn id="269" dur="1000"/>
                                        <p:tgtEl>
                                          <p:spTgt spid="178"/>
                                        </p:tgtEl>
                                      </p:cBhvr>
                                    </p:animEffect>
                                    <p:anim calcmode="lin" valueType="num">
                                      <p:cBhvr>
                                        <p:cTn id="270" dur="1000" fill="hold"/>
                                        <p:tgtEl>
                                          <p:spTgt spid="178"/>
                                        </p:tgtEl>
                                        <p:attrNameLst>
                                          <p:attrName>ppt_x</p:attrName>
                                        </p:attrNameLst>
                                      </p:cBhvr>
                                      <p:tavLst>
                                        <p:tav tm="0">
                                          <p:val>
                                            <p:strVal val="#ppt_x"/>
                                          </p:val>
                                        </p:tav>
                                        <p:tav tm="100000">
                                          <p:val>
                                            <p:strVal val="#ppt_x"/>
                                          </p:val>
                                        </p:tav>
                                      </p:tavLst>
                                    </p:anim>
                                    <p:anim calcmode="lin" valueType="num">
                                      <p:cBhvr>
                                        <p:cTn id="271" dur="1000" fill="hold"/>
                                        <p:tgtEl>
                                          <p:spTgt spid="178"/>
                                        </p:tgtEl>
                                        <p:attrNameLst>
                                          <p:attrName>ppt_y</p:attrName>
                                        </p:attrNameLst>
                                      </p:cBhvr>
                                      <p:tavLst>
                                        <p:tav tm="0">
                                          <p:val>
                                            <p:strVal val="#ppt_y+.1"/>
                                          </p:val>
                                        </p:tav>
                                        <p:tav tm="100000">
                                          <p:val>
                                            <p:strVal val="#ppt_y"/>
                                          </p:val>
                                        </p:tav>
                                      </p:tavLst>
                                    </p:anim>
                                  </p:childTnLst>
                                </p:cTn>
                              </p:par>
                              <p:par>
                                <p:cTn id="272" presetID="42" presetClass="entr" presetSubtype="0" fill="hold" nodeType="withEffect">
                                  <p:stCondLst>
                                    <p:cond delay="500"/>
                                  </p:stCondLst>
                                  <p:childTnLst>
                                    <p:set>
                                      <p:cBhvr>
                                        <p:cTn id="273" dur="1" fill="hold">
                                          <p:stCondLst>
                                            <p:cond delay="0"/>
                                          </p:stCondLst>
                                        </p:cTn>
                                        <p:tgtEl>
                                          <p:spTgt spid="183"/>
                                        </p:tgtEl>
                                        <p:attrNameLst>
                                          <p:attrName>style.visibility</p:attrName>
                                        </p:attrNameLst>
                                      </p:cBhvr>
                                      <p:to>
                                        <p:strVal val="visible"/>
                                      </p:to>
                                    </p:set>
                                    <p:animEffect transition="in" filter="fade">
                                      <p:cBhvr>
                                        <p:cTn id="274" dur="1000"/>
                                        <p:tgtEl>
                                          <p:spTgt spid="183"/>
                                        </p:tgtEl>
                                      </p:cBhvr>
                                    </p:animEffect>
                                    <p:anim calcmode="lin" valueType="num">
                                      <p:cBhvr>
                                        <p:cTn id="275" dur="1000" fill="hold"/>
                                        <p:tgtEl>
                                          <p:spTgt spid="183"/>
                                        </p:tgtEl>
                                        <p:attrNameLst>
                                          <p:attrName>ppt_x</p:attrName>
                                        </p:attrNameLst>
                                      </p:cBhvr>
                                      <p:tavLst>
                                        <p:tav tm="0">
                                          <p:val>
                                            <p:strVal val="#ppt_x"/>
                                          </p:val>
                                        </p:tav>
                                        <p:tav tm="100000">
                                          <p:val>
                                            <p:strVal val="#ppt_x"/>
                                          </p:val>
                                        </p:tav>
                                      </p:tavLst>
                                    </p:anim>
                                    <p:anim calcmode="lin" valueType="num">
                                      <p:cBhvr>
                                        <p:cTn id="276" dur="1000" fill="hold"/>
                                        <p:tgtEl>
                                          <p:spTgt spid="183"/>
                                        </p:tgtEl>
                                        <p:attrNameLst>
                                          <p:attrName>ppt_y</p:attrName>
                                        </p:attrNameLst>
                                      </p:cBhvr>
                                      <p:tavLst>
                                        <p:tav tm="0">
                                          <p:val>
                                            <p:strVal val="#ppt_y+.1"/>
                                          </p:val>
                                        </p:tav>
                                        <p:tav tm="100000">
                                          <p:val>
                                            <p:strVal val="#ppt_y"/>
                                          </p:val>
                                        </p:tav>
                                      </p:tavLst>
                                    </p:anim>
                                  </p:childTnLst>
                                </p:cTn>
                              </p:par>
                              <p:par>
                                <p:cTn id="277" presetID="42" presetClass="entr" presetSubtype="0" fill="hold" nodeType="withEffect">
                                  <p:stCondLst>
                                    <p:cond delay="600"/>
                                  </p:stCondLst>
                                  <p:childTnLst>
                                    <p:set>
                                      <p:cBhvr>
                                        <p:cTn id="278" dur="1" fill="hold">
                                          <p:stCondLst>
                                            <p:cond delay="0"/>
                                          </p:stCondLst>
                                        </p:cTn>
                                        <p:tgtEl>
                                          <p:spTgt spid="188"/>
                                        </p:tgtEl>
                                        <p:attrNameLst>
                                          <p:attrName>style.visibility</p:attrName>
                                        </p:attrNameLst>
                                      </p:cBhvr>
                                      <p:to>
                                        <p:strVal val="visible"/>
                                      </p:to>
                                    </p:set>
                                    <p:animEffect transition="in" filter="fade">
                                      <p:cBhvr>
                                        <p:cTn id="279" dur="1000"/>
                                        <p:tgtEl>
                                          <p:spTgt spid="188"/>
                                        </p:tgtEl>
                                      </p:cBhvr>
                                    </p:animEffect>
                                    <p:anim calcmode="lin" valueType="num">
                                      <p:cBhvr>
                                        <p:cTn id="280" dur="1000" fill="hold"/>
                                        <p:tgtEl>
                                          <p:spTgt spid="188"/>
                                        </p:tgtEl>
                                        <p:attrNameLst>
                                          <p:attrName>ppt_x</p:attrName>
                                        </p:attrNameLst>
                                      </p:cBhvr>
                                      <p:tavLst>
                                        <p:tav tm="0">
                                          <p:val>
                                            <p:strVal val="#ppt_x"/>
                                          </p:val>
                                        </p:tav>
                                        <p:tav tm="100000">
                                          <p:val>
                                            <p:strVal val="#ppt_x"/>
                                          </p:val>
                                        </p:tav>
                                      </p:tavLst>
                                    </p:anim>
                                    <p:anim calcmode="lin" valueType="num">
                                      <p:cBhvr>
                                        <p:cTn id="281" dur="1000" fill="hold"/>
                                        <p:tgtEl>
                                          <p:spTgt spid="188"/>
                                        </p:tgtEl>
                                        <p:attrNameLst>
                                          <p:attrName>ppt_y</p:attrName>
                                        </p:attrNameLst>
                                      </p:cBhvr>
                                      <p:tavLst>
                                        <p:tav tm="0">
                                          <p:val>
                                            <p:strVal val="#ppt_y+.1"/>
                                          </p:val>
                                        </p:tav>
                                        <p:tav tm="100000">
                                          <p:val>
                                            <p:strVal val="#ppt_y"/>
                                          </p:val>
                                        </p:tav>
                                      </p:tavLst>
                                    </p:anim>
                                  </p:childTnLst>
                                </p:cTn>
                              </p:par>
                              <p:par>
                                <p:cTn id="282" presetID="42" presetClass="entr" presetSubtype="0" fill="hold" nodeType="withEffect">
                                  <p:stCondLst>
                                    <p:cond delay="700"/>
                                  </p:stCondLst>
                                  <p:childTnLst>
                                    <p:set>
                                      <p:cBhvr>
                                        <p:cTn id="283" dur="1" fill="hold">
                                          <p:stCondLst>
                                            <p:cond delay="0"/>
                                          </p:stCondLst>
                                        </p:cTn>
                                        <p:tgtEl>
                                          <p:spTgt spid="278"/>
                                        </p:tgtEl>
                                        <p:attrNameLst>
                                          <p:attrName>style.visibility</p:attrName>
                                        </p:attrNameLst>
                                      </p:cBhvr>
                                      <p:to>
                                        <p:strVal val="visible"/>
                                      </p:to>
                                    </p:set>
                                    <p:animEffect transition="in" filter="fade">
                                      <p:cBhvr>
                                        <p:cTn id="284" dur="1000"/>
                                        <p:tgtEl>
                                          <p:spTgt spid="278"/>
                                        </p:tgtEl>
                                      </p:cBhvr>
                                    </p:animEffect>
                                    <p:anim calcmode="lin" valueType="num">
                                      <p:cBhvr>
                                        <p:cTn id="285" dur="1000" fill="hold"/>
                                        <p:tgtEl>
                                          <p:spTgt spid="278"/>
                                        </p:tgtEl>
                                        <p:attrNameLst>
                                          <p:attrName>ppt_x</p:attrName>
                                        </p:attrNameLst>
                                      </p:cBhvr>
                                      <p:tavLst>
                                        <p:tav tm="0">
                                          <p:val>
                                            <p:strVal val="#ppt_x"/>
                                          </p:val>
                                        </p:tav>
                                        <p:tav tm="100000">
                                          <p:val>
                                            <p:strVal val="#ppt_x"/>
                                          </p:val>
                                        </p:tav>
                                      </p:tavLst>
                                    </p:anim>
                                    <p:anim calcmode="lin" valueType="num">
                                      <p:cBhvr>
                                        <p:cTn id="286" dur="1000" fill="hold"/>
                                        <p:tgtEl>
                                          <p:spTgt spid="278"/>
                                        </p:tgtEl>
                                        <p:attrNameLst>
                                          <p:attrName>ppt_y</p:attrName>
                                        </p:attrNameLst>
                                      </p:cBhvr>
                                      <p:tavLst>
                                        <p:tav tm="0">
                                          <p:val>
                                            <p:strVal val="#ppt_y+.1"/>
                                          </p:val>
                                        </p:tav>
                                        <p:tav tm="100000">
                                          <p:val>
                                            <p:strVal val="#ppt_y"/>
                                          </p:val>
                                        </p:tav>
                                      </p:tavLst>
                                    </p:anim>
                                  </p:childTnLst>
                                </p:cTn>
                              </p:par>
                              <p:par>
                                <p:cTn id="287" presetID="42" presetClass="entr" presetSubtype="0" fill="hold" nodeType="withEffect">
                                  <p:stCondLst>
                                    <p:cond delay="800"/>
                                  </p:stCondLst>
                                  <p:childTnLst>
                                    <p:set>
                                      <p:cBhvr>
                                        <p:cTn id="288" dur="1" fill="hold">
                                          <p:stCondLst>
                                            <p:cond delay="0"/>
                                          </p:stCondLst>
                                        </p:cTn>
                                        <p:tgtEl>
                                          <p:spTgt spid="283"/>
                                        </p:tgtEl>
                                        <p:attrNameLst>
                                          <p:attrName>style.visibility</p:attrName>
                                        </p:attrNameLst>
                                      </p:cBhvr>
                                      <p:to>
                                        <p:strVal val="visible"/>
                                      </p:to>
                                    </p:set>
                                    <p:animEffect transition="in" filter="fade">
                                      <p:cBhvr>
                                        <p:cTn id="289" dur="1000"/>
                                        <p:tgtEl>
                                          <p:spTgt spid="283"/>
                                        </p:tgtEl>
                                      </p:cBhvr>
                                    </p:animEffect>
                                    <p:anim calcmode="lin" valueType="num">
                                      <p:cBhvr>
                                        <p:cTn id="290" dur="1000" fill="hold"/>
                                        <p:tgtEl>
                                          <p:spTgt spid="283"/>
                                        </p:tgtEl>
                                        <p:attrNameLst>
                                          <p:attrName>ppt_x</p:attrName>
                                        </p:attrNameLst>
                                      </p:cBhvr>
                                      <p:tavLst>
                                        <p:tav tm="0">
                                          <p:val>
                                            <p:strVal val="#ppt_x"/>
                                          </p:val>
                                        </p:tav>
                                        <p:tav tm="100000">
                                          <p:val>
                                            <p:strVal val="#ppt_x"/>
                                          </p:val>
                                        </p:tav>
                                      </p:tavLst>
                                    </p:anim>
                                    <p:anim calcmode="lin" valueType="num">
                                      <p:cBhvr>
                                        <p:cTn id="291" dur="1000" fill="hold"/>
                                        <p:tgtEl>
                                          <p:spTgt spid="283"/>
                                        </p:tgtEl>
                                        <p:attrNameLst>
                                          <p:attrName>ppt_y</p:attrName>
                                        </p:attrNameLst>
                                      </p:cBhvr>
                                      <p:tavLst>
                                        <p:tav tm="0">
                                          <p:val>
                                            <p:strVal val="#ppt_y+.1"/>
                                          </p:val>
                                        </p:tav>
                                        <p:tav tm="100000">
                                          <p:val>
                                            <p:strVal val="#ppt_y"/>
                                          </p:val>
                                        </p:tav>
                                      </p:tavLst>
                                    </p:anim>
                                  </p:childTnLst>
                                </p:cTn>
                              </p:par>
                              <p:par>
                                <p:cTn id="292" presetID="42" presetClass="entr" presetSubtype="0" fill="hold" nodeType="withEffect">
                                  <p:stCondLst>
                                    <p:cond delay="900"/>
                                  </p:stCondLst>
                                  <p:childTnLst>
                                    <p:set>
                                      <p:cBhvr>
                                        <p:cTn id="293" dur="1" fill="hold">
                                          <p:stCondLst>
                                            <p:cond delay="0"/>
                                          </p:stCondLst>
                                        </p:cTn>
                                        <p:tgtEl>
                                          <p:spTgt spid="288"/>
                                        </p:tgtEl>
                                        <p:attrNameLst>
                                          <p:attrName>style.visibility</p:attrName>
                                        </p:attrNameLst>
                                      </p:cBhvr>
                                      <p:to>
                                        <p:strVal val="visible"/>
                                      </p:to>
                                    </p:set>
                                    <p:animEffect transition="in" filter="fade">
                                      <p:cBhvr>
                                        <p:cTn id="294" dur="1000"/>
                                        <p:tgtEl>
                                          <p:spTgt spid="288"/>
                                        </p:tgtEl>
                                      </p:cBhvr>
                                    </p:animEffect>
                                    <p:anim calcmode="lin" valueType="num">
                                      <p:cBhvr>
                                        <p:cTn id="295" dur="1000" fill="hold"/>
                                        <p:tgtEl>
                                          <p:spTgt spid="288"/>
                                        </p:tgtEl>
                                        <p:attrNameLst>
                                          <p:attrName>ppt_x</p:attrName>
                                        </p:attrNameLst>
                                      </p:cBhvr>
                                      <p:tavLst>
                                        <p:tav tm="0">
                                          <p:val>
                                            <p:strVal val="#ppt_x"/>
                                          </p:val>
                                        </p:tav>
                                        <p:tav tm="100000">
                                          <p:val>
                                            <p:strVal val="#ppt_x"/>
                                          </p:val>
                                        </p:tav>
                                      </p:tavLst>
                                    </p:anim>
                                    <p:anim calcmode="lin" valueType="num">
                                      <p:cBhvr>
                                        <p:cTn id="296" dur="1000" fill="hold"/>
                                        <p:tgtEl>
                                          <p:spTgt spid="288"/>
                                        </p:tgtEl>
                                        <p:attrNameLst>
                                          <p:attrName>ppt_y</p:attrName>
                                        </p:attrNameLst>
                                      </p:cBhvr>
                                      <p:tavLst>
                                        <p:tav tm="0">
                                          <p:val>
                                            <p:strVal val="#ppt_y+.1"/>
                                          </p:val>
                                        </p:tav>
                                        <p:tav tm="100000">
                                          <p:val>
                                            <p:strVal val="#ppt_y"/>
                                          </p:val>
                                        </p:tav>
                                      </p:tavLst>
                                    </p:anim>
                                  </p:childTnLst>
                                </p:cTn>
                              </p:par>
                              <p:par>
                                <p:cTn id="297" presetID="42" presetClass="entr" presetSubtype="0" fill="hold" nodeType="withEffect">
                                  <p:stCondLst>
                                    <p:cond delay="1000"/>
                                  </p:stCondLst>
                                  <p:childTnLst>
                                    <p:set>
                                      <p:cBhvr>
                                        <p:cTn id="298" dur="1" fill="hold">
                                          <p:stCondLst>
                                            <p:cond delay="0"/>
                                          </p:stCondLst>
                                        </p:cTn>
                                        <p:tgtEl>
                                          <p:spTgt spid="293"/>
                                        </p:tgtEl>
                                        <p:attrNameLst>
                                          <p:attrName>style.visibility</p:attrName>
                                        </p:attrNameLst>
                                      </p:cBhvr>
                                      <p:to>
                                        <p:strVal val="visible"/>
                                      </p:to>
                                    </p:set>
                                    <p:animEffect transition="in" filter="fade">
                                      <p:cBhvr>
                                        <p:cTn id="299" dur="1000"/>
                                        <p:tgtEl>
                                          <p:spTgt spid="293"/>
                                        </p:tgtEl>
                                      </p:cBhvr>
                                    </p:animEffect>
                                    <p:anim calcmode="lin" valueType="num">
                                      <p:cBhvr>
                                        <p:cTn id="300" dur="1000" fill="hold"/>
                                        <p:tgtEl>
                                          <p:spTgt spid="293"/>
                                        </p:tgtEl>
                                        <p:attrNameLst>
                                          <p:attrName>ppt_x</p:attrName>
                                        </p:attrNameLst>
                                      </p:cBhvr>
                                      <p:tavLst>
                                        <p:tav tm="0">
                                          <p:val>
                                            <p:strVal val="#ppt_x"/>
                                          </p:val>
                                        </p:tav>
                                        <p:tav tm="100000">
                                          <p:val>
                                            <p:strVal val="#ppt_x"/>
                                          </p:val>
                                        </p:tav>
                                      </p:tavLst>
                                    </p:anim>
                                    <p:anim calcmode="lin" valueType="num">
                                      <p:cBhvr>
                                        <p:cTn id="301" dur="1000" fill="hold"/>
                                        <p:tgtEl>
                                          <p:spTgt spid="293"/>
                                        </p:tgtEl>
                                        <p:attrNameLst>
                                          <p:attrName>ppt_y</p:attrName>
                                        </p:attrNameLst>
                                      </p:cBhvr>
                                      <p:tavLst>
                                        <p:tav tm="0">
                                          <p:val>
                                            <p:strVal val="#ppt_y+.1"/>
                                          </p:val>
                                        </p:tav>
                                        <p:tav tm="100000">
                                          <p:val>
                                            <p:strVal val="#ppt_y"/>
                                          </p:val>
                                        </p:tav>
                                      </p:tavLst>
                                    </p:anim>
                                  </p:childTnLst>
                                </p:cTn>
                              </p:par>
                              <p:par>
                                <p:cTn id="302" presetID="42" presetClass="entr" presetSubtype="0" fill="hold" nodeType="withEffect">
                                  <p:stCondLst>
                                    <p:cond delay="1100"/>
                                  </p:stCondLst>
                                  <p:childTnLst>
                                    <p:set>
                                      <p:cBhvr>
                                        <p:cTn id="303" dur="1" fill="hold">
                                          <p:stCondLst>
                                            <p:cond delay="0"/>
                                          </p:stCondLst>
                                        </p:cTn>
                                        <p:tgtEl>
                                          <p:spTgt spid="298"/>
                                        </p:tgtEl>
                                        <p:attrNameLst>
                                          <p:attrName>style.visibility</p:attrName>
                                        </p:attrNameLst>
                                      </p:cBhvr>
                                      <p:to>
                                        <p:strVal val="visible"/>
                                      </p:to>
                                    </p:set>
                                    <p:animEffect transition="in" filter="fade">
                                      <p:cBhvr>
                                        <p:cTn id="304" dur="1000"/>
                                        <p:tgtEl>
                                          <p:spTgt spid="298"/>
                                        </p:tgtEl>
                                      </p:cBhvr>
                                    </p:animEffect>
                                    <p:anim calcmode="lin" valueType="num">
                                      <p:cBhvr>
                                        <p:cTn id="305" dur="1000" fill="hold"/>
                                        <p:tgtEl>
                                          <p:spTgt spid="298"/>
                                        </p:tgtEl>
                                        <p:attrNameLst>
                                          <p:attrName>ppt_x</p:attrName>
                                        </p:attrNameLst>
                                      </p:cBhvr>
                                      <p:tavLst>
                                        <p:tav tm="0">
                                          <p:val>
                                            <p:strVal val="#ppt_x"/>
                                          </p:val>
                                        </p:tav>
                                        <p:tav tm="100000">
                                          <p:val>
                                            <p:strVal val="#ppt_x"/>
                                          </p:val>
                                        </p:tav>
                                      </p:tavLst>
                                    </p:anim>
                                    <p:anim calcmode="lin" valueType="num">
                                      <p:cBhvr>
                                        <p:cTn id="306" dur="1000" fill="hold"/>
                                        <p:tgtEl>
                                          <p:spTgt spid="298"/>
                                        </p:tgtEl>
                                        <p:attrNameLst>
                                          <p:attrName>ppt_y</p:attrName>
                                        </p:attrNameLst>
                                      </p:cBhvr>
                                      <p:tavLst>
                                        <p:tav tm="0">
                                          <p:val>
                                            <p:strVal val="#ppt_y+.1"/>
                                          </p:val>
                                        </p:tav>
                                        <p:tav tm="100000">
                                          <p:val>
                                            <p:strVal val="#ppt_y"/>
                                          </p:val>
                                        </p:tav>
                                      </p:tavLst>
                                    </p:anim>
                                  </p:childTnLst>
                                </p:cTn>
                              </p:par>
                              <p:par>
                                <p:cTn id="307" presetID="42" presetClass="entr" presetSubtype="0" fill="hold" nodeType="withEffect">
                                  <p:stCondLst>
                                    <p:cond delay="1200"/>
                                  </p:stCondLst>
                                  <p:childTnLst>
                                    <p:set>
                                      <p:cBhvr>
                                        <p:cTn id="308" dur="1" fill="hold">
                                          <p:stCondLst>
                                            <p:cond delay="0"/>
                                          </p:stCondLst>
                                        </p:cTn>
                                        <p:tgtEl>
                                          <p:spTgt spid="303"/>
                                        </p:tgtEl>
                                        <p:attrNameLst>
                                          <p:attrName>style.visibility</p:attrName>
                                        </p:attrNameLst>
                                      </p:cBhvr>
                                      <p:to>
                                        <p:strVal val="visible"/>
                                      </p:to>
                                    </p:set>
                                    <p:animEffect transition="in" filter="fade">
                                      <p:cBhvr>
                                        <p:cTn id="309" dur="1000"/>
                                        <p:tgtEl>
                                          <p:spTgt spid="303"/>
                                        </p:tgtEl>
                                      </p:cBhvr>
                                    </p:animEffect>
                                    <p:anim calcmode="lin" valueType="num">
                                      <p:cBhvr>
                                        <p:cTn id="310" dur="1000" fill="hold"/>
                                        <p:tgtEl>
                                          <p:spTgt spid="303"/>
                                        </p:tgtEl>
                                        <p:attrNameLst>
                                          <p:attrName>ppt_x</p:attrName>
                                        </p:attrNameLst>
                                      </p:cBhvr>
                                      <p:tavLst>
                                        <p:tav tm="0">
                                          <p:val>
                                            <p:strVal val="#ppt_x"/>
                                          </p:val>
                                        </p:tav>
                                        <p:tav tm="100000">
                                          <p:val>
                                            <p:strVal val="#ppt_x"/>
                                          </p:val>
                                        </p:tav>
                                      </p:tavLst>
                                    </p:anim>
                                    <p:anim calcmode="lin" valueType="num">
                                      <p:cBhvr>
                                        <p:cTn id="311" dur="1000" fill="hold"/>
                                        <p:tgtEl>
                                          <p:spTgt spid="303"/>
                                        </p:tgtEl>
                                        <p:attrNameLst>
                                          <p:attrName>ppt_y</p:attrName>
                                        </p:attrNameLst>
                                      </p:cBhvr>
                                      <p:tavLst>
                                        <p:tav tm="0">
                                          <p:val>
                                            <p:strVal val="#ppt_y+.1"/>
                                          </p:val>
                                        </p:tav>
                                        <p:tav tm="100000">
                                          <p:val>
                                            <p:strVal val="#ppt_y"/>
                                          </p:val>
                                        </p:tav>
                                      </p:tavLst>
                                    </p:anim>
                                  </p:childTnLst>
                                </p:cTn>
                              </p:par>
                              <p:par>
                                <p:cTn id="312" presetID="42" presetClass="entr" presetSubtype="0" fill="hold" nodeType="withEffect">
                                  <p:stCondLst>
                                    <p:cond delay="1300"/>
                                  </p:stCondLst>
                                  <p:childTnLst>
                                    <p:set>
                                      <p:cBhvr>
                                        <p:cTn id="313" dur="1" fill="hold">
                                          <p:stCondLst>
                                            <p:cond delay="0"/>
                                          </p:stCondLst>
                                        </p:cTn>
                                        <p:tgtEl>
                                          <p:spTgt spid="308"/>
                                        </p:tgtEl>
                                        <p:attrNameLst>
                                          <p:attrName>style.visibility</p:attrName>
                                        </p:attrNameLst>
                                      </p:cBhvr>
                                      <p:to>
                                        <p:strVal val="visible"/>
                                      </p:to>
                                    </p:set>
                                    <p:animEffect transition="in" filter="fade">
                                      <p:cBhvr>
                                        <p:cTn id="314" dur="1000"/>
                                        <p:tgtEl>
                                          <p:spTgt spid="308"/>
                                        </p:tgtEl>
                                      </p:cBhvr>
                                    </p:animEffect>
                                    <p:anim calcmode="lin" valueType="num">
                                      <p:cBhvr>
                                        <p:cTn id="315" dur="1000" fill="hold"/>
                                        <p:tgtEl>
                                          <p:spTgt spid="308"/>
                                        </p:tgtEl>
                                        <p:attrNameLst>
                                          <p:attrName>ppt_x</p:attrName>
                                        </p:attrNameLst>
                                      </p:cBhvr>
                                      <p:tavLst>
                                        <p:tav tm="0">
                                          <p:val>
                                            <p:strVal val="#ppt_x"/>
                                          </p:val>
                                        </p:tav>
                                        <p:tav tm="100000">
                                          <p:val>
                                            <p:strVal val="#ppt_x"/>
                                          </p:val>
                                        </p:tav>
                                      </p:tavLst>
                                    </p:anim>
                                    <p:anim calcmode="lin" valueType="num">
                                      <p:cBhvr>
                                        <p:cTn id="316" dur="1000" fill="hold"/>
                                        <p:tgtEl>
                                          <p:spTgt spid="308"/>
                                        </p:tgtEl>
                                        <p:attrNameLst>
                                          <p:attrName>ppt_y</p:attrName>
                                        </p:attrNameLst>
                                      </p:cBhvr>
                                      <p:tavLst>
                                        <p:tav tm="0">
                                          <p:val>
                                            <p:strVal val="#ppt_y+.1"/>
                                          </p:val>
                                        </p:tav>
                                        <p:tav tm="100000">
                                          <p:val>
                                            <p:strVal val="#ppt_y"/>
                                          </p:val>
                                        </p:tav>
                                      </p:tavLst>
                                    </p:anim>
                                  </p:childTnLst>
                                </p:cTn>
                              </p:par>
                              <p:par>
                                <p:cTn id="317" presetID="42" presetClass="entr" presetSubtype="0" fill="hold" nodeType="withEffect">
                                  <p:stCondLst>
                                    <p:cond delay="1400"/>
                                  </p:stCondLst>
                                  <p:childTnLst>
                                    <p:set>
                                      <p:cBhvr>
                                        <p:cTn id="318" dur="1" fill="hold">
                                          <p:stCondLst>
                                            <p:cond delay="0"/>
                                          </p:stCondLst>
                                        </p:cTn>
                                        <p:tgtEl>
                                          <p:spTgt spid="313"/>
                                        </p:tgtEl>
                                        <p:attrNameLst>
                                          <p:attrName>style.visibility</p:attrName>
                                        </p:attrNameLst>
                                      </p:cBhvr>
                                      <p:to>
                                        <p:strVal val="visible"/>
                                      </p:to>
                                    </p:set>
                                    <p:animEffect transition="in" filter="fade">
                                      <p:cBhvr>
                                        <p:cTn id="319" dur="1000"/>
                                        <p:tgtEl>
                                          <p:spTgt spid="313"/>
                                        </p:tgtEl>
                                      </p:cBhvr>
                                    </p:animEffect>
                                    <p:anim calcmode="lin" valueType="num">
                                      <p:cBhvr>
                                        <p:cTn id="320" dur="1000" fill="hold"/>
                                        <p:tgtEl>
                                          <p:spTgt spid="313"/>
                                        </p:tgtEl>
                                        <p:attrNameLst>
                                          <p:attrName>ppt_x</p:attrName>
                                        </p:attrNameLst>
                                      </p:cBhvr>
                                      <p:tavLst>
                                        <p:tav tm="0">
                                          <p:val>
                                            <p:strVal val="#ppt_x"/>
                                          </p:val>
                                        </p:tav>
                                        <p:tav tm="100000">
                                          <p:val>
                                            <p:strVal val="#ppt_x"/>
                                          </p:val>
                                        </p:tav>
                                      </p:tavLst>
                                    </p:anim>
                                    <p:anim calcmode="lin" valueType="num">
                                      <p:cBhvr>
                                        <p:cTn id="321" dur="1000" fill="hold"/>
                                        <p:tgtEl>
                                          <p:spTgt spid="313"/>
                                        </p:tgtEl>
                                        <p:attrNameLst>
                                          <p:attrName>ppt_y</p:attrName>
                                        </p:attrNameLst>
                                      </p:cBhvr>
                                      <p:tavLst>
                                        <p:tav tm="0">
                                          <p:val>
                                            <p:strVal val="#ppt_y+.1"/>
                                          </p:val>
                                        </p:tav>
                                        <p:tav tm="100000">
                                          <p:val>
                                            <p:strVal val="#ppt_y"/>
                                          </p:val>
                                        </p:tav>
                                      </p:tavLst>
                                    </p:anim>
                                  </p:childTnLst>
                                </p:cTn>
                              </p:par>
                              <p:par>
                                <p:cTn id="322" presetID="42" presetClass="entr" presetSubtype="0" fill="hold" nodeType="withEffect">
                                  <p:stCondLst>
                                    <p:cond delay="1500"/>
                                  </p:stCondLst>
                                  <p:childTnLst>
                                    <p:set>
                                      <p:cBhvr>
                                        <p:cTn id="323" dur="1" fill="hold">
                                          <p:stCondLst>
                                            <p:cond delay="0"/>
                                          </p:stCondLst>
                                        </p:cTn>
                                        <p:tgtEl>
                                          <p:spTgt spid="318"/>
                                        </p:tgtEl>
                                        <p:attrNameLst>
                                          <p:attrName>style.visibility</p:attrName>
                                        </p:attrNameLst>
                                      </p:cBhvr>
                                      <p:to>
                                        <p:strVal val="visible"/>
                                      </p:to>
                                    </p:set>
                                    <p:animEffect transition="in" filter="fade">
                                      <p:cBhvr>
                                        <p:cTn id="324" dur="1000"/>
                                        <p:tgtEl>
                                          <p:spTgt spid="318"/>
                                        </p:tgtEl>
                                      </p:cBhvr>
                                    </p:animEffect>
                                    <p:anim calcmode="lin" valueType="num">
                                      <p:cBhvr>
                                        <p:cTn id="325" dur="1000" fill="hold"/>
                                        <p:tgtEl>
                                          <p:spTgt spid="318"/>
                                        </p:tgtEl>
                                        <p:attrNameLst>
                                          <p:attrName>ppt_x</p:attrName>
                                        </p:attrNameLst>
                                      </p:cBhvr>
                                      <p:tavLst>
                                        <p:tav tm="0">
                                          <p:val>
                                            <p:strVal val="#ppt_x"/>
                                          </p:val>
                                        </p:tav>
                                        <p:tav tm="100000">
                                          <p:val>
                                            <p:strVal val="#ppt_x"/>
                                          </p:val>
                                        </p:tav>
                                      </p:tavLst>
                                    </p:anim>
                                    <p:anim calcmode="lin" valueType="num">
                                      <p:cBhvr>
                                        <p:cTn id="326" dur="1000" fill="hold"/>
                                        <p:tgtEl>
                                          <p:spTgt spid="318"/>
                                        </p:tgtEl>
                                        <p:attrNameLst>
                                          <p:attrName>ppt_y</p:attrName>
                                        </p:attrNameLst>
                                      </p:cBhvr>
                                      <p:tavLst>
                                        <p:tav tm="0">
                                          <p:val>
                                            <p:strVal val="#ppt_y+.1"/>
                                          </p:val>
                                        </p:tav>
                                        <p:tav tm="100000">
                                          <p:val>
                                            <p:strVal val="#ppt_y"/>
                                          </p:val>
                                        </p:tav>
                                      </p:tavLst>
                                    </p:anim>
                                  </p:childTnLst>
                                </p:cTn>
                              </p:par>
                              <p:par>
                                <p:cTn id="327" presetID="42" presetClass="entr" presetSubtype="0" fill="hold" nodeType="withEffect">
                                  <p:stCondLst>
                                    <p:cond delay="1600"/>
                                  </p:stCondLst>
                                  <p:childTnLst>
                                    <p:set>
                                      <p:cBhvr>
                                        <p:cTn id="328" dur="1" fill="hold">
                                          <p:stCondLst>
                                            <p:cond delay="0"/>
                                          </p:stCondLst>
                                        </p:cTn>
                                        <p:tgtEl>
                                          <p:spTgt spid="323"/>
                                        </p:tgtEl>
                                        <p:attrNameLst>
                                          <p:attrName>style.visibility</p:attrName>
                                        </p:attrNameLst>
                                      </p:cBhvr>
                                      <p:to>
                                        <p:strVal val="visible"/>
                                      </p:to>
                                    </p:set>
                                    <p:animEffect transition="in" filter="fade">
                                      <p:cBhvr>
                                        <p:cTn id="329" dur="1000"/>
                                        <p:tgtEl>
                                          <p:spTgt spid="323"/>
                                        </p:tgtEl>
                                      </p:cBhvr>
                                    </p:animEffect>
                                    <p:anim calcmode="lin" valueType="num">
                                      <p:cBhvr>
                                        <p:cTn id="330" dur="1000" fill="hold"/>
                                        <p:tgtEl>
                                          <p:spTgt spid="323"/>
                                        </p:tgtEl>
                                        <p:attrNameLst>
                                          <p:attrName>ppt_x</p:attrName>
                                        </p:attrNameLst>
                                      </p:cBhvr>
                                      <p:tavLst>
                                        <p:tav tm="0">
                                          <p:val>
                                            <p:strVal val="#ppt_x"/>
                                          </p:val>
                                        </p:tav>
                                        <p:tav tm="100000">
                                          <p:val>
                                            <p:strVal val="#ppt_x"/>
                                          </p:val>
                                        </p:tav>
                                      </p:tavLst>
                                    </p:anim>
                                    <p:anim calcmode="lin" valueType="num">
                                      <p:cBhvr>
                                        <p:cTn id="331" dur="1000" fill="hold"/>
                                        <p:tgtEl>
                                          <p:spTgt spid="323"/>
                                        </p:tgtEl>
                                        <p:attrNameLst>
                                          <p:attrName>ppt_y</p:attrName>
                                        </p:attrNameLst>
                                      </p:cBhvr>
                                      <p:tavLst>
                                        <p:tav tm="0">
                                          <p:val>
                                            <p:strVal val="#ppt_y+.1"/>
                                          </p:val>
                                        </p:tav>
                                        <p:tav tm="100000">
                                          <p:val>
                                            <p:strVal val="#ppt_y"/>
                                          </p:val>
                                        </p:tav>
                                      </p:tavLst>
                                    </p:anim>
                                  </p:childTnLst>
                                </p:cTn>
                              </p:par>
                              <p:par>
                                <p:cTn id="332" presetID="42" presetClass="entr" presetSubtype="0" fill="hold" nodeType="withEffect">
                                  <p:stCondLst>
                                    <p:cond delay="1700"/>
                                  </p:stCondLst>
                                  <p:childTnLst>
                                    <p:set>
                                      <p:cBhvr>
                                        <p:cTn id="333" dur="1" fill="hold">
                                          <p:stCondLst>
                                            <p:cond delay="0"/>
                                          </p:stCondLst>
                                        </p:cTn>
                                        <p:tgtEl>
                                          <p:spTgt spid="328"/>
                                        </p:tgtEl>
                                        <p:attrNameLst>
                                          <p:attrName>style.visibility</p:attrName>
                                        </p:attrNameLst>
                                      </p:cBhvr>
                                      <p:to>
                                        <p:strVal val="visible"/>
                                      </p:to>
                                    </p:set>
                                    <p:animEffect transition="in" filter="fade">
                                      <p:cBhvr>
                                        <p:cTn id="334" dur="1000"/>
                                        <p:tgtEl>
                                          <p:spTgt spid="328"/>
                                        </p:tgtEl>
                                      </p:cBhvr>
                                    </p:animEffect>
                                    <p:anim calcmode="lin" valueType="num">
                                      <p:cBhvr>
                                        <p:cTn id="335" dur="1000" fill="hold"/>
                                        <p:tgtEl>
                                          <p:spTgt spid="328"/>
                                        </p:tgtEl>
                                        <p:attrNameLst>
                                          <p:attrName>ppt_x</p:attrName>
                                        </p:attrNameLst>
                                      </p:cBhvr>
                                      <p:tavLst>
                                        <p:tav tm="0">
                                          <p:val>
                                            <p:strVal val="#ppt_x"/>
                                          </p:val>
                                        </p:tav>
                                        <p:tav tm="100000">
                                          <p:val>
                                            <p:strVal val="#ppt_x"/>
                                          </p:val>
                                        </p:tav>
                                      </p:tavLst>
                                    </p:anim>
                                    <p:anim calcmode="lin" valueType="num">
                                      <p:cBhvr>
                                        <p:cTn id="336" dur="1000" fill="hold"/>
                                        <p:tgtEl>
                                          <p:spTgt spid="328"/>
                                        </p:tgtEl>
                                        <p:attrNameLst>
                                          <p:attrName>ppt_y</p:attrName>
                                        </p:attrNameLst>
                                      </p:cBhvr>
                                      <p:tavLst>
                                        <p:tav tm="0">
                                          <p:val>
                                            <p:strVal val="#ppt_y+.1"/>
                                          </p:val>
                                        </p:tav>
                                        <p:tav tm="100000">
                                          <p:val>
                                            <p:strVal val="#ppt_y"/>
                                          </p:val>
                                        </p:tav>
                                      </p:tavLst>
                                    </p:anim>
                                  </p:childTnLst>
                                </p:cTn>
                              </p:par>
                              <p:par>
                                <p:cTn id="337" presetID="42" presetClass="entr" presetSubtype="0" fill="hold" nodeType="withEffect">
                                  <p:stCondLst>
                                    <p:cond delay="1800"/>
                                  </p:stCondLst>
                                  <p:childTnLst>
                                    <p:set>
                                      <p:cBhvr>
                                        <p:cTn id="338" dur="1" fill="hold">
                                          <p:stCondLst>
                                            <p:cond delay="0"/>
                                          </p:stCondLst>
                                        </p:cTn>
                                        <p:tgtEl>
                                          <p:spTgt spid="333"/>
                                        </p:tgtEl>
                                        <p:attrNameLst>
                                          <p:attrName>style.visibility</p:attrName>
                                        </p:attrNameLst>
                                      </p:cBhvr>
                                      <p:to>
                                        <p:strVal val="visible"/>
                                      </p:to>
                                    </p:set>
                                    <p:animEffect transition="in" filter="fade">
                                      <p:cBhvr>
                                        <p:cTn id="339" dur="1000"/>
                                        <p:tgtEl>
                                          <p:spTgt spid="333"/>
                                        </p:tgtEl>
                                      </p:cBhvr>
                                    </p:animEffect>
                                    <p:anim calcmode="lin" valueType="num">
                                      <p:cBhvr>
                                        <p:cTn id="340" dur="1000" fill="hold"/>
                                        <p:tgtEl>
                                          <p:spTgt spid="333"/>
                                        </p:tgtEl>
                                        <p:attrNameLst>
                                          <p:attrName>ppt_x</p:attrName>
                                        </p:attrNameLst>
                                      </p:cBhvr>
                                      <p:tavLst>
                                        <p:tav tm="0">
                                          <p:val>
                                            <p:strVal val="#ppt_x"/>
                                          </p:val>
                                        </p:tav>
                                        <p:tav tm="100000">
                                          <p:val>
                                            <p:strVal val="#ppt_x"/>
                                          </p:val>
                                        </p:tav>
                                      </p:tavLst>
                                    </p:anim>
                                    <p:anim calcmode="lin" valueType="num">
                                      <p:cBhvr>
                                        <p:cTn id="341" dur="1000" fill="hold"/>
                                        <p:tgtEl>
                                          <p:spTgt spid="333"/>
                                        </p:tgtEl>
                                        <p:attrNameLst>
                                          <p:attrName>ppt_y</p:attrName>
                                        </p:attrNameLst>
                                      </p:cBhvr>
                                      <p:tavLst>
                                        <p:tav tm="0">
                                          <p:val>
                                            <p:strVal val="#ppt_y+.1"/>
                                          </p:val>
                                        </p:tav>
                                        <p:tav tm="100000">
                                          <p:val>
                                            <p:strVal val="#ppt_y"/>
                                          </p:val>
                                        </p:tav>
                                      </p:tavLst>
                                    </p:anim>
                                  </p:childTnLst>
                                </p:cTn>
                              </p:par>
                              <p:par>
                                <p:cTn id="342" presetID="42" presetClass="entr" presetSubtype="0" fill="hold" nodeType="withEffect">
                                  <p:stCondLst>
                                    <p:cond delay="1900"/>
                                  </p:stCondLst>
                                  <p:childTnLst>
                                    <p:set>
                                      <p:cBhvr>
                                        <p:cTn id="343" dur="1" fill="hold">
                                          <p:stCondLst>
                                            <p:cond delay="0"/>
                                          </p:stCondLst>
                                        </p:cTn>
                                        <p:tgtEl>
                                          <p:spTgt spid="338"/>
                                        </p:tgtEl>
                                        <p:attrNameLst>
                                          <p:attrName>style.visibility</p:attrName>
                                        </p:attrNameLst>
                                      </p:cBhvr>
                                      <p:to>
                                        <p:strVal val="visible"/>
                                      </p:to>
                                    </p:set>
                                    <p:animEffect transition="in" filter="fade">
                                      <p:cBhvr>
                                        <p:cTn id="344" dur="1000"/>
                                        <p:tgtEl>
                                          <p:spTgt spid="338"/>
                                        </p:tgtEl>
                                      </p:cBhvr>
                                    </p:animEffect>
                                    <p:anim calcmode="lin" valueType="num">
                                      <p:cBhvr>
                                        <p:cTn id="345" dur="1000" fill="hold"/>
                                        <p:tgtEl>
                                          <p:spTgt spid="338"/>
                                        </p:tgtEl>
                                        <p:attrNameLst>
                                          <p:attrName>ppt_x</p:attrName>
                                        </p:attrNameLst>
                                      </p:cBhvr>
                                      <p:tavLst>
                                        <p:tav tm="0">
                                          <p:val>
                                            <p:strVal val="#ppt_x"/>
                                          </p:val>
                                        </p:tav>
                                        <p:tav tm="100000">
                                          <p:val>
                                            <p:strVal val="#ppt_x"/>
                                          </p:val>
                                        </p:tav>
                                      </p:tavLst>
                                    </p:anim>
                                    <p:anim calcmode="lin" valueType="num">
                                      <p:cBhvr>
                                        <p:cTn id="346" dur="1000" fill="hold"/>
                                        <p:tgtEl>
                                          <p:spTgt spid="338"/>
                                        </p:tgtEl>
                                        <p:attrNameLst>
                                          <p:attrName>ppt_y</p:attrName>
                                        </p:attrNameLst>
                                      </p:cBhvr>
                                      <p:tavLst>
                                        <p:tav tm="0">
                                          <p:val>
                                            <p:strVal val="#ppt_y+.1"/>
                                          </p:val>
                                        </p:tav>
                                        <p:tav tm="100000">
                                          <p:val>
                                            <p:strVal val="#ppt_y"/>
                                          </p:val>
                                        </p:tav>
                                      </p:tavLst>
                                    </p:anim>
                                  </p:childTnLst>
                                </p:cTn>
                              </p:par>
                              <p:par>
                                <p:cTn id="347" presetID="42" presetClass="entr" presetSubtype="0" fill="hold" nodeType="withEffect">
                                  <p:stCondLst>
                                    <p:cond delay="2000"/>
                                  </p:stCondLst>
                                  <p:childTnLst>
                                    <p:set>
                                      <p:cBhvr>
                                        <p:cTn id="348" dur="1" fill="hold">
                                          <p:stCondLst>
                                            <p:cond delay="0"/>
                                          </p:stCondLst>
                                        </p:cTn>
                                        <p:tgtEl>
                                          <p:spTgt spid="343"/>
                                        </p:tgtEl>
                                        <p:attrNameLst>
                                          <p:attrName>style.visibility</p:attrName>
                                        </p:attrNameLst>
                                      </p:cBhvr>
                                      <p:to>
                                        <p:strVal val="visible"/>
                                      </p:to>
                                    </p:set>
                                    <p:animEffect transition="in" filter="fade">
                                      <p:cBhvr>
                                        <p:cTn id="349" dur="1000"/>
                                        <p:tgtEl>
                                          <p:spTgt spid="343"/>
                                        </p:tgtEl>
                                      </p:cBhvr>
                                    </p:animEffect>
                                    <p:anim calcmode="lin" valueType="num">
                                      <p:cBhvr>
                                        <p:cTn id="350" dur="1000" fill="hold"/>
                                        <p:tgtEl>
                                          <p:spTgt spid="343"/>
                                        </p:tgtEl>
                                        <p:attrNameLst>
                                          <p:attrName>ppt_x</p:attrName>
                                        </p:attrNameLst>
                                      </p:cBhvr>
                                      <p:tavLst>
                                        <p:tav tm="0">
                                          <p:val>
                                            <p:strVal val="#ppt_x"/>
                                          </p:val>
                                        </p:tav>
                                        <p:tav tm="100000">
                                          <p:val>
                                            <p:strVal val="#ppt_x"/>
                                          </p:val>
                                        </p:tav>
                                      </p:tavLst>
                                    </p:anim>
                                    <p:anim calcmode="lin" valueType="num">
                                      <p:cBhvr>
                                        <p:cTn id="351" dur="1000" fill="hold"/>
                                        <p:tgtEl>
                                          <p:spTgt spid="343"/>
                                        </p:tgtEl>
                                        <p:attrNameLst>
                                          <p:attrName>ppt_y</p:attrName>
                                        </p:attrNameLst>
                                      </p:cBhvr>
                                      <p:tavLst>
                                        <p:tav tm="0">
                                          <p:val>
                                            <p:strVal val="#ppt_y+.1"/>
                                          </p:val>
                                        </p:tav>
                                        <p:tav tm="100000">
                                          <p:val>
                                            <p:strVal val="#ppt_y"/>
                                          </p:val>
                                        </p:tav>
                                      </p:tavLst>
                                    </p:anim>
                                  </p:childTnLst>
                                </p:cTn>
                              </p:par>
                              <p:par>
                                <p:cTn id="352" presetID="42" presetClass="entr" presetSubtype="0" fill="hold" nodeType="withEffect">
                                  <p:stCondLst>
                                    <p:cond delay="2100"/>
                                  </p:stCondLst>
                                  <p:childTnLst>
                                    <p:set>
                                      <p:cBhvr>
                                        <p:cTn id="353" dur="1" fill="hold">
                                          <p:stCondLst>
                                            <p:cond delay="0"/>
                                          </p:stCondLst>
                                        </p:cTn>
                                        <p:tgtEl>
                                          <p:spTgt spid="348"/>
                                        </p:tgtEl>
                                        <p:attrNameLst>
                                          <p:attrName>style.visibility</p:attrName>
                                        </p:attrNameLst>
                                      </p:cBhvr>
                                      <p:to>
                                        <p:strVal val="visible"/>
                                      </p:to>
                                    </p:set>
                                    <p:animEffect transition="in" filter="fade">
                                      <p:cBhvr>
                                        <p:cTn id="354" dur="1000"/>
                                        <p:tgtEl>
                                          <p:spTgt spid="348"/>
                                        </p:tgtEl>
                                      </p:cBhvr>
                                    </p:animEffect>
                                    <p:anim calcmode="lin" valueType="num">
                                      <p:cBhvr>
                                        <p:cTn id="355" dur="1000" fill="hold"/>
                                        <p:tgtEl>
                                          <p:spTgt spid="348"/>
                                        </p:tgtEl>
                                        <p:attrNameLst>
                                          <p:attrName>ppt_x</p:attrName>
                                        </p:attrNameLst>
                                      </p:cBhvr>
                                      <p:tavLst>
                                        <p:tav tm="0">
                                          <p:val>
                                            <p:strVal val="#ppt_x"/>
                                          </p:val>
                                        </p:tav>
                                        <p:tav tm="100000">
                                          <p:val>
                                            <p:strVal val="#ppt_x"/>
                                          </p:val>
                                        </p:tav>
                                      </p:tavLst>
                                    </p:anim>
                                    <p:anim calcmode="lin" valueType="num">
                                      <p:cBhvr>
                                        <p:cTn id="356" dur="1000" fill="hold"/>
                                        <p:tgtEl>
                                          <p:spTgt spid="348"/>
                                        </p:tgtEl>
                                        <p:attrNameLst>
                                          <p:attrName>ppt_y</p:attrName>
                                        </p:attrNameLst>
                                      </p:cBhvr>
                                      <p:tavLst>
                                        <p:tav tm="0">
                                          <p:val>
                                            <p:strVal val="#ppt_y+.1"/>
                                          </p:val>
                                        </p:tav>
                                        <p:tav tm="100000">
                                          <p:val>
                                            <p:strVal val="#ppt_y"/>
                                          </p:val>
                                        </p:tav>
                                      </p:tavLst>
                                    </p:anim>
                                  </p:childTnLst>
                                </p:cTn>
                              </p:par>
                              <p:par>
                                <p:cTn id="357" presetID="42" presetClass="entr" presetSubtype="0" fill="hold" nodeType="withEffect">
                                  <p:stCondLst>
                                    <p:cond delay="2200"/>
                                  </p:stCondLst>
                                  <p:childTnLst>
                                    <p:set>
                                      <p:cBhvr>
                                        <p:cTn id="358" dur="1" fill="hold">
                                          <p:stCondLst>
                                            <p:cond delay="0"/>
                                          </p:stCondLst>
                                        </p:cTn>
                                        <p:tgtEl>
                                          <p:spTgt spid="353"/>
                                        </p:tgtEl>
                                        <p:attrNameLst>
                                          <p:attrName>style.visibility</p:attrName>
                                        </p:attrNameLst>
                                      </p:cBhvr>
                                      <p:to>
                                        <p:strVal val="visible"/>
                                      </p:to>
                                    </p:set>
                                    <p:animEffect transition="in" filter="fade">
                                      <p:cBhvr>
                                        <p:cTn id="359" dur="1000"/>
                                        <p:tgtEl>
                                          <p:spTgt spid="353"/>
                                        </p:tgtEl>
                                      </p:cBhvr>
                                    </p:animEffect>
                                    <p:anim calcmode="lin" valueType="num">
                                      <p:cBhvr>
                                        <p:cTn id="360" dur="1000" fill="hold"/>
                                        <p:tgtEl>
                                          <p:spTgt spid="353"/>
                                        </p:tgtEl>
                                        <p:attrNameLst>
                                          <p:attrName>ppt_x</p:attrName>
                                        </p:attrNameLst>
                                      </p:cBhvr>
                                      <p:tavLst>
                                        <p:tav tm="0">
                                          <p:val>
                                            <p:strVal val="#ppt_x"/>
                                          </p:val>
                                        </p:tav>
                                        <p:tav tm="100000">
                                          <p:val>
                                            <p:strVal val="#ppt_x"/>
                                          </p:val>
                                        </p:tav>
                                      </p:tavLst>
                                    </p:anim>
                                    <p:anim calcmode="lin" valueType="num">
                                      <p:cBhvr>
                                        <p:cTn id="361" dur="1000" fill="hold"/>
                                        <p:tgtEl>
                                          <p:spTgt spid="353"/>
                                        </p:tgtEl>
                                        <p:attrNameLst>
                                          <p:attrName>ppt_y</p:attrName>
                                        </p:attrNameLst>
                                      </p:cBhvr>
                                      <p:tavLst>
                                        <p:tav tm="0">
                                          <p:val>
                                            <p:strVal val="#ppt_y+.1"/>
                                          </p:val>
                                        </p:tav>
                                        <p:tav tm="100000">
                                          <p:val>
                                            <p:strVal val="#ppt_y"/>
                                          </p:val>
                                        </p:tav>
                                      </p:tavLst>
                                    </p:anim>
                                  </p:childTnLst>
                                </p:cTn>
                              </p:par>
                              <p:par>
                                <p:cTn id="362" presetID="42" presetClass="entr" presetSubtype="0" fill="hold" nodeType="withEffect">
                                  <p:stCondLst>
                                    <p:cond delay="2300"/>
                                  </p:stCondLst>
                                  <p:childTnLst>
                                    <p:set>
                                      <p:cBhvr>
                                        <p:cTn id="363" dur="1" fill="hold">
                                          <p:stCondLst>
                                            <p:cond delay="0"/>
                                          </p:stCondLst>
                                        </p:cTn>
                                        <p:tgtEl>
                                          <p:spTgt spid="358"/>
                                        </p:tgtEl>
                                        <p:attrNameLst>
                                          <p:attrName>style.visibility</p:attrName>
                                        </p:attrNameLst>
                                      </p:cBhvr>
                                      <p:to>
                                        <p:strVal val="visible"/>
                                      </p:to>
                                    </p:set>
                                    <p:animEffect transition="in" filter="fade">
                                      <p:cBhvr>
                                        <p:cTn id="364" dur="1000"/>
                                        <p:tgtEl>
                                          <p:spTgt spid="358"/>
                                        </p:tgtEl>
                                      </p:cBhvr>
                                    </p:animEffect>
                                    <p:anim calcmode="lin" valueType="num">
                                      <p:cBhvr>
                                        <p:cTn id="365" dur="1000" fill="hold"/>
                                        <p:tgtEl>
                                          <p:spTgt spid="358"/>
                                        </p:tgtEl>
                                        <p:attrNameLst>
                                          <p:attrName>ppt_x</p:attrName>
                                        </p:attrNameLst>
                                      </p:cBhvr>
                                      <p:tavLst>
                                        <p:tav tm="0">
                                          <p:val>
                                            <p:strVal val="#ppt_x"/>
                                          </p:val>
                                        </p:tav>
                                        <p:tav tm="100000">
                                          <p:val>
                                            <p:strVal val="#ppt_x"/>
                                          </p:val>
                                        </p:tav>
                                      </p:tavLst>
                                    </p:anim>
                                    <p:anim calcmode="lin" valueType="num">
                                      <p:cBhvr>
                                        <p:cTn id="366" dur="1000" fill="hold"/>
                                        <p:tgtEl>
                                          <p:spTgt spid="3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555375" y="1365456"/>
            <a:ext cx="630230" cy="630230"/>
            <a:chOff x="304800" y="673100"/>
            <a:chExt cx="4000500" cy="4000500"/>
          </a:xfrm>
          <a:effectLst>
            <a:outerShdw blurRad="444500" dist="254000" dir="8100000" algn="tr" rotWithShape="0">
              <a:prstClr val="black">
                <a:alpha val="50000"/>
              </a:prstClr>
            </a:outerShdw>
          </a:effectLst>
        </p:grpSpPr>
        <p:sp>
          <p:nvSpPr>
            <p:cNvPr id="3" name="同心圆 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4" name="椭圆 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grpSp>
      <p:sp>
        <p:nvSpPr>
          <p:cNvPr id="5" name="椭圆 4"/>
          <p:cNvSpPr/>
          <p:nvPr/>
        </p:nvSpPr>
        <p:spPr>
          <a:xfrm>
            <a:off x="5456848" y="1851670"/>
            <a:ext cx="699328" cy="699328"/>
          </a:xfrm>
          <a:prstGeom prst="ellipse">
            <a:avLst/>
          </a:prstGeom>
          <a:solidFill>
            <a:schemeClr val="tx1">
              <a:lumMod val="95000"/>
              <a:lumOff val="5000"/>
            </a:schemeClr>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grpSp>
        <p:nvGrpSpPr>
          <p:cNvPr id="6" name="组合 5"/>
          <p:cNvGrpSpPr/>
          <p:nvPr/>
        </p:nvGrpSpPr>
        <p:grpSpPr>
          <a:xfrm>
            <a:off x="5098505" y="2421766"/>
            <a:ext cx="890519" cy="890519"/>
            <a:chOff x="304800" y="673100"/>
            <a:chExt cx="4000500" cy="4000500"/>
          </a:xfrm>
          <a:effectLst>
            <a:outerShdw blurRad="444500" dist="254000" dir="8100000" algn="tr" rotWithShape="0">
              <a:prstClr val="black">
                <a:alpha val="50000"/>
              </a:prstClr>
            </a:outerShdw>
          </a:effectLst>
        </p:grpSpPr>
        <p:sp>
          <p:nvSpPr>
            <p:cNvPr id="7" name="同心圆 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8" name="椭圆 7"/>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grpSp>
      <p:sp>
        <p:nvSpPr>
          <p:cNvPr id="9" name="椭圆 8"/>
          <p:cNvSpPr/>
          <p:nvPr/>
        </p:nvSpPr>
        <p:spPr>
          <a:xfrm>
            <a:off x="4400031" y="2859782"/>
            <a:ext cx="986506" cy="986506"/>
          </a:xfrm>
          <a:prstGeom prst="ellipse">
            <a:avLst/>
          </a:prstGeom>
          <a:solidFill>
            <a:schemeClr val="tx1">
              <a:lumMod val="95000"/>
              <a:lumOff val="5000"/>
            </a:schemeClr>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3305964" y="2499742"/>
            <a:ext cx="1360493" cy="1360493"/>
            <a:chOff x="304800" y="673100"/>
            <a:chExt cx="4000500" cy="4000500"/>
          </a:xfrm>
          <a:effectLst>
            <a:outerShdw blurRad="444500" dist="254000" dir="8100000" algn="tr" rotWithShape="0">
              <a:prstClr val="black">
                <a:alpha val="50000"/>
              </a:prstClr>
            </a:outerShdw>
          </a:effectLst>
        </p:grpSpPr>
        <p:sp>
          <p:nvSpPr>
            <p:cNvPr id="11" name="同心圆 1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 name="椭圆 11"/>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椭圆 12"/>
          <p:cNvSpPr/>
          <p:nvPr/>
        </p:nvSpPr>
        <p:spPr>
          <a:xfrm>
            <a:off x="2774913" y="1328278"/>
            <a:ext cx="1603512" cy="1603512"/>
          </a:xfrm>
          <a:prstGeom prst="ellipse">
            <a:avLst/>
          </a:prstGeom>
          <a:solidFill>
            <a:schemeClr val="tx1">
              <a:lumMod val="95000"/>
              <a:lumOff val="5000"/>
            </a:schemeClr>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p:cNvSpPr txBox="1"/>
          <p:nvPr/>
        </p:nvSpPr>
        <p:spPr>
          <a:xfrm>
            <a:off x="6601640" y="1539146"/>
            <a:ext cx="748923" cy="261610"/>
          </a:xfrm>
          <a:prstGeom prst="rect">
            <a:avLst/>
          </a:prstGeom>
          <a:noFill/>
        </p:spPr>
        <p:txBody>
          <a:bodyPr wrap="none" rtlCol="0">
            <a:spAutoFit/>
          </a:bodyPr>
          <a:lstStyle/>
          <a:p>
            <a:r>
              <a:rPr lang="zh-CN" altLang="en-US" sz="1100" dirty="0">
                <a:solidFill>
                  <a:srgbClr val="484848"/>
                </a:solidFill>
                <a:latin typeface="微软雅黑" pitchFamily="34" charset="-122"/>
                <a:ea typeface="微软雅黑" pitchFamily="34" charset="-122"/>
              </a:rPr>
              <a:t>公司成立</a:t>
            </a:r>
            <a:endParaRPr lang="en-US" altLang="zh-CN" sz="1100" dirty="0">
              <a:solidFill>
                <a:srgbClr val="484848"/>
              </a:solidFill>
              <a:latin typeface="微软雅黑" pitchFamily="34" charset="-122"/>
              <a:ea typeface="微软雅黑" pitchFamily="34" charset="-122"/>
            </a:endParaRPr>
          </a:p>
        </p:txBody>
      </p:sp>
      <p:sp>
        <p:nvSpPr>
          <p:cNvPr id="15" name="TextBox 14"/>
          <p:cNvSpPr txBox="1"/>
          <p:nvPr/>
        </p:nvSpPr>
        <p:spPr>
          <a:xfrm>
            <a:off x="6571569" y="1255861"/>
            <a:ext cx="1096775" cy="307777"/>
          </a:xfrm>
          <a:prstGeom prst="rect">
            <a:avLst/>
          </a:prstGeom>
          <a:noFill/>
        </p:spPr>
        <p:txBody>
          <a:bodyPr wrap="none" rtlCol="0">
            <a:spAutoFit/>
          </a:bodyPr>
          <a:lstStyle/>
          <a:p>
            <a:r>
              <a:rPr lang="en-US" altLang="zh-CN" sz="1400" b="1" dirty="0" smtClean="0">
                <a:solidFill>
                  <a:srgbClr val="C00000"/>
                </a:solidFill>
                <a:latin typeface="微软雅黑" pitchFamily="34" charset="-122"/>
                <a:ea typeface="微软雅黑" pitchFamily="34" charset="-122"/>
              </a:rPr>
              <a:t>2013</a:t>
            </a:r>
            <a:r>
              <a:rPr lang="zh-CN" altLang="en-US" sz="1400" b="1" dirty="0" smtClean="0">
                <a:solidFill>
                  <a:srgbClr val="C00000"/>
                </a:solidFill>
                <a:latin typeface="微软雅黑" pitchFamily="34" charset="-122"/>
                <a:ea typeface="微软雅黑" pitchFamily="34" charset="-122"/>
              </a:rPr>
              <a:t>年</a:t>
            </a:r>
            <a:r>
              <a:rPr lang="en-US" altLang="zh-CN" sz="1400" b="1" dirty="0">
                <a:solidFill>
                  <a:srgbClr val="C00000"/>
                </a:solidFill>
                <a:latin typeface="微软雅黑" pitchFamily="34" charset="-122"/>
                <a:ea typeface="微软雅黑" pitchFamily="34" charset="-122"/>
              </a:rPr>
              <a:t>5</a:t>
            </a:r>
            <a:r>
              <a:rPr lang="zh-CN" altLang="en-US" sz="1400" b="1" dirty="0" smtClean="0">
                <a:solidFill>
                  <a:srgbClr val="C00000"/>
                </a:solidFill>
                <a:latin typeface="微软雅黑" pitchFamily="34" charset="-122"/>
                <a:ea typeface="微软雅黑" pitchFamily="34" charset="-122"/>
              </a:rPr>
              <a:t>月</a:t>
            </a:r>
            <a:endParaRPr lang="en-US" altLang="zh-CN" sz="1400" b="1" dirty="0">
              <a:solidFill>
                <a:srgbClr val="C00000"/>
              </a:solidFill>
              <a:latin typeface="微软雅黑" pitchFamily="34" charset="-122"/>
              <a:ea typeface="微软雅黑" pitchFamily="34" charset="-122"/>
            </a:endParaRPr>
          </a:p>
        </p:txBody>
      </p:sp>
      <p:sp>
        <p:nvSpPr>
          <p:cNvPr id="16" name="TextBox 15"/>
          <p:cNvSpPr txBox="1"/>
          <p:nvPr/>
        </p:nvSpPr>
        <p:spPr>
          <a:xfrm>
            <a:off x="6499180" y="2454156"/>
            <a:ext cx="1313180" cy="430887"/>
          </a:xfrm>
          <a:prstGeom prst="rect">
            <a:avLst/>
          </a:prstGeom>
          <a:noFill/>
        </p:spPr>
        <p:txBody>
          <a:bodyPr wrap="none" rtlCol="0">
            <a:spAutoFit/>
          </a:bodyPr>
          <a:lstStyle/>
          <a:p>
            <a:r>
              <a:rPr lang="zh-CN" altLang="en-US" sz="1100" dirty="0">
                <a:solidFill>
                  <a:srgbClr val="484848"/>
                </a:solidFill>
                <a:latin typeface="微软雅黑" pitchFamily="34" charset="-122"/>
                <a:ea typeface="微软雅黑" pitchFamily="34" charset="-122"/>
              </a:rPr>
              <a:t>门户网站发布</a:t>
            </a:r>
            <a:endParaRPr lang="en-US" altLang="zh-CN" sz="1100" dirty="0">
              <a:solidFill>
                <a:srgbClr val="484848"/>
              </a:solidFill>
              <a:latin typeface="微软雅黑" pitchFamily="34" charset="-122"/>
              <a:ea typeface="微软雅黑" pitchFamily="34" charset="-122"/>
            </a:endParaRPr>
          </a:p>
          <a:p>
            <a:r>
              <a:rPr lang="zh-CN" altLang="en-US" sz="1100" dirty="0">
                <a:solidFill>
                  <a:srgbClr val="484848"/>
                </a:solidFill>
                <a:latin typeface="微软雅黑" pitchFamily="34" charset="-122"/>
                <a:ea typeface="微软雅黑" pitchFamily="34" charset="-122"/>
              </a:rPr>
              <a:t>举办品牌运营大会</a:t>
            </a:r>
            <a:endParaRPr lang="en-US" altLang="zh-CN" sz="1100" dirty="0">
              <a:solidFill>
                <a:srgbClr val="484848"/>
              </a:solidFill>
              <a:latin typeface="微软雅黑" pitchFamily="34" charset="-122"/>
              <a:ea typeface="微软雅黑" pitchFamily="34" charset="-122"/>
            </a:endParaRPr>
          </a:p>
        </p:txBody>
      </p:sp>
      <p:sp>
        <p:nvSpPr>
          <p:cNvPr id="17" name="TextBox 16"/>
          <p:cNvSpPr txBox="1"/>
          <p:nvPr/>
        </p:nvSpPr>
        <p:spPr>
          <a:xfrm>
            <a:off x="6501974" y="2167305"/>
            <a:ext cx="1096775" cy="307777"/>
          </a:xfrm>
          <a:prstGeom prst="rect">
            <a:avLst/>
          </a:prstGeom>
          <a:noFill/>
        </p:spPr>
        <p:txBody>
          <a:bodyPr wrap="none" rtlCol="0">
            <a:spAutoFit/>
          </a:bodyPr>
          <a:lstStyle/>
          <a:p>
            <a:r>
              <a:rPr lang="en-US" altLang="zh-CN" sz="1400" b="1" dirty="0" smtClean="0">
                <a:solidFill>
                  <a:srgbClr val="C00000"/>
                </a:solidFill>
                <a:latin typeface="微软雅黑" pitchFamily="34" charset="-122"/>
                <a:ea typeface="微软雅黑" pitchFamily="34" charset="-122"/>
              </a:rPr>
              <a:t>2013</a:t>
            </a:r>
            <a:r>
              <a:rPr lang="zh-CN" altLang="en-US" sz="1400" b="1" dirty="0" smtClean="0">
                <a:solidFill>
                  <a:srgbClr val="C00000"/>
                </a:solidFill>
                <a:latin typeface="微软雅黑" pitchFamily="34" charset="-122"/>
                <a:ea typeface="微软雅黑" pitchFamily="34" charset="-122"/>
              </a:rPr>
              <a:t>年</a:t>
            </a:r>
            <a:r>
              <a:rPr lang="en-US" altLang="zh-CN" sz="1400" b="1" dirty="0">
                <a:solidFill>
                  <a:srgbClr val="C00000"/>
                </a:solidFill>
                <a:latin typeface="微软雅黑" pitchFamily="34" charset="-122"/>
                <a:ea typeface="微软雅黑" pitchFamily="34" charset="-122"/>
              </a:rPr>
              <a:t>8</a:t>
            </a:r>
            <a:r>
              <a:rPr lang="zh-CN" altLang="en-US" sz="1400" b="1" dirty="0" smtClean="0">
                <a:solidFill>
                  <a:srgbClr val="C00000"/>
                </a:solidFill>
                <a:latin typeface="微软雅黑" pitchFamily="34" charset="-122"/>
                <a:ea typeface="微软雅黑" pitchFamily="34" charset="-122"/>
              </a:rPr>
              <a:t>月</a:t>
            </a:r>
            <a:endParaRPr lang="en-US" altLang="zh-CN" sz="1400" b="1" dirty="0">
              <a:solidFill>
                <a:srgbClr val="C00000"/>
              </a:solidFill>
              <a:latin typeface="微软雅黑" pitchFamily="34" charset="-122"/>
              <a:ea typeface="微软雅黑" pitchFamily="34" charset="-122"/>
            </a:endParaRPr>
          </a:p>
        </p:txBody>
      </p:sp>
      <p:sp>
        <p:nvSpPr>
          <p:cNvPr id="18" name="TextBox 17"/>
          <p:cNvSpPr txBox="1"/>
          <p:nvPr/>
        </p:nvSpPr>
        <p:spPr>
          <a:xfrm>
            <a:off x="6145043" y="3421886"/>
            <a:ext cx="1595309" cy="261610"/>
          </a:xfrm>
          <a:prstGeom prst="rect">
            <a:avLst/>
          </a:prstGeom>
          <a:noFill/>
        </p:spPr>
        <p:txBody>
          <a:bodyPr wrap="none" rtlCol="0">
            <a:spAutoFit/>
          </a:bodyPr>
          <a:lstStyle/>
          <a:p>
            <a:r>
              <a:rPr lang="zh-CN" altLang="en-US" sz="1100" dirty="0">
                <a:solidFill>
                  <a:srgbClr val="484848"/>
                </a:solidFill>
                <a:latin typeface="微软雅黑" pitchFamily="34" charset="-122"/>
                <a:ea typeface="微软雅黑" pitchFamily="34" charset="-122"/>
              </a:rPr>
              <a:t>研制成功自主产权品牌</a:t>
            </a:r>
            <a:endParaRPr lang="en-US" altLang="zh-CN" sz="1100" dirty="0">
              <a:solidFill>
                <a:srgbClr val="484848"/>
              </a:solidFill>
              <a:latin typeface="微软雅黑" pitchFamily="34" charset="-122"/>
              <a:ea typeface="微软雅黑" pitchFamily="34" charset="-122"/>
            </a:endParaRPr>
          </a:p>
        </p:txBody>
      </p:sp>
      <p:sp>
        <p:nvSpPr>
          <p:cNvPr id="19" name="TextBox 18"/>
          <p:cNvSpPr txBox="1"/>
          <p:nvPr/>
        </p:nvSpPr>
        <p:spPr>
          <a:xfrm>
            <a:off x="6124367" y="3104121"/>
            <a:ext cx="1096775" cy="307777"/>
          </a:xfrm>
          <a:prstGeom prst="rect">
            <a:avLst/>
          </a:prstGeom>
          <a:noFill/>
        </p:spPr>
        <p:txBody>
          <a:bodyPr wrap="none" rtlCol="0">
            <a:spAutoFit/>
          </a:bodyPr>
          <a:lstStyle/>
          <a:p>
            <a:r>
              <a:rPr lang="en-US" altLang="zh-CN" sz="1400" b="1" dirty="0" smtClean="0">
                <a:solidFill>
                  <a:srgbClr val="C00000"/>
                </a:solidFill>
                <a:latin typeface="微软雅黑" pitchFamily="34" charset="-122"/>
                <a:ea typeface="微软雅黑" pitchFamily="34" charset="-122"/>
              </a:rPr>
              <a:t>2014</a:t>
            </a:r>
            <a:r>
              <a:rPr lang="zh-CN" altLang="en-US" sz="1400" b="1" dirty="0" smtClean="0">
                <a:solidFill>
                  <a:srgbClr val="C00000"/>
                </a:solidFill>
                <a:latin typeface="微软雅黑" pitchFamily="34" charset="-122"/>
                <a:ea typeface="微软雅黑" pitchFamily="34" charset="-122"/>
              </a:rPr>
              <a:t>年</a:t>
            </a:r>
            <a:r>
              <a:rPr lang="en-US" altLang="zh-CN" sz="1400" b="1" dirty="0">
                <a:solidFill>
                  <a:srgbClr val="C00000"/>
                </a:solidFill>
                <a:latin typeface="微软雅黑" pitchFamily="34" charset="-122"/>
                <a:ea typeface="微软雅黑" pitchFamily="34" charset="-122"/>
              </a:rPr>
              <a:t>4</a:t>
            </a:r>
            <a:r>
              <a:rPr lang="zh-CN" altLang="en-US" sz="1400" b="1" dirty="0" smtClean="0">
                <a:solidFill>
                  <a:srgbClr val="C00000"/>
                </a:solidFill>
                <a:latin typeface="微软雅黑" pitchFamily="34" charset="-122"/>
                <a:ea typeface="微软雅黑" pitchFamily="34" charset="-122"/>
              </a:rPr>
              <a:t>月</a:t>
            </a:r>
            <a:endParaRPr lang="en-US" altLang="zh-CN" sz="1400" b="1" dirty="0">
              <a:solidFill>
                <a:srgbClr val="C00000"/>
              </a:solidFill>
              <a:latin typeface="微软雅黑" pitchFamily="34" charset="-122"/>
              <a:ea typeface="微软雅黑" pitchFamily="34" charset="-122"/>
            </a:endParaRPr>
          </a:p>
        </p:txBody>
      </p:sp>
      <p:sp>
        <p:nvSpPr>
          <p:cNvPr id="20" name="TextBox 19"/>
          <p:cNvSpPr txBox="1"/>
          <p:nvPr/>
        </p:nvSpPr>
        <p:spPr>
          <a:xfrm>
            <a:off x="4842996" y="4371950"/>
            <a:ext cx="1845377" cy="261610"/>
          </a:xfrm>
          <a:prstGeom prst="rect">
            <a:avLst/>
          </a:prstGeom>
          <a:noFill/>
        </p:spPr>
        <p:txBody>
          <a:bodyPr wrap="none" rtlCol="0">
            <a:spAutoFit/>
          </a:bodyPr>
          <a:lstStyle/>
          <a:p>
            <a:r>
              <a:rPr lang="zh-CN" altLang="en-US" sz="1100" dirty="0">
                <a:solidFill>
                  <a:srgbClr val="484848"/>
                </a:solidFill>
                <a:latin typeface="微软雅黑" pitchFamily="34" charset="-122"/>
                <a:ea typeface="微软雅黑" pitchFamily="34" charset="-122"/>
              </a:rPr>
              <a:t>产品同时在线</a:t>
            </a:r>
            <a:r>
              <a:rPr lang="zh-CN" altLang="en-US" sz="1100" dirty="0" smtClean="0">
                <a:solidFill>
                  <a:srgbClr val="484848"/>
                </a:solidFill>
                <a:latin typeface="微软雅黑" pitchFamily="34" charset="-122"/>
                <a:ea typeface="微软雅黑" pitchFamily="34" charset="-122"/>
              </a:rPr>
              <a:t>人数达</a:t>
            </a:r>
            <a:r>
              <a:rPr lang="en-US" altLang="zh-CN" sz="1100" dirty="0">
                <a:solidFill>
                  <a:srgbClr val="484848"/>
                </a:solidFill>
                <a:latin typeface="微软雅黑" pitchFamily="34" charset="-122"/>
                <a:ea typeface="微软雅黑" pitchFamily="34" charset="-122"/>
              </a:rPr>
              <a:t>100</a:t>
            </a:r>
            <a:r>
              <a:rPr lang="zh-CN" altLang="en-US" sz="1100" dirty="0">
                <a:solidFill>
                  <a:srgbClr val="484848"/>
                </a:solidFill>
                <a:latin typeface="微软雅黑" pitchFamily="34" charset="-122"/>
                <a:ea typeface="微软雅黑" pitchFamily="34" charset="-122"/>
              </a:rPr>
              <a:t>万</a:t>
            </a:r>
            <a:endParaRPr lang="en-US" altLang="zh-CN" sz="1100" dirty="0">
              <a:solidFill>
                <a:srgbClr val="484848"/>
              </a:solidFill>
              <a:latin typeface="微软雅黑" pitchFamily="34" charset="-122"/>
              <a:ea typeface="微软雅黑" pitchFamily="34" charset="-122"/>
            </a:endParaRPr>
          </a:p>
        </p:txBody>
      </p:sp>
      <p:sp>
        <p:nvSpPr>
          <p:cNvPr id="21" name="TextBox 20"/>
          <p:cNvSpPr txBox="1"/>
          <p:nvPr/>
        </p:nvSpPr>
        <p:spPr>
          <a:xfrm>
            <a:off x="4846613" y="3999040"/>
            <a:ext cx="1096775" cy="307777"/>
          </a:xfrm>
          <a:prstGeom prst="rect">
            <a:avLst/>
          </a:prstGeom>
          <a:noFill/>
        </p:spPr>
        <p:txBody>
          <a:bodyPr wrap="none" rtlCol="0">
            <a:spAutoFit/>
          </a:bodyPr>
          <a:lstStyle/>
          <a:p>
            <a:r>
              <a:rPr lang="en-US" altLang="zh-CN" sz="1400" b="1" dirty="0" smtClean="0">
                <a:solidFill>
                  <a:srgbClr val="C00000"/>
                </a:solidFill>
                <a:latin typeface="微软雅黑" pitchFamily="34" charset="-122"/>
                <a:ea typeface="微软雅黑" pitchFamily="34" charset="-122"/>
              </a:rPr>
              <a:t>2014</a:t>
            </a:r>
            <a:r>
              <a:rPr lang="zh-CN" altLang="en-US" sz="1400" b="1" dirty="0" smtClean="0">
                <a:solidFill>
                  <a:srgbClr val="C00000"/>
                </a:solidFill>
                <a:latin typeface="微软雅黑" pitchFamily="34" charset="-122"/>
                <a:ea typeface="微软雅黑" pitchFamily="34" charset="-122"/>
              </a:rPr>
              <a:t>年</a:t>
            </a:r>
            <a:r>
              <a:rPr lang="en-US" altLang="zh-CN" sz="1400" b="1" dirty="0" smtClean="0">
                <a:solidFill>
                  <a:srgbClr val="C00000"/>
                </a:solidFill>
                <a:latin typeface="微软雅黑" pitchFamily="34" charset="-122"/>
                <a:ea typeface="微软雅黑" pitchFamily="34" charset="-122"/>
              </a:rPr>
              <a:t>5</a:t>
            </a:r>
            <a:r>
              <a:rPr lang="zh-CN" altLang="en-US" sz="1400" b="1" dirty="0" smtClean="0">
                <a:solidFill>
                  <a:srgbClr val="C00000"/>
                </a:solidFill>
                <a:latin typeface="微软雅黑" pitchFamily="34" charset="-122"/>
                <a:ea typeface="微软雅黑" pitchFamily="34" charset="-122"/>
              </a:rPr>
              <a:t>月</a:t>
            </a:r>
            <a:endParaRPr lang="en-US" altLang="zh-CN" sz="1400" b="1" dirty="0">
              <a:solidFill>
                <a:srgbClr val="C00000"/>
              </a:solidFill>
              <a:latin typeface="微软雅黑" pitchFamily="34" charset="-122"/>
              <a:ea typeface="微软雅黑" pitchFamily="34" charset="-122"/>
            </a:endParaRPr>
          </a:p>
        </p:txBody>
      </p:sp>
      <p:sp>
        <p:nvSpPr>
          <p:cNvPr id="22" name="TextBox 21"/>
          <p:cNvSpPr txBox="1"/>
          <p:nvPr/>
        </p:nvSpPr>
        <p:spPr>
          <a:xfrm>
            <a:off x="1721463" y="3867629"/>
            <a:ext cx="1986441" cy="261610"/>
          </a:xfrm>
          <a:prstGeom prst="rect">
            <a:avLst/>
          </a:prstGeom>
          <a:noFill/>
        </p:spPr>
        <p:txBody>
          <a:bodyPr wrap="none" rtlCol="0">
            <a:spAutoFit/>
          </a:bodyPr>
          <a:lstStyle/>
          <a:p>
            <a:r>
              <a:rPr lang="zh-CN" altLang="en-US" sz="1100" dirty="0">
                <a:solidFill>
                  <a:srgbClr val="484848"/>
                </a:solidFill>
                <a:latin typeface="微软雅黑" pitchFamily="34" charset="-122"/>
                <a:ea typeface="微软雅黑" pitchFamily="34" charset="-122"/>
              </a:rPr>
              <a:t>公司年销售额达</a:t>
            </a:r>
            <a:r>
              <a:rPr lang="en-US" altLang="zh-CN" sz="1100" dirty="0">
                <a:solidFill>
                  <a:srgbClr val="484848"/>
                </a:solidFill>
                <a:latin typeface="微软雅黑" pitchFamily="34" charset="-122"/>
                <a:ea typeface="微软雅黑" pitchFamily="34" charset="-122"/>
              </a:rPr>
              <a:t>120</a:t>
            </a:r>
            <a:r>
              <a:rPr lang="zh-CN" altLang="en-US" sz="1100" dirty="0">
                <a:solidFill>
                  <a:srgbClr val="484848"/>
                </a:solidFill>
                <a:latin typeface="微软雅黑" pitchFamily="34" charset="-122"/>
                <a:ea typeface="微软雅黑" pitchFamily="34" charset="-122"/>
              </a:rPr>
              <a:t>万</a:t>
            </a:r>
            <a:r>
              <a:rPr lang="zh-CN" altLang="en-US" sz="1100" dirty="0" smtClean="0">
                <a:solidFill>
                  <a:srgbClr val="484848"/>
                </a:solidFill>
                <a:latin typeface="微软雅黑" pitchFamily="34" charset="-122"/>
                <a:ea typeface="微软雅黑" pitchFamily="34" charset="-122"/>
              </a:rPr>
              <a:t>人民币</a:t>
            </a:r>
            <a:endParaRPr lang="en-US" altLang="zh-CN" sz="1100" dirty="0">
              <a:solidFill>
                <a:srgbClr val="484848"/>
              </a:solidFill>
              <a:latin typeface="微软雅黑" pitchFamily="34" charset="-122"/>
              <a:ea typeface="微软雅黑" pitchFamily="34" charset="-122"/>
            </a:endParaRPr>
          </a:p>
        </p:txBody>
      </p:sp>
      <p:sp>
        <p:nvSpPr>
          <p:cNvPr id="23" name="TextBox 22"/>
          <p:cNvSpPr txBox="1"/>
          <p:nvPr/>
        </p:nvSpPr>
        <p:spPr>
          <a:xfrm>
            <a:off x="1680237" y="3481167"/>
            <a:ext cx="1207382" cy="307777"/>
          </a:xfrm>
          <a:prstGeom prst="rect">
            <a:avLst/>
          </a:prstGeom>
          <a:noFill/>
        </p:spPr>
        <p:txBody>
          <a:bodyPr wrap="none" rtlCol="0">
            <a:spAutoFit/>
          </a:bodyPr>
          <a:lstStyle/>
          <a:p>
            <a:r>
              <a:rPr lang="en-US" altLang="zh-CN" sz="1400" b="1" dirty="0" smtClean="0">
                <a:solidFill>
                  <a:srgbClr val="C00000"/>
                </a:solidFill>
                <a:latin typeface="微软雅黑" pitchFamily="34" charset="-122"/>
                <a:ea typeface="微软雅黑" pitchFamily="34" charset="-122"/>
              </a:rPr>
              <a:t>2014</a:t>
            </a:r>
            <a:r>
              <a:rPr lang="zh-CN" altLang="en-US" sz="1400" b="1" dirty="0" smtClean="0">
                <a:solidFill>
                  <a:srgbClr val="C00000"/>
                </a:solidFill>
                <a:latin typeface="微软雅黑" pitchFamily="34" charset="-122"/>
                <a:ea typeface="微软雅黑" pitchFamily="34" charset="-122"/>
              </a:rPr>
              <a:t>年</a:t>
            </a:r>
            <a:r>
              <a:rPr lang="en-US" altLang="zh-CN" sz="1400" b="1" dirty="0" smtClean="0">
                <a:solidFill>
                  <a:srgbClr val="C00000"/>
                </a:solidFill>
                <a:latin typeface="微软雅黑" pitchFamily="34" charset="-122"/>
                <a:ea typeface="微软雅黑" pitchFamily="34" charset="-122"/>
              </a:rPr>
              <a:t>12</a:t>
            </a:r>
            <a:r>
              <a:rPr lang="zh-CN" altLang="en-US" sz="1400" b="1" dirty="0" smtClean="0">
                <a:solidFill>
                  <a:srgbClr val="C00000"/>
                </a:solidFill>
                <a:latin typeface="微软雅黑" pitchFamily="34" charset="-122"/>
                <a:ea typeface="微软雅黑" pitchFamily="34" charset="-122"/>
              </a:rPr>
              <a:t>月</a:t>
            </a:r>
            <a:endParaRPr lang="en-US" altLang="zh-CN" sz="1400" b="1" dirty="0">
              <a:solidFill>
                <a:srgbClr val="C00000"/>
              </a:solidFill>
              <a:latin typeface="微软雅黑" pitchFamily="34" charset="-122"/>
              <a:ea typeface="微软雅黑" pitchFamily="34" charset="-122"/>
            </a:endParaRPr>
          </a:p>
        </p:txBody>
      </p:sp>
      <p:sp>
        <p:nvSpPr>
          <p:cNvPr id="24" name="TextBox 23"/>
          <p:cNvSpPr txBox="1"/>
          <p:nvPr/>
        </p:nvSpPr>
        <p:spPr>
          <a:xfrm>
            <a:off x="1199319" y="1924839"/>
            <a:ext cx="1454244" cy="430887"/>
          </a:xfrm>
          <a:prstGeom prst="rect">
            <a:avLst/>
          </a:prstGeom>
          <a:noFill/>
        </p:spPr>
        <p:txBody>
          <a:bodyPr wrap="none" rtlCol="0">
            <a:spAutoFit/>
          </a:bodyPr>
          <a:lstStyle/>
          <a:p>
            <a:r>
              <a:rPr lang="zh-CN" altLang="en-US" sz="1100" dirty="0" smtClean="0">
                <a:solidFill>
                  <a:srgbClr val="484848"/>
                </a:solidFill>
                <a:latin typeface="微软雅黑" pitchFamily="34" charset="-122"/>
                <a:ea typeface="微软雅黑" pitchFamily="34" charset="-122"/>
              </a:rPr>
              <a:t>公司</a:t>
            </a:r>
            <a:r>
              <a:rPr lang="zh-CN" altLang="en-US" sz="1100" dirty="0">
                <a:solidFill>
                  <a:srgbClr val="484848"/>
                </a:solidFill>
                <a:latin typeface="微软雅黑" pitchFamily="34" charset="-122"/>
                <a:ea typeface="微软雅黑" pitchFamily="34" charset="-122"/>
              </a:rPr>
              <a:t>获市科技进步奖</a:t>
            </a:r>
            <a:endParaRPr lang="en-US" altLang="zh-CN" sz="1100" dirty="0">
              <a:solidFill>
                <a:srgbClr val="484848"/>
              </a:solidFill>
              <a:latin typeface="微软雅黑" pitchFamily="34" charset="-122"/>
              <a:ea typeface="微软雅黑" pitchFamily="34" charset="-122"/>
            </a:endParaRPr>
          </a:p>
          <a:p>
            <a:r>
              <a:rPr lang="zh-CN" altLang="en-US" sz="1100" dirty="0">
                <a:solidFill>
                  <a:srgbClr val="484848"/>
                </a:solidFill>
                <a:latin typeface="微软雅黑" pitchFamily="34" charset="-122"/>
                <a:ea typeface="微软雅黑" pitchFamily="34" charset="-122"/>
              </a:rPr>
              <a:t>成立产品</a:t>
            </a:r>
            <a:r>
              <a:rPr lang="zh-CN" altLang="en-US" sz="1100" dirty="0" smtClean="0">
                <a:solidFill>
                  <a:srgbClr val="484848"/>
                </a:solidFill>
                <a:latin typeface="微软雅黑" pitchFamily="34" charset="-122"/>
                <a:ea typeface="微软雅黑" pitchFamily="34" charset="-122"/>
              </a:rPr>
              <a:t>研究院</a:t>
            </a:r>
            <a:endParaRPr lang="en-US" altLang="zh-CN" sz="1100" dirty="0">
              <a:solidFill>
                <a:srgbClr val="484848"/>
              </a:solidFill>
              <a:latin typeface="微软雅黑" pitchFamily="34" charset="-122"/>
              <a:ea typeface="微软雅黑" pitchFamily="34" charset="-122"/>
            </a:endParaRPr>
          </a:p>
        </p:txBody>
      </p:sp>
      <p:sp>
        <p:nvSpPr>
          <p:cNvPr id="25" name="TextBox 24"/>
          <p:cNvSpPr txBox="1"/>
          <p:nvPr/>
        </p:nvSpPr>
        <p:spPr>
          <a:xfrm>
            <a:off x="1194320" y="1571802"/>
            <a:ext cx="1096775" cy="307777"/>
          </a:xfrm>
          <a:prstGeom prst="rect">
            <a:avLst/>
          </a:prstGeom>
          <a:noFill/>
        </p:spPr>
        <p:txBody>
          <a:bodyPr wrap="none" rtlCol="0">
            <a:spAutoFit/>
          </a:bodyPr>
          <a:lstStyle/>
          <a:p>
            <a:r>
              <a:rPr lang="en-US" altLang="zh-CN" sz="1400" b="1" dirty="0" smtClean="0">
                <a:solidFill>
                  <a:srgbClr val="C00000"/>
                </a:solidFill>
                <a:latin typeface="微软雅黑" pitchFamily="34" charset="-122"/>
                <a:ea typeface="微软雅黑" pitchFamily="34" charset="-122"/>
              </a:rPr>
              <a:t>2015</a:t>
            </a:r>
            <a:r>
              <a:rPr lang="zh-CN" altLang="en-US" sz="1400" b="1" dirty="0" smtClean="0">
                <a:solidFill>
                  <a:srgbClr val="C00000"/>
                </a:solidFill>
                <a:latin typeface="微软雅黑" pitchFamily="34" charset="-122"/>
                <a:ea typeface="微软雅黑" pitchFamily="34" charset="-122"/>
              </a:rPr>
              <a:t>年</a:t>
            </a:r>
            <a:r>
              <a:rPr lang="en-US" altLang="zh-CN" sz="1400" b="1" dirty="0">
                <a:solidFill>
                  <a:srgbClr val="C00000"/>
                </a:solidFill>
                <a:latin typeface="微软雅黑" pitchFamily="34" charset="-122"/>
                <a:ea typeface="微软雅黑" pitchFamily="34" charset="-122"/>
              </a:rPr>
              <a:t>2</a:t>
            </a:r>
            <a:r>
              <a:rPr lang="zh-CN" altLang="en-US" sz="1400" b="1" dirty="0" smtClean="0">
                <a:solidFill>
                  <a:srgbClr val="C00000"/>
                </a:solidFill>
                <a:latin typeface="微软雅黑" pitchFamily="34" charset="-122"/>
                <a:ea typeface="微软雅黑" pitchFamily="34" charset="-122"/>
              </a:rPr>
              <a:t>月</a:t>
            </a:r>
            <a:endParaRPr lang="en-US" altLang="zh-CN" sz="1400" b="1" dirty="0">
              <a:solidFill>
                <a:srgbClr val="C00000"/>
              </a:solidFill>
              <a:latin typeface="微软雅黑" pitchFamily="34" charset="-122"/>
              <a:ea typeface="微软雅黑" pitchFamily="34" charset="-122"/>
            </a:endParaRPr>
          </a:p>
        </p:txBody>
      </p:sp>
      <p:cxnSp>
        <p:nvCxnSpPr>
          <p:cNvPr id="26" name="直接连接符 25"/>
          <p:cNvCxnSpPr/>
          <p:nvPr/>
        </p:nvCxnSpPr>
        <p:spPr>
          <a:xfrm flipV="1">
            <a:off x="6568909" y="1255862"/>
            <a:ext cx="0" cy="54489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H="1" flipV="1">
            <a:off x="6119428" y="3104121"/>
            <a:ext cx="4076" cy="61975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H="1" flipV="1">
            <a:off x="6499180" y="2239313"/>
            <a:ext cx="3324" cy="620469"/>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flipV="1">
            <a:off x="4842996" y="3999040"/>
            <a:ext cx="8518" cy="66095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V="1">
            <a:off x="1675336" y="3421886"/>
            <a:ext cx="4901" cy="73404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V="1">
            <a:off x="1187624" y="1539146"/>
            <a:ext cx="0" cy="782048"/>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3563888" y="475567"/>
            <a:ext cx="2016224" cy="307777"/>
          </a:xfrm>
          <a:prstGeom prst="rect">
            <a:avLst/>
          </a:prstGeom>
          <a:noFill/>
        </p:spPr>
        <p:txBody>
          <a:bodyPr wrap="square" lIns="0" tIns="0" rIns="0" bIns="0" rtlCol="0">
            <a:spAutoFit/>
          </a:bodyPr>
          <a:lstStyle/>
          <a:p>
            <a:pPr algn="ctr"/>
            <a:r>
              <a:rPr lang="zh-CN" altLang="en-US" sz="2000" b="1" dirty="0" smtClean="0">
                <a:latin typeface="微软雅黑" pitchFamily="34" charset="-122"/>
                <a:ea typeface="微软雅黑" pitchFamily="34" charset="-122"/>
              </a:rPr>
              <a:t>公司大事记</a:t>
            </a:r>
            <a:endParaRPr lang="zh-CN" altLang="en-US" sz="1000" dirty="0">
              <a:latin typeface="微软雅黑" pitchFamily="34" charset="-122"/>
              <a:ea typeface="微软雅黑" pitchFamily="34" charset="-122"/>
            </a:endParaRPr>
          </a:p>
        </p:txBody>
      </p:sp>
    </p:spTree>
    <p:extLst>
      <p:ext uri="{BB962C8B-B14F-4D97-AF65-F5344CB8AC3E}">
        <p14:creationId xmlns:p14="http://schemas.microsoft.com/office/powerpoint/2010/main" val="3214012039"/>
      </p:ext>
    </p:extLst>
  </p:cSld>
  <p:clrMapOvr>
    <a:masterClrMapping/>
  </p:clrMapOvr>
  <p:transition spd="slow" advTm="0">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4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p:tgtEl>
                                              <p:spTgt spid="14"/>
                                            </p:tgtEl>
                                            <p:attrNameLst>
                                              <p:attrName>ppt_x</p:attrName>
                                            </p:attrNameLst>
                                          </p:cBhvr>
                                          <p:tavLst>
                                            <p:tav tm="0">
                                              <p:val>
                                                <p:strVal val="#ppt_x-#ppt_w*1.125000"/>
                                              </p:val>
                                            </p:tav>
                                            <p:tav tm="100000">
                                              <p:val>
                                                <p:strVal val="#ppt_x"/>
                                              </p:val>
                                            </p:tav>
                                          </p:tavLst>
                                        </p:anim>
                                        <p:animEffect transition="in" filter="wipe(right)">
                                          <p:cBhvr>
                                            <p:cTn id="13" dur="500"/>
                                            <p:tgtEl>
                                              <p:spTgt spid="14"/>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p:tgtEl>
                                              <p:spTgt spid="15"/>
                                            </p:tgtEl>
                                            <p:attrNameLst>
                                              <p:attrName>ppt_x</p:attrName>
                                            </p:attrNameLst>
                                          </p:cBhvr>
                                          <p:tavLst>
                                            <p:tav tm="0">
                                              <p:val>
                                                <p:strVal val="#ppt_x-#ppt_w*1.125000"/>
                                              </p:val>
                                            </p:tav>
                                            <p:tav tm="100000">
                                              <p:val>
                                                <p:strVal val="#ppt_x"/>
                                              </p:val>
                                            </p:tav>
                                          </p:tavLst>
                                        </p:anim>
                                        <p:animEffect transition="in" filter="wipe(right)">
                                          <p:cBhvr>
                                            <p:cTn id="17" dur="500"/>
                                            <p:tgtEl>
                                              <p:spTgt spid="15"/>
                                            </p:tgtEl>
                                          </p:cBhvr>
                                        </p:animEffect>
                                      </p:childTnLst>
                                    </p:cTn>
                                  </p:par>
                                  <p:par>
                                    <p:cTn id="18" presetID="12" presetClass="entr" presetSubtype="8"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cBhvr additive="base">
                                            <p:cTn id="20" dur="500"/>
                                            <p:tgtEl>
                                              <p:spTgt spid="26"/>
                                            </p:tgtEl>
                                            <p:attrNameLst>
                                              <p:attrName>ppt_x</p:attrName>
                                            </p:attrNameLst>
                                          </p:cBhvr>
                                          <p:tavLst>
                                            <p:tav tm="0">
                                              <p:val>
                                                <p:strVal val="#ppt_x-#ppt_w*1.125000"/>
                                              </p:val>
                                            </p:tav>
                                            <p:tav tm="100000">
                                              <p:val>
                                                <p:strVal val="#ppt_x"/>
                                              </p:val>
                                            </p:tav>
                                          </p:tavLst>
                                        </p:anim>
                                        <p:animEffect transition="in" filter="wipe(right)">
                                          <p:cBhvr>
                                            <p:cTn id="21" dur="500"/>
                                            <p:tgtEl>
                                              <p:spTgt spid="26"/>
                                            </p:tgtEl>
                                          </p:cBhvr>
                                        </p:animEffect>
                                      </p:childTnLst>
                                    </p:cTn>
                                  </p:par>
                                </p:childTnLst>
                              </p:cTn>
                            </p:par>
                            <p:par>
                              <p:cTn id="22" fill="hold">
                                <p:stCondLst>
                                  <p:cond delay="1000"/>
                                </p:stCondLst>
                                <p:childTnLst>
                                  <p:par>
                                    <p:cTn id="23" presetID="2" presetClass="entr" presetSubtype="4" fill="hold" grpId="0" nodeType="afterEffect" p14:presetBounceEnd="40000">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14:bounceEnd="40000">
                                          <p:cBhvr additive="base">
                                            <p:cTn id="25" dur="500" fill="hold"/>
                                            <p:tgtEl>
                                              <p:spTgt spid="5"/>
                                            </p:tgtEl>
                                            <p:attrNameLst>
                                              <p:attrName>ppt_x</p:attrName>
                                            </p:attrNameLst>
                                          </p:cBhvr>
                                          <p:tavLst>
                                            <p:tav tm="0">
                                              <p:val>
                                                <p:strVal val="#ppt_x"/>
                                              </p:val>
                                            </p:tav>
                                            <p:tav tm="100000">
                                              <p:val>
                                                <p:strVal val="#ppt_x"/>
                                              </p:val>
                                            </p:tav>
                                          </p:tavLst>
                                        </p:anim>
                                        <p:anim calcmode="lin" valueType="num" p14:bounceEnd="40000">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12" presetClass="entr" presetSubtype="8"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p:tgtEl>
                                              <p:spTgt spid="17"/>
                                            </p:tgtEl>
                                            <p:attrNameLst>
                                              <p:attrName>ppt_x</p:attrName>
                                            </p:attrNameLst>
                                          </p:cBhvr>
                                          <p:tavLst>
                                            <p:tav tm="0">
                                              <p:val>
                                                <p:strVal val="#ppt_x-#ppt_w*1.125000"/>
                                              </p:val>
                                            </p:tav>
                                            <p:tav tm="100000">
                                              <p:val>
                                                <p:strVal val="#ppt_x"/>
                                              </p:val>
                                            </p:tav>
                                          </p:tavLst>
                                        </p:anim>
                                        <p:animEffect transition="in" filter="wipe(right)">
                                          <p:cBhvr>
                                            <p:cTn id="31" dur="500"/>
                                            <p:tgtEl>
                                              <p:spTgt spid="17"/>
                                            </p:tgtEl>
                                          </p:cBhvr>
                                        </p:animEffect>
                                      </p:childTnLst>
                                    </p:cTn>
                                  </p:par>
                                  <p:par>
                                    <p:cTn id="32" presetID="12" presetClass="entr" presetSubtype="8"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p:tgtEl>
                                              <p:spTgt spid="16"/>
                                            </p:tgtEl>
                                            <p:attrNameLst>
                                              <p:attrName>ppt_x</p:attrName>
                                            </p:attrNameLst>
                                          </p:cBhvr>
                                          <p:tavLst>
                                            <p:tav tm="0">
                                              <p:val>
                                                <p:strVal val="#ppt_x-#ppt_w*1.125000"/>
                                              </p:val>
                                            </p:tav>
                                            <p:tav tm="100000">
                                              <p:val>
                                                <p:strVal val="#ppt_x"/>
                                              </p:val>
                                            </p:tav>
                                          </p:tavLst>
                                        </p:anim>
                                        <p:animEffect transition="in" filter="wipe(right)">
                                          <p:cBhvr>
                                            <p:cTn id="35" dur="500"/>
                                            <p:tgtEl>
                                              <p:spTgt spid="16"/>
                                            </p:tgtEl>
                                          </p:cBhvr>
                                        </p:animEffect>
                                      </p:childTnLst>
                                    </p:cTn>
                                  </p:par>
                                  <p:par>
                                    <p:cTn id="36" presetID="12" presetClass="entr" presetSubtype="8"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additive="base">
                                            <p:cTn id="38" dur="500"/>
                                            <p:tgtEl>
                                              <p:spTgt spid="28"/>
                                            </p:tgtEl>
                                            <p:attrNameLst>
                                              <p:attrName>ppt_x</p:attrName>
                                            </p:attrNameLst>
                                          </p:cBhvr>
                                          <p:tavLst>
                                            <p:tav tm="0">
                                              <p:val>
                                                <p:strVal val="#ppt_x-#ppt_w*1.125000"/>
                                              </p:val>
                                            </p:tav>
                                            <p:tav tm="100000">
                                              <p:val>
                                                <p:strVal val="#ppt_x"/>
                                              </p:val>
                                            </p:tav>
                                          </p:tavLst>
                                        </p:anim>
                                        <p:animEffect transition="in" filter="wipe(right)">
                                          <p:cBhvr>
                                            <p:cTn id="39" dur="500"/>
                                            <p:tgtEl>
                                              <p:spTgt spid="28"/>
                                            </p:tgtEl>
                                          </p:cBhvr>
                                        </p:animEffect>
                                      </p:childTnLst>
                                    </p:cTn>
                                  </p:par>
                                </p:childTnLst>
                              </p:cTn>
                            </p:par>
                            <p:par>
                              <p:cTn id="40" fill="hold">
                                <p:stCondLst>
                                  <p:cond delay="2000"/>
                                </p:stCondLst>
                                <p:childTnLst>
                                  <p:par>
                                    <p:cTn id="41" presetID="2" presetClass="entr" presetSubtype="4" fill="hold" nodeType="afterEffect" p14:presetBounceEnd="40000">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14:bounceEnd="40000">
                                          <p:cBhvr additive="base">
                                            <p:cTn id="43" dur="5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44" dur="500" fill="hold"/>
                                            <p:tgtEl>
                                              <p:spTgt spid="6"/>
                                            </p:tgtEl>
                                            <p:attrNameLst>
                                              <p:attrName>ppt_y</p:attrName>
                                            </p:attrNameLst>
                                          </p:cBhvr>
                                          <p:tavLst>
                                            <p:tav tm="0">
                                              <p:val>
                                                <p:strVal val="1+#ppt_h/2"/>
                                              </p:val>
                                            </p:tav>
                                            <p:tav tm="100000">
                                              <p:val>
                                                <p:strVal val="#ppt_y"/>
                                              </p:val>
                                            </p:tav>
                                          </p:tavLst>
                                        </p:anim>
                                      </p:childTnLst>
                                    </p:cTn>
                                  </p:par>
                                </p:childTnLst>
                              </p:cTn>
                            </p:par>
                            <p:par>
                              <p:cTn id="45" fill="hold">
                                <p:stCondLst>
                                  <p:cond delay="2500"/>
                                </p:stCondLst>
                                <p:childTnLst>
                                  <p:par>
                                    <p:cTn id="46" presetID="12" presetClass="entr" presetSubtype="8" fill="hold" grpId="0" nodeType="after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additive="base">
                                            <p:cTn id="48" dur="500"/>
                                            <p:tgtEl>
                                              <p:spTgt spid="18"/>
                                            </p:tgtEl>
                                            <p:attrNameLst>
                                              <p:attrName>ppt_x</p:attrName>
                                            </p:attrNameLst>
                                          </p:cBhvr>
                                          <p:tavLst>
                                            <p:tav tm="0">
                                              <p:val>
                                                <p:strVal val="#ppt_x-#ppt_w*1.125000"/>
                                              </p:val>
                                            </p:tav>
                                            <p:tav tm="100000">
                                              <p:val>
                                                <p:strVal val="#ppt_x"/>
                                              </p:val>
                                            </p:tav>
                                          </p:tavLst>
                                        </p:anim>
                                        <p:animEffect transition="in" filter="wipe(right)">
                                          <p:cBhvr>
                                            <p:cTn id="49" dur="500"/>
                                            <p:tgtEl>
                                              <p:spTgt spid="18"/>
                                            </p:tgtEl>
                                          </p:cBhvr>
                                        </p:animEffect>
                                      </p:childTnLst>
                                    </p:cTn>
                                  </p:par>
                                  <p:par>
                                    <p:cTn id="50" presetID="12" presetClass="entr" presetSubtype="8"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additive="base">
                                            <p:cTn id="52" dur="500"/>
                                            <p:tgtEl>
                                              <p:spTgt spid="19"/>
                                            </p:tgtEl>
                                            <p:attrNameLst>
                                              <p:attrName>ppt_x</p:attrName>
                                            </p:attrNameLst>
                                          </p:cBhvr>
                                          <p:tavLst>
                                            <p:tav tm="0">
                                              <p:val>
                                                <p:strVal val="#ppt_x-#ppt_w*1.125000"/>
                                              </p:val>
                                            </p:tav>
                                            <p:tav tm="100000">
                                              <p:val>
                                                <p:strVal val="#ppt_x"/>
                                              </p:val>
                                            </p:tav>
                                          </p:tavLst>
                                        </p:anim>
                                        <p:animEffect transition="in" filter="wipe(right)">
                                          <p:cBhvr>
                                            <p:cTn id="53" dur="500"/>
                                            <p:tgtEl>
                                              <p:spTgt spid="19"/>
                                            </p:tgtEl>
                                          </p:cBhvr>
                                        </p:animEffect>
                                      </p:childTnLst>
                                    </p:cTn>
                                  </p:par>
                                  <p:par>
                                    <p:cTn id="54" presetID="12" presetClass="entr" presetSubtype="8" fill="hold" nodeType="withEffect">
                                      <p:stCondLst>
                                        <p:cond delay="0"/>
                                      </p:stCondLst>
                                      <p:childTnLst>
                                        <p:set>
                                          <p:cBhvr>
                                            <p:cTn id="55" dur="1" fill="hold">
                                              <p:stCondLst>
                                                <p:cond delay="0"/>
                                              </p:stCondLst>
                                            </p:cTn>
                                            <p:tgtEl>
                                              <p:spTgt spid="27"/>
                                            </p:tgtEl>
                                            <p:attrNameLst>
                                              <p:attrName>style.visibility</p:attrName>
                                            </p:attrNameLst>
                                          </p:cBhvr>
                                          <p:to>
                                            <p:strVal val="visible"/>
                                          </p:to>
                                        </p:set>
                                        <p:anim calcmode="lin" valueType="num">
                                          <p:cBhvr additive="base">
                                            <p:cTn id="56" dur="500"/>
                                            <p:tgtEl>
                                              <p:spTgt spid="27"/>
                                            </p:tgtEl>
                                            <p:attrNameLst>
                                              <p:attrName>ppt_x</p:attrName>
                                            </p:attrNameLst>
                                          </p:cBhvr>
                                          <p:tavLst>
                                            <p:tav tm="0">
                                              <p:val>
                                                <p:strVal val="#ppt_x-#ppt_w*1.125000"/>
                                              </p:val>
                                            </p:tav>
                                            <p:tav tm="100000">
                                              <p:val>
                                                <p:strVal val="#ppt_x"/>
                                              </p:val>
                                            </p:tav>
                                          </p:tavLst>
                                        </p:anim>
                                        <p:animEffect transition="in" filter="wipe(right)">
                                          <p:cBhvr>
                                            <p:cTn id="57" dur="500"/>
                                            <p:tgtEl>
                                              <p:spTgt spid="27"/>
                                            </p:tgtEl>
                                          </p:cBhvr>
                                        </p:animEffect>
                                      </p:childTnLst>
                                    </p:cTn>
                                  </p:par>
                                </p:childTnLst>
                              </p:cTn>
                            </p:par>
                            <p:par>
                              <p:cTn id="58" fill="hold">
                                <p:stCondLst>
                                  <p:cond delay="3000"/>
                                </p:stCondLst>
                                <p:childTnLst>
                                  <p:par>
                                    <p:cTn id="59" presetID="2" presetClass="entr" presetSubtype="4" fill="hold" grpId="0" nodeType="afterEffect" p14:presetBounceEnd="40000">
                                      <p:stCondLst>
                                        <p:cond delay="0"/>
                                      </p:stCondLst>
                                      <p:childTnLst>
                                        <p:set>
                                          <p:cBhvr>
                                            <p:cTn id="60" dur="1" fill="hold">
                                              <p:stCondLst>
                                                <p:cond delay="0"/>
                                              </p:stCondLst>
                                            </p:cTn>
                                            <p:tgtEl>
                                              <p:spTgt spid="9"/>
                                            </p:tgtEl>
                                            <p:attrNameLst>
                                              <p:attrName>style.visibility</p:attrName>
                                            </p:attrNameLst>
                                          </p:cBhvr>
                                          <p:to>
                                            <p:strVal val="visible"/>
                                          </p:to>
                                        </p:set>
                                        <p:anim calcmode="lin" valueType="num" p14:bounceEnd="40000">
                                          <p:cBhvr additive="base">
                                            <p:cTn id="61" dur="500" fill="hold"/>
                                            <p:tgtEl>
                                              <p:spTgt spid="9"/>
                                            </p:tgtEl>
                                            <p:attrNameLst>
                                              <p:attrName>ppt_x</p:attrName>
                                            </p:attrNameLst>
                                          </p:cBhvr>
                                          <p:tavLst>
                                            <p:tav tm="0">
                                              <p:val>
                                                <p:strVal val="#ppt_x"/>
                                              </p:val>
                                            </p:tav>
                                            <p:tav tm="100000">
                                              <p:val>
                                                <p:strVal val="#ppt_x"/>
                                              </p:val>
                                            </p:tav>
                                          </p:tavLst>
                                        </p:anim>
                                        <p:anim calcmode="lin" valueType="num" p14:bounceEnd="40000">
                                          <p:cBhvr additive="base">
                                            <p:cTn id="62" dur="500" fill="hold"/>
                                            <p:tgtEl>
                                              <p:spTgt spid="9"/>
                                            </p:tgtEl>
                                            <p:attrNameLst>
                                              <p:attrName>ppt_y</p:attrName>
                                            </p:attrNameLst>
                                          </p:cBhvr>
                                          <p:tavLst>
                                            <p:tav tm="0">
                                              <p:val>
                                                <p:strVal val="1+#ppt_h/2"/>
                                              </p:val>
                                            </p:tav>
                                            <p:tav tm="100000">
                                              <p:val>
                                                <p:strVal val="#ppt_y"/>
                                              </p:val>
                                            </p:tav>
                                          </p:tavLst>
                                        </p:anim>
                                      </p:childTnLst>
                                    </p:cTn>
                                  </p:par>
                                </p:childTnLst>
                              </p:cTn>
                            </p:par>
                            <p:par>
                              <p:cTn id="63" fill="hold">
                                <p:stCondLst>
                                  <p:cond delay="3500"/>
                                </p:stCondLst>
                                <p:childTnLst>
                                  <p:par>
                                    <p:cTn id="64" presetID="12" presetClass="entr" presetSubtype="8" fill="hold" grpId="0" nodeType="afterEffect">
                                      <p:stCondLst>
                                        <p:cond delay="0"/>
                                      </p:stCondLst>
                                      <p:childTnLst>
                                        <p:set>
                                          <p:cBhvr>
                                            <p:cTn id="65" dur="1" fill="hold">
                                              <p:stCondLst>
                                                <p:cond delay="0"/>
                                              </p:stCondLst>
                                            </p:cTn>
                                            <p:tgtEl>
                                              <p:spTgt spid="20"/>
                                            </p:tgtEl>
                                            <p:attrNameLst>
                                              <p:attrName>style.visibility</p:attrName>
                                            </p:attrNameLst>
                                          </p:cBhvr>
                                          <p:to>
                                            <p:strVal val="visible"/>
                                          </p:to>
                                        </p:set>
                                        <p:anim calcmode="lin" valueType="num">
                                          <p:cBhvr additive="base">
                                            <p:cTn id="66" dur="500"/>
                                            <p:tgtEl>
                                              <p:spTgt spid="20"/>
                                            </p:tgtEl>
                                            <p:attrNameLst>
                                              <p:attrName>ppt_x</p:attrName>
                                            </p:attrNameLst>
                                          </p:cBhvr>
                                          <p:tavLst>
                                            <p:tav tm="0">
                                              <p:val>
                                                <p:strVal val="#ppt_x-#ppt_w*1.125000"/>
                                              </p:val>
                                            </p:tav>
                                            <p:tav tm="100000">
                                              <p:val>
                                                <p:strVal val="#ppt_x"/>
                                              </p:val>
                                            </p:tav>
                                          </p:tavLst>
                                        </p:anim>
                                        <p:animEffect transition="in" filter="wipe(right)">
                                          <p:cBhvr>
                                            <p:cTn id="67" dur="500"/>
                                            <p:tgtEl>
                                              <p:spTgt spid="20"/>
                                            </p:tgtEl>
                                          </p:cBhvr>
                                        </p:animEffect>
                                      </p:childTnLst>
                                    </p:cTn>
                                  </p:par>
                                  <p:par>
                                    <p:cTn id="68" presetID="12" presetClass="entr" presetSubtype="8" fill="hold" nodeType="withEffect">
                                      <p:stCondLst>
                                        <p:cond delay="0"/>
                                      </p:stCondLst>
                                      <p:childTnLst>
                                        <p:set>
                                          <p:cBhvr>
                                            <p:cTn id="69" dur="1" fill="hold">
                                              <p:stCondLst>
                                                <p:cond delay="0"/>
                                              </p:stCondLst>
                                            </p:cTn>
                                            <p:tgtEl>
                                              <p:spTgt spid="29"/>
                                            </p:tgtEl>
                                            <p:attrNameLst>
                                              <p:attrName>style.visibility</p:attrName>
                                            </p:attrNameLst>
                                          </p:cBhvr>
                                          <p:to>
                                            <p:strVal val="visible"/>
                                          </p:to>
                                        </p:set>
                                        <p:anim calcmode="lin" valueType="num">
                                          <p:cBhvr additive="base">
                                            <p:cTn id="70" dur="500"/>
                                            <p:tgtEl>
                                              <p:spTgt spid="29"/>
                                            </p:tgtEl>
                                            <p:attrNameLst>
                                              <p:attrName>ppt_x</p:attrName>
                                            </p:attrNameLst>
                                          </p:cBhvr>
                                          <p:tavLst>
                                            <p:tav tm="0">
                                              <p:val>
                                                <p:strVal val="#ppt_x-#ppt_w*1.125000"/>
                                              </p:val>
                                            </p:tav>
                                            <p:tav tm="100000">
                                              <p:val>
                                                <p:strVal val="#ppt_x"/>
                                              </p:val>
                                            </p:tav>
                                          </p:tavLst>
                                        </p:anim>
                                        <p:animEffect transition="in" filter="wipe(right)">
                                          <p:cBhvr>
                                            <p:cTn id="71" dur="500"/>
                                            <p:tgtEl>
                                              <p:spTgt spid="29"/>
                                            </p:tgtEl>
                                          </p:cBhvr>
                                        </p:animEffect>
                                      </p:childTnLst>
                                    </p:cTn>
                                  </p:par>
                                  <p:par>
                                    <p:cTn id="72" presetID="12" presetClass="entr" presetSubtype="8" fill="hold" grpId="0" nodeType="withEffect">
                                      <p:stCondLst>
                                        <p:cond delay="0"/>
                                      </p:stCondLst>
                                      <p:childTnLst>
                                        <p:set>
                                          <p:cBhvr>
                                            <p:cTn id="73" dur="1" fill="hold">
                                              <p:stCondLst>
                                                <p:cond delay="0"/>
                                              </p:stCondLst>
                                            </p:cTn>
                                            <p:tgtEl>
                                              <p:spTgt spid="21"/>
                                            </p:tgtEl>
                                            <p:attrNameLst>
                                              <p:attrName>style.visibility</p:attrName>
                                            </p:attrNameLst>
                                          </p:cBhvr>
                                          <p:to>
                                            <p:strVal val="visible"/>
                                          </p:to>
                                        </p:set>
                                        <p:anim calcmode="lin" valueType="num">
                                          <p:cBhvr additive="base">
                                            <p:cTn id="74" dur="500"/>
                                            <p:tgtEl>
                                              <p:spTgt spid="21"/>
                                            </p:tgtEl>
                                            <p:attrNameLst>
                                              <p:attrName>ppt_x</p:attrName>
                                            </p:attrNameLst>
                                          </p:cBhvr>
                                          <p:tavLst>
                                            <p:tav tm="0">
                                              <p:val>
                                                <p:strVal val="#ppt_x-#ppt_w*1.125000"/>
                                              </p:val>
                                            </p:tav>
                                            <p:tav tm="100000">
                                              <p:val>
                                                <p:strVal val="#ppt_x"/>
                                              </p:val>
                                            </p:tav>
                                          </p:tavLst>
                                        </p:anim>
                                        <p:animEffect transition="in" filter="wipe(right)">
                                          <p:cBhvr>
                                            <p:cTn id="75" dur="500"/>
                                            <p:tgtEl>
                                              <p:spTgt spid="21"/>
                                            </p:tgtEl>
                                          </p:cBhvr>
                                        </p:animEffect>
                                      </p:childTnLst>
                                    </p:cTn>
                                  </p:par>
                                </p:childTnLst>
                              </p:cTn>
                            </p:par>
                            <p:par>
                              <p:cTn id="76" fill="hold">
                                <p:stCondLst>
                                  <p:cond delay="4000"/>
                                </p:stCondLst>
                                <p:childTnLst>
                                  <p:par>
                                    <p:cTn id="77" presetID="2" presetClass="entr" presetSubtype="4" fill="hold" nodeType="afterEffect" p14:presetBounceEnd="40000">
                                      <p:stCondLst>
                                        <p:cond delay="0"/>
                                      </p:stCondLst>
                                      <p:childTnLst>
                                        <p:set>
                                          <p:cBhvr>
                                            <p:cTn id="78" dur="1" fill="hold">
                                              <p:stCondLst>
                                                <p:cond delay="0"/>
                                              </p:stCondLst>
                                            </p:cTn>
                                            <p:tgtEl>
                                              <p:spTgt spid="10"/>
                                            </p:tgtEl>
                                            <p:attrNameLst>
                                              <p:attrName>style.visibility</p:attrName>
                                            </p:attrNameLst>
                                          </p:cBhvr>
                                          <p:to>
                                            <p:strVal val="visible"/>
                                          </p:to>
                                        </p:set>
                                        <p:anim calcmode="lin" valueType="num" p14:bounceEnd="40000">
                                          <p:cBhvr additive="base">
                                            <p:cTn id="79" dur="50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80" dur="500" fill="hold"/>
                                            <p:tgtEl>
                                              <p:spTgt spid="10"/>
                                            </p:tgtEl>
                                            <p:attrNameLst>
                                              <p:attrName>ppt_y</p:attrName>
                                            </p:attrNameLst>
                                          </p:cBhvr>
                                          <p:tavLst>
                                            <p:tav tm="0">
                                              <p:val>
                                                <p:strVal val="1+#ppt_h/2"/>
                                              </p:val>
                                            </p:tav>
                                            <p:tav tm="100000">
                                              <p:val>
                                                <p:strVal val="#ppt_y"/>
                                              </p:val>
                                            </p:tav>
                                          </p:tavLst>
                                        </p:anim>
                                      </p:childTnLst>
                                    </p:cTn>
                                  </p:par>
                                </p:childTnLst>
                              </p:cTn>
                            </p:par>
                            <p:par>
                              <p:cTn id="81" fill="hold">
                                <p:stCondLst>
                                  <p:cond delay="4500"/>
                                </p:stCondLst>
                                <p:childTnLst>
                                  <p:par>
                                    <p:cTn id="82" presetID="12" presetClass="entr" presetSubtype="8" fill="hold" grpId="0" nodeType="afterEffect">
                                      <p:stCondLst>
                                        <p:cond delay="0"/>
                                      </p:stCondLst>
                                      <p:childTnLst>
                                        <p:set>
                                          <p:cBhvr>
                                            <p:cTn id="83" dur="1" fill="hold">
                                              <p:stCondLst>
                                                <p:cond delay="0"/>
                                              </p:stCondLst>
                                            </p:cTn>
                                            <p:tgtEl>
                                              <p:spTgt spid="22"/>
                                            </p:tgtEl>
                                            <p:attrNameLst>
                                              <p:attrName>style.visibility</p:attrName>
                                            </p:attrNameLst>
                                          </p:cBhvr>
                                          <p:to>
                                            <p:strVal val="visible"/>
                                          </p:to>
                                        </p:set>
                                        <p:anim calcmode="lin" valueType="num">
                                          <p:cBhvr additive="base">
                                            <p:cTn id="84" dur="500"/>
                                            <p:tgtEl>
                                              <p:spTgt spid="22"/>
                                            </p:tgtEl>
                                            <p:attrNameLst>
                                              <p:attrName>ppt_x</p:attrName>
                                            </p:attrNameLst>
                                          </p:cBhvr>
                                          <p:tavLst>
                                            <p:tav tm="0">
                                              <p:val>
                                                <p:strVal val="#ppt_x-#ppt_w*1.125000"/>
                                              </p:val>
                                            </p:tav>
                                            <p:tav tm="100000">
                                              <p:val>
                                                <p:strVal val="#ppt_x"/>
                                              </p:val>
                                            </p:tav>
                                          </p:tavLst>
                                        </p:anim>
                                        <p:animEffect transition="in" filter="wipe(right)">
                                          <p:cBhvr>
                                            <p:cTn id="85" dur="500"/>
                                            <p:tgtEl>
                                              <p:spTgt spid="22"/>
                                            </p:tgtEl>
                                          </p:cBhvr>
                                        </p:animEffect>
                                      </p:childTnLst>
                                    </p:cTn>
                                  </p:par>
                                  <p:par>
                                    <p:cTn id="86" presetID="12" presetClass="entr" presetSubtype="8" fill="hold" grpId="0" nodeType="withEffect">
                                      <p:stCondLst>
                                        <p:cond delay="0"/>
                                      </p:stCondLst>
                                      <p:childTnLst>
                                        <p:set>
                                          <p:cBhvr>
                                            <p:cTn id="87" dur="1" fill="hold">
                                              <p:stCondLst>
                                                <p:cond delay="0"/>
                                              </p:stCondLst>
                                            </p:cTn>
                                            <p:tgtEl>
                                              <p:spTgt spid="23"/>
                                            </p:tgtEl>
                                            <p:attrNameLst>
                                              <p:attrName>style.visibility</p:attrName>
                                            </p:attrNameLst>
                                          </p:cBhvr>
                                          <p:to>
                                            <p:strVal val="visible"/>
                                          </p:to>
                                        </p:set>
                                        <p:anim calcmode="lin" valueType="num">
                                          <p:cBhvr additive="base">
                                            <p:cTn id="88" dur="500"/>
                                            <p:tgtEl>
                                              <p:spTgt spid="23"/>
                                            </p:tgtEl>
                                            <p:attrNameLst>
                                              <p:attrName>ppt_x</p:attrName>
                                            </p:attrNameLst>
                                          </p:cBhvr>
                                          <p:tavLst>
                                            <p:tav tm="0">
                                              <p:val>
                                                <p:strVal val="#ppt_x-#ppt_w*1.125000"/>
                                              </p:val>
                                            </p:tav>
                                            <p:tav tm="100000">
                                              <p:val>
                                                <p:strVal val="#ppt_x"/>
                                              </p:val>
                                            </p:tav>
                                          </p:tavLst>
                                        </p:anim>
                                        <p:animEffect transition="in" filter="wipe(right)">
                                          <p:cBhvr>
                                            <p:cTn id="89" dur="500"/>
                                            <p:tgtEl>
                                              <p:spTgt spid="23"/>
                                            </p:tgtEl>
                                          </p:cBhvr>
                                        </p:animEffect>
                                      </p:childTnLst>
                                    </p:cTn>
                                  </p:par>
                                  <p:par>
                                    <p:cTn id="90" presetID="12" presetClass="entr" presetSubtype="2" fill="hold" nodeType="withEffect">
                                      <p:stCondLst>
                                        <p:cond delay="0"/>
                                      </p:stCondLst>
                                      <p:childTnLst>
                                        <p:set>
                                          <p:cBhvr>
                                            <p:cTn id="91" dur="1" fill="hold">
                                              <p:stCondLst>
                                                <p:cond delay="0"/>
                                              </p:stCondLst>
                                            </p:cTn>
                                            <p:tgtEl>
                                              <p:spTgt spid="30"/>
                                            </p:tgtEl>
                                            <p:attrNameLst>
                                              <p:attrName>style.visibility</p:attrName>
                                            </p:attrNameLst>
                                          </p:cBhvr>
                                          <p:to>
                                            <p:strVal val="visible"/>
                                          </p:to>
                                        </p:set>
                                        <p:anim calcmode="lin" valueType="num">
                                          <p:cBhvr additive="base">
                                            <p:cTn id="92" dur="500"/>
                                            <p:tgtEl>
                                              <p:spTgt spid="30"/>
                                            </p:tgtEl>
                                            <p:attrNameLst>
                                              <p:attrName>ppt_x</p:attrName>
                                            </p:attrNameLst>
                                          </p:cBhvr>
                                          <p:tavLst>
                                            <p:tav tm="0">
                                              <p:val>
                                                <p:strVal val="#ppt_x+#ppt_w*1.125000"/>
                                              </p:val>
                                            </p:tav>
                                            <p:tav tm="100000">
                                              <p:val>
                                                <p:strVal val="#ppt_x"/>
                                              </p:val>
                                            </p:tav>
                                          </p:tavLst>
                                        </p:anim>
                                        <p:animEffect transition="in" filter="wipe(left)">
                                          <p:cBhvr>
                                            <p:cTn id="93" dur="500"/>
                                            <p:tgtEl>
                                              <p:spTgt spid="30"/>
                                            </p:tgtEl>
                                          </p:cBhvr>
                                        </p:animEffect>
                                      </p:childTnLst>
                                    </p:cTn>
                                  </p:par>
                                </p:childTnLst>
                              </p:cTn>
                            </p:par>
                            <p:par>
                              <p:cTn id="94" fill="hold">
                                <p:stCondLst>
                                  <p:cond delay="5000"/>
                                </p:stCondLst>
                                <p:childTnLst>
                                  <p:par>
                                    <p:cTn id="95" presetID="2" presetClass="entr" presetSubtype="4" fill="hold" grpId="0" nodeType="afterEffect" p14:presetBounceEnd="40000">
                                      <p:stCondLst>
                                        <p:cond delay="0"/>
                                      </p:stCondLst>
                                      <p:childTnLst>
                                        <p:set>
                                          <p:cBhvr>
                                            <p:cTn id="96" dur="1" fill="hold">
                                              <p:stCondLst>
                                                <p:cond delay="0"/>
                                              </p:stCondLst>
                                            </p:cTn>
                                            <p:tgtEl>
                                              <p:spTgt spid="13"/>
                                            </p:tgtEl>
                                            <p:attrNameLst>
                                              <p:attrName>style.visibility</p:attrName>
                                            </p:attrNameLst>
                                          </p:cBhvr>
                                          <p:to>
                                            <p:strVal val="visible"/>
                                          </p:to>
                                        </p:set>
                                        <p:anim calcmode="lin" valueType="num" p14:bounceEnd="40000">
                                          <p:cBhvr additive="base">
                                            <p:cTn id="97" dur="50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98" dur="500" fill="hold"/>
                                            <p:tgtEl>
                                              <p:spTgt spid="13"/>
                                            </p:tgtEl>
                                            <p:attrNameLst>
                                              <p:attrName>ppt_y</p:attrName>
                                            </p:attrNameLst>
                                          </p:cBhvr>
                                          <p:tavLst>
                                            <p:tav tm="0">
                                              <p:val>
                                                <p:strVal val="1+#ppt_h/2"/>
                                              </p:val>
                                            </p:tav>
                                            <p:tav tm="100000">
                                              <p:val>
                                                <p:strVal val="#ppt_y"/>
                                              </p:val>
                                            </p:tav>
                                          </p:tavLst>
                                        </p:anim>
                                      </p:childTnLst>
                                    </p:cTn>
                                  </p:par>
                                </p:childTnLst>
                              </p:cTn>
                            </p:par>
                            <p:par>
                              <p:cTn id="99" fill="hold">
                                <p:stCondLst>
                                  <p:cond delay="5500"/>
                                </p:stCondLst>
                                <p:childTnLst>
                                  <p:par>
                                    <p:cTn id="100" presetID="12" presetClass="entr" presetSubtype="8" fill="hold" grpId="0" nodeType="afterEffect">
                                      <p:stCondLst>
                                        <p:cond delay="0"/>
                                      </p:stCondLst>
                                      <p:childTnLst>
                                        <p:set>
                                          <p:cBhvr>
                                            <p:cTn id="101" dur="1" fill="hold">
                                              <p:stCondLst>
                                                <p:cond delay="0"/>
                                              </p:stCondLst>
                                            </p:cTn>
                                            <p:tgtEl>
                                              <p:spTgt spid="24"/>
                                            </p:tgtEl>
                                            <p:attrNameLst>
                                              <p:attrName>style.visibility</p:attrName>
                                            </p:attrNameLst>
                                          </p:cBhvr>
                                          <p:to>
                                            <p:strVal val="visible"/>
                                          </p:to>
                                        </p:set>
                                        <p:anim calcmode="lin" valueType="num">
                                          <p:cBhvr additive="base">
                                            <p:cTn id="102" dur="500"/>
                                            <p:tgtEl>
                                              <p:spTgt spid="24"/>
                                            </p:tgtEl>
                                            <p:attrNameLst>
                                              <p:attrName>ppt_x</p:attrName>
                                            </p:attrNameLst>
                                          </p:cBhvr>
                                          <p:tavLst>
                                            <p:tav tm="0">
                                              <p:val>
                                                <p:strVal val="#ppt_x-#ppt_w*1.125000"/>
                                              </p:val>
                                            </p:tav>
                                            <p:tav tm="100000">
                                              <p:val>
                                                <p:strVal val="#ppt_x"/>
                                              </p:val>
                                            </p:tav>
                                          </p:tavLst>
                                        </p:anim>
                                        <p:animEffect transition="in" filter="wipe(right)">
                                          <p:cBhvr>
                                            <p:cTn id="103" dur="500"/>
                                            <p:tgtEl>
                                              <p:spTgt spid="24"/>
                                            </p:tgtEl>
                                          </p:cBhvr>
                                        </p:animEffect>
                                      </p:childTnLst>
                                    </p:cTn>
                                  </p:par>
                                  <p:par>
                                    <p:cTn id="104" presetID="12" presetClass="entr" presetSubtype="8" fill="hold" grpId="0" nodeType="withEffect">
                                      <p:stCondLst>
                                        <p:cond delay="0"/>
                                      </p:stCondLst>
                                      <p:childTnLst>
                                        <p:set>
                                          <p:cBhvr>
                                            <p:cTn id="105" dur="1" fill="hold">
                                              <p:stCondLst>
                                                <p:cond delay="0"/>
                                              </p:stCondLst>
                                            </p:cTn>
                                            <p:tgtEl>
                                              <p:spTgt spid="25"/>
                                            </p:tgtEl>
                                            <p:attrNameLst>
                                              <p:attrName>style.visibility</p:attrName>
                                            </p:attrNameLst>
                                          </p:cBhvr>
                                          <p:to>
                                            <p:strVal val="visible"/>
                                          </p:to>
                                        </p:set>
                                        <p:anim calcmode="lin" valueType="num">
                                          <p:cBhvr additive="base">
                                            <p:cTn id="106" dur="500"/>
                                            <p:tgtEl>
                                              <p:spTgt spid="25"/>
                                            </p:tgtEl>
                                            <p:attrNameLst>
                                              <p:attrName>ppt_x</p:attrName>
                                            </p:attrNameLst>
                                          </p:cBhvr>
                                          <p:tavLst>
                                            <p:tav tm="0">
                                              <p:val>
                                                <p:strVal val="#ppt_x-#ppt_w*1.125000"/>
                                              </p:val>
                                            </p:tav>
                                            <p:tav tm="100000">
                                              <p:val>
                                                <p:strVal val="#ppt_x"/>
                                              </p:val>
                                            </p:tav>
                                          </p:tavLst>
                                        </p:anim>
                                        <p:animEffect transition="in" filter="wipe(right)">
                                          <p:cBhvr>
                                            <p:cTn id="107" dur="500"/>
                                            <p:tgtEl>
                                              <p:spTgt spid="25"/>
                                            </p:tgtEl>
                                          </p:cBhvr>
                                        </p:animEffect>
                                      </p:childTnLst>
                                    </p:cTn>
                                  </p:par>
                                  <p:par>
                                    <p:cTn id="108" presetID="12" presetClass="entr" presetSubtype="2" fill="hold" nodeType="withEffect">
                                      <p:stCondLst>
                                        <p:cond delay="0"/>
                                      </p:stCondLst>
                                      <p:childTnLst>
                                        <p:set>
                                          <p:cBhvr>
                                            <p:cTn id="109" dur="1" fill="hold">
                                              <p:stCondLst>
                                                <p:cond delay="0"/>
                                              </p:stCondLst>
                                            </p:cTn>
                                            <p:tgtEl>
                                              <p:spTgt spid="31"/>
                                            </p:tgtEl>
                                            <p:attrNameLst>
                                              <p:attrName>style.visibility</p:attrName>
                                            </p:attrNameLst>
                                          </p:cBhvr>
                                          <p:to>
                                            <p:strVal val="visible"/>
                                          </p:to>
                                        </p:set>
                                        <p:anim calcmode="lin" valueType="num">
                                          <p:cBhvr additive="base">
                                            <p:cTn id="110" dur="500"/>
                                            <p:tgtEl>
                                              <p:spTgt spid="31"/>
                                            </p:tgtEl>
                                            <p:attrNameLst>
                                              <p:attrName>ppt_x</p:attrName>
                                            </p:attrNameLst>
                                          </p:cBhvr>
                                          <p:tavLst>
                                            <p:tav tm="0">
                                              <p:val>
                                                <p:strVal val="#ppt_x+#ppt_w*1.125000"/>
                                              </p:val>
                                            </p:tav>
                                            <p:tav tm="100000">
                                              <p:val>
                                                <p:strVal val="#ppt_x"/>
                                              </p:val>
                                            </p:tav>
                                          </p:tavLst>
                                        </p:anim>
                                        <p:animEffect transition="in" filter="wipe(left)">
                                          <p:cBhvr>
                                            <p:cTn id="11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3" grpId="0" animBg="1"/>
          <p:bldP spid="14" grpId="0"/>
          <p:bldP spid="15" grpId="0"/>
          <p:bldP spid="16" grpId="0"/>
          <p:bldP spid="17" grpId="0"/>
          <p:bldP spid="18" grpId="0"/>
          <p:bldP spid="19" grpId="0"/>
          <p:bldP spid="20" grpId="0"/>
          <p:bldP spid="21" grpId="0"/>
          <p:bldP spid="22" grpId="0"/>
          <p:bldP spid="23" grpId="0"/>
          <p:bldP spid="24" grpId="0"/>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p:tgtEl>
                                              <p:spTgt spid="14"/>
                                            </p:tgtEl>
                                            <p:attrNameLst>
                                              <p:attrName>ppt_x</p:attrName>
                                            </p:attrNameLst>
                                          </p:cBhvr>
                                          <p:tavLst>
                                            <p:tav tm="0">
                                              <p:val>
                                                <p:strVal val="#ppt_x-#ppt_w*1.125000"/>
                                              </p:val>
                                            </p:tav>
                                            <p:tav tm="100000">
                                              <p:val>
                                                <p:strVal val="#ppt_x"/>
                                              </p:val>
                                            </p:tav>
                                          </p:tavLst>
                                        </p:anim>
                                        <p:animEffect transition="in" filter="wipe(right)">
                                          <p:cBhvr>
                                            <p:cTn id="13" dur="500"/>
                                            <p:tgtEl>
                                              <p:spTgt spid="14"/>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p:tgtEl>
                                              <p:spTgt spid="15"/>
                                            </p:tgtEl>
                                            <p:attrNameLst>
                                              <p:attrName>ppt_x</p:attrName>
                                            </p:attrNameLst>
                                          </p:cBhvr>
                                          <p:tavLst>
                                            <p:tav tm="0">
                                              <p:val>
                                                <p:strVal val="#ppt_x-#ppt_w*1.125000"/>
                                              </p:val>
                                            </p:tav>
                                            <p:tav tm="100000">
                                              <p:val>
                                                <p:strVal val="#ppt_x"/>
                                              </p:val>
                                            </p:tav>
                                          </p:tavLst>
                                        </p:anim>
                                        <p:animEffect transition="in" filter="wipe(right)">
                                          <p:cBhvr>
                                            <p:cTn id="17" dur="500"/>
                                            <p:tgtEl>
                                              <p:spTgt spid="15"/>
                                            </p:tgtEl>
                                          </p:cBhvr>
                                        </p:animEffect>
                                      </p:childTnLst>
                                    </p:cTn>
                                  </p:par>
                                  <p:par>
                                    <p:cTn id="18" presetID="12" presetClass="entr" presetSubtype="8"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cBhvr additive="base">
                                            <p:cTn id="20" dur="500"/>
                                            <p:tgtEl>
                                              <p:spTgt spid="26"/>
                                            </p:tgtEl>
                                            <p:attrNameLst>
                                              <p:attrName>ppt_x</p:attrName>
                                            </p:attrNameLst>
                                          </p:cBhvr>
                                          <p:tavLst>
                                            <p:tav tm="0">
                                              <p:val>
                                                <p:strVal val="#ppt_x-#ppt_w*1.125000"/>
                                              </p:val>
                                            </p:tav>
                                            <p:tav tm="100000">
                                              <p:val>
                                                <p:strVal val="#ppt_x"/>
                                              </p:val>
                                            </p:tav>
                                          </p:tavLst>
                                        </p:anim>
                                        <p:animEffect transition="in" filter="wipe(right)">
                                          <p:cBhvr>
                                            <p:cTn id="21" dur="500"/>
                                            <p:tgtEl>
                                              <p:spTgt spid="26"/>
                                            </p:tgtEl>
                                          </p:cBhvr>
                                        </p:animEffect>
                                      </p:childTnLst>
                                    </p:cTn>
                                  </p:par>
                                </p:childTnLst>
                              </p:cTn>
                            </p:par>
                            <p:par>
                              <p:cTn id="22" fill="hold">
                                <p:stCondLst>
                                  <p:cond delay="1000"/>
                                </p:stCondLst>
                                <p:childTnLst>
                                  <p:par>
                                    <p:cTn id="23" presetID="2" presetClass="entr" presetSubtype="4"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12" presetClass="entr" presetSubtype="8"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p:tgtEl>
                                              <p:spTgt spid="17"/>
                                            </p:tgtEl>
                                            <p:attrNameLst>
                                              <p:attrName>ppt_x</p:attrName>
                                            </p:attrNameLst>
                                          </p:cBhvr>
                                          <p:tavLst>
                                            <p:tav tm="0">
                                              <p:val>
                                                <p:strVal val="#ppt_x-#ppt_w*1.125000"/>
                                              </p:val>
                                            </p:tav>
                                            <p:tav tm="100000">
                                              <p:val>
                                                <p:strVal val="#ppt_x"/>
                                              </p:val>
                                            </p:tav>
                                          </p:tavLst>
                                        </p:anim>
                                        <p:animEffect transition="in" filter="wipe(right)">
                                          <p:cBhvr>
                                            <p:cTn id="31" dur="500"/>
                                            <p:tgtEl>
                                              <p:spTgt spid="17"/>
                                            </p:tgtEl>
                                          </p:cBhvr>
                                        </p:animEffect>
                                      </p:childTnLst>
                                    </p:cTn>
                                  </p:par>
                                  <p:par>
                                    <p:cTn id="32" presetID="12" presetClass="entr" presetSubtype="8"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p:tgtEl>
                                              <p:spTgt spid="16"/>
                                            </p:tgtEl>
                                            <p:attrNameLst>
                                              <p:attrName>ppt_x</p:attrName>
                                            </p:attrNameLst>
                                          </p:cBhvr>
                                          <p:tavLst>
                                            <p:tav tm="0">
                                              <p:val>
                                                <p:strVal val="#ppt_x-#ppt_w*1.125000"/>
                                              </p:val>
                                            </p:tav>
                                            <p:tav tm="100000">
                                              <p:val>
                                                <p:strVal val="#ppt_x"/>
                                              </p:val>
                                            </p:tav>
                                          </p:tavLst>
                                        </p:anim>
                                        <p:animEffect transition="in" filter="wipe(right)">
                                          <p:cBhvr>
                                            <p:cTn id="35" dur="500"/>
                                            <p:tgtEl>
                                              <p:spTgt spid="16"/>
                                            </p:tgtEl>
                                          </p:cBhvr>
                                        </p:animEffect>
                                      </p:childTnLst>
                                    </p:cTn>
                                  </p:par>
                                  <p:par>
                                    <p:cTn id="36" presetID="12" presetClass="entr" presetSubtype="8"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additive="base">
                                            <p:cTn id="38" dur="500"/>
                                            <p:tgtEl>
                                              <p:spTgt spid="28"/>
                                            </p:tgtEl>
                                            <p:attrNameLst>
                                              <p:attrName>ppt_x</p:attrName>
                                            </p:attrNameLst>
                                          </p:cBhvr>
                                          <p:tavLst>
                                            <p:tav tm="0">
                                              <p:val>
                                                <p:strVal val="#ppt_x-#ppt_w*1.125000"/>
                                              </p:val>
                                            </p:tav>
                                            <p:tav tm="100000">
                                              <p:val>
                                                <p:strVal val="#ppt_x"/>
                                              </p:val>
                                            </p:tav>
                                          </p:tavLst>
                                        </p:anim>
                                        <p:animEffect transition="in" filter="wipe(right)">
                                          <p:cBhvr>
                                            <p:cTn id="39" dur="500"/>
                                            <p:tgtEl>
                                              <p:spTgt spid="28"/>
                                            </p:tgtEl>
                                          </p:cBhvr>
                                        </p:animEffect>
                                      </p:childTnLst>
                                    </p:cTn>
                                  </p:par>
                                </p:childTnLst>
                              </p:cTn>
                            </p:par>
                            <p:par>
                              <p:cTn id="40" fill="hold">
                                <p:stCondLst>
                                  <p:cond delay="2000"/>
                                </p:stCondLst>
                                <p:childTnLst>
                                  <p:par>
                                    <p:cTn id="41" presetID="2" presetClass="entr" presetSubtype="4" fill="hold" nodeType="after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childTnLst>
                              </p:cTn>
                            </p:par>
                            <p:par>
                              <p:cTn id="45" fill="hold">
                                <p:stCondLst>
                                  <p:cond delay="2500"/>
                                </p:stCondLst>
                                <p:childTnLst>
                                  <p:par>
                                    <p:cTn id="46" presetID="12" presetClass="entr" presetSubtype="8" fill="hold" grpId="0" nodeType="after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additive="base">
                                            <p:cTn id="48" dur="500"/>
                                            <p:tgtEl>
                                              <p:spTgt spid="18"/>
                                            </p:tgtEl>
                                            <p:attrNameLst>
                                              <p:attrName>ppt_x</p:attrName>
                                            </p:attrNameLst>
                                          </p:cBhvr>
                                          <p:tavLst>
                                            <p:tav tm="0">
                                              <p:val>
                                                <p:strVal val="#ppt_x-#ppt_w*1.125000"/>
                                              </p:val>
                                            </p:tav>
                                            <p:tav tm="100000">
                                              <p:val>
                                                <p:strVal val="#ppt_x"/>
                                              </p:val>
                                            </p:tav>
                                          </p:tavLst>
                                        </p:anim>
                                        <p:animEffect transition="in" filter="wipe(right)">
                                          <p:cBhvr>
                                            <p:cTn id="49" dur="500"/>
                                            <p:tgtEl>
                                              <p:spTgt spid="18"/>
                                            </p:tgtEl>
                                          </p:cBhvr>
                                        </p:animEffect>
                                      </p:childTnLst>
                                    </p:cTn>
                                  </p:par>
                                  <p:par>
                                    <p:cTn id="50" presetID="12" presetClass="entr" presetSubtype="8"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additive="base">
                                            <p:cTn id="52" dur="500"/>
                                            <p:tgtEl>
                                              <p:spTgt spid="19"/>
                                            </p:tgtEl>
                                            <p:attrNameLst>
                                              <p:attrName>ppt_x</p:attrName>
                                            </p:attrNameLst>
                                          </p:cBhvr>
                                          <p:tavLst>
                                            <p:tav tm="0">
                                              <p:val>
                                                <p:strVal val="#ppt_x-#ppt_w*1.125000"/>
                                              </p:val>
                                            </p:tav>
                                            <p:tav tm="100000">
                                              <p:val>
                                                <p:strVal val="#ppt_x"/>
                                              </p:val>
                                            </p:tav>
                                          </p:tavLst>
                                        </p:anim>
                                        <p:animEffect transition="in" filter="wipe(right)">
                                          <p:cBhvr>
                                            <p:cTn id="53" dur="500"/>
                                            <p:tgtEl>
                                              <p:spTgt spid="19"/>
                                            </p:tgtEl>
                                          </p:cBhvr>
                                        </p:animEffect>
                                      </p:childTnLst>
                                    </p:cTn>
                                  </p:par>
                                  <p:par>
                                    <p:cTn id="54" presetID="12" presetClass="entr" presetSubtype="8" fill="hold" nodeType="withEffect">
                                      <p:stCondLst>
                                        <p:cond delay="0"/>
                                      </p:stCondLst>
                                      <p:childTnLst>
                                        <p:set>
                                          <p:cBhvr>
                                            <p:cTn id="55" dur="1" fill="hold">
                                              <p:stCondLst>
                                                <p:cond delay="0"/>
                                              </p:stCondLst>
                                            </p:cTn>
                                            <p:tgtEl>
                                              <p:spTgt spid="27"/>
                                            </p:tgtEl>
                                            <p:attrNameLst>
                                              <p:attrName>style.visibility</p:attrName>
                                            </p:attrNameLst>
                                          </p:cBhvr>
                                          <p:to>
                                            <p:strVal val="visible"/>
                                          </p:to>
                                        </p:set>
                                        <p:anim calcmode="lin" valueType="num">
                                          <p:cBhvr additive="base">
                                            <p:cTn id="56" dur="500"/>
                                            <p:tgtEl>
                                              <p:spTgt spid="27"/>
                                            </p:tgtEl>
                                            <p:attrNameLst>
                                              <p:attrName>ppt_x</p:attrName>
                                            </p:attrNameLst>
                                          </p:cBhvr>
                                          <p:tavLst>
                                            <p:tav tm="0">
                                              <p:val>
                                                <p:strVal val="#ppt_x-#ppt_w*1.125000"/>
                                              </p:val>
                                            </p:tav>
                                            <p:tav tm="100000">
                                              <p:val>
                                                <p:strVal val="#ppt_x"/>
                                              </p:val>
                                            </p:tav>
                                          </p:tavLst>
                                        </p:anim>
                                        <p:animEffect transition="in" filter="wipe(right)">
                                          <p:cBhvr>
                                            <p:cTn id="57" dur="500"/>
                                            <p:tgtEl>
                                              <p:spTgt spid="27"/>
                                            </p:tgtEl>
                                          </p:cBhvr>
                                        </p:animEffect>
                                      </p:childTnLst>
                                    </p:cTn>
                                  </p:par>
                                </p:childTnLst>
                              </p:cTn>
                            </p:par>
                            <p:par>
                              <p:cTn id="58" fill="hold">
                                <p:stCondLst>
                                  <p:cond delay="3000"/>
                                </p:stCondLst>
                                <p:childTnLst>
                                  <p:par>
                                    <p:cTn id="59" presetID="2" presetClass="entr" presetSubtype="4" fill="hold" grpId="0" nodeType="afterEffect">
                                      <p:stCondLst>
                                        <p:cond delay="0"/>
                                      </p:stCondLst>
                                      <p:childTnLst>
                                        <p:set>
                                          <p:cBhvr>
                                            <p:cTn id="60" dur="1" fill="hold">
                                              <p:stCondLst>
                                                <p:cond delay="0"/>
                                              </p:stCondLst>
                                            </p:cTn>
                                            <p:tgtEl>
                                              <p:spTgt spid="9"/>
                                            </p:tgtEl>
                                            <p:attrNameLst>
                                              <p:attrName>style.visibility</p:attrName>
                                            </p:attrNameLst>
                                          </p:cBhvr>
                                          <p:to>
                                            <p:strVal val="visible"/>
                                          </p:to>
                                        </p:set>
                                        <p:anim calcmode="lin" valueType="num">
                                          <p:cBhvr additive="base">
                                            <p:cTn id="61" dur="500" fill="hold"/>
                                            <p:tgtEl>
                                              <p:spTgt spid="9"/>
                                            </p:tgtEl>
                                            <p:attrNameLst>
                                              <p:attrName>ppt_x</p:attrName>
                                            </p:attrNameLst>
                                          </p:cBhvr>
                                          <p:tavLst>
                                            <p:tav tm="0">
                                              <p:val>
                                                <p:strVal val="#ppt_x"/>
                                              </p:val>
                                            </p:tav>
                                            <p:tav tm="100000">
                                              <p:val>
                                                <p:strVal val="#ppt_x"/>
                                              </p:val>
                                            </p:tav>
                                          </p:tavLst>
                                        </p:anim>
                                        <p:anim calcmode="lin" valueType="num">
                                          <p:cBhvr additive="base">
                                            <p:cTn id="62" dur="500" fill="hold"/>
                                            <p:tgtEl>
                                              <p:spTgt spid="9"/>
                                            </p:tgtEl>
                                            <p:attrNameLst>
                                              <p:attrName>ppt_y</p:attrName>
                                            </p:attrNameLst>
                                          </p:cBhvr>
                                          <p:tavLst>
                                            <p:tav tm="0">
                                              <p:val>
                                                <p:strVal val="1+#ppt_h/2"/>
                                              </p:val>
                                            </p:tav>
                                            <p:tav tm="100000">
                                              <p:val>
                                                <p:strVal val="#ppt_y"/>
                                              </p:val>
                                            </p:tav>
                                          </p:tavLst>
                                        </p:anim>
                                      </p:childTnLst>
                                    </p:cTn>
                                  </p:par>
                                </p:childTnLst>
                              </p:cTn>
                            </p:par>
                            <p:par>
                              <p:cTn id="63" fill="hold">
                                <p:stCondLst>
                                  <p:cond delay="3500"/>
                                </p:stCondLst>
                                <p:childTnLst>
                                  <p:par>
                                    <p:cTn id="64" presetID="12" presetClass="entr" presetSubtype="8" fill="hold" grpId="0" nodeType="afterEffect">
                                      <p:stCondLst>
                                        <p:cond delay="0"/>
                                      </p:stCondLst>
                                      <p:childTnLst>
                                        <p:set>
                                          <p:cBhvr>
                                            <p:cTn id="65" dur="1" fill="hold">
                                              <p:stCondLst>
                                                <p:cond delay="0"/>
                                              </p:stCondLst>
                                            </p:cTn>
                                            <p:tgtEl>
                                              <p:spTgt spid="20"/>
                                            </p:tgtEl>
                                            <p:attrNameLst>
                                              <p:attrName>style.visibility</p:attrName>
                                            </p:attrNameLst>
                                          </p:cBhvr>
                                          <p:to>
                                            <p:strVal val="visible"/>
                                          </p:to>
                                        </p:set>
                                        <p:anim calcmode="lin" valueType="num">
                                          <p:cBhvr additive="base">
                                            <p:cTn id="66" dur="500"/>
                                            <p:tgtEl>
                                              <p:spTgt spid="20"/>
                                            </p:tgtEl>
                                            <p:attrNameLst>
                                              <p:attrName>ppt_x</p:attrName>
                                            </p:attrNameLst>
                                          </p:cBhvr>
                                          <p:tavLst>
                                            <p:tav tm="0">
                                              <p:val>
                                                <p:strVal val="#ppt_x-#ppt_w*1.125000"/>
                                              </p:val>
                                            </p:tav>
                                            <p:tav tm="100000">
                                              <p:val>
                                                <p:strVal val="#ppt_x"/>
                                              </p:val>
                                            </p:tav>
                                          </p:tavLst>
                                        </p:anim>
                                        <p:animEffect transition="in" filter="wipe(right)">
                                          <p:cBhvr>
                                            <p:cTn id="67" dur="500"/>
                                            <p:tgtEl>
                                              <p:spTgt spid="20"/>
                                            </p:tgtEl>
                                          </p:cBhvr>
                                        </p:animEffect>
                                      </p:childTnLst>
                                    </p:cTn>
                                  </p:par>
                                  <p:par>
                                    <p:cTn id="68" presetID="12" presetClass="entr" presetSubtype="8" fill="hold" nodeType="withEffect">
                                      <p:stCondLst>
                                        <p:cond delay="0"/>
                                      </p:stCondLst>
                                      <p:childTnLst>
                                        <p:set>
                                          <p:cBhvr>
                                            <p:cTn id="69" dur="1" fill="hold">
                                              <p:stCondLst>
                                                <p:cond delay="0"/>
                                              </p:stCondLst>
                                            </p:cTn>
                                            <p:tgtEl>
                                              <p:spTgt spid="29"/>
                                            </p:tgtEl>
                                            <p:attrNameLst>
                                              <p:attrName>style.visibility</p:attrName>
                                            </p:attrNameLst>
                                          </p:cBhvr>
                                          <p:to>
                                            <p:strVal val="visible"/>
                                          </p:to>
                                        </p:set>
                                        <p:anim calcmode="lin" valueType="num">
                                          <p:cBhvr additive="base">
                                            <p:cTn id="70" dur="500"/>
                                            <p:tgtEl>
                                              <p:spTgt spid="29"/>
                                            </p:tgtEl>
                                            <p:attrNameLst>
                                              <p:attrName>ppt_x</p:attrName>
                                            </p:attrNameLst>
                                          </p:cBhvr>
                                          <p:tavLst>
                                            <p:tav tm="0">
                                              <p:val>
                                                <p:strVal val="#ppt_x-#ppt_w*1.125000"/>
                                              </p:val>
                                            </p:tav>
                                            <p:tav tm="100000">
                                              <p:val>
                                                <p:strVal val="#ppt_x"/>
                                              </p:val>
                                            </p:tav>
                                          </p:tavLst>
                                        </p:anim>
                                        <p:animEffect transition="in" filter="wipe(right)">
                                          <p:cBhvr>
                                            <p:cTn id="71" dur="500"/>
                                            <p:tgtEl>
                                              <p:spTgt spid="29"/>
                                            </p:tgtEl>
                                          </p:cBhvr>
                                        </p:animEffect>
                                      </p:childTnLst>
                                    </p:cTn>
                                  </p:par>
                                  <p:par>
                                    <p:cTn id="72" presetID="12" presetClass="entr" presetSubtype="8" fill="hold" grpId="0" nodeType="withEffect">
                                      <p:stCondLst>
                                        <p:cond delay="0"/>
                                      </p:stCondLst>
                                      <p:childTnLst>
                                        <p:set>
                                          <p:cBhvr>
                                            <p:cTn id="73" dur="1" fill="hold">
                                              <p:stCondLst>
                                                <p:cond delay="0"/>
                                              </p:stCondLst>
                                            </p:cTn>
                                            <p:tgtEl>
                                              <p:spTgt spid="21"/>
                                            </p:tgtEl>
                                            <p:attrNameLst>
                                              <p:attrName>style.visibility</p:attrName>
                                            </p:attrNameLst>
                                          </p:cBhvr>
                                          <p:to>
                                            <p:strVal val="visible"/>
                                          </p:to>
                                        </p:set>
                                        <p:anim calcmode="lin" valueType="num">
                                          <p:cBhvr additive="base">
                                            <p:cTn id="74" dur="500"/>
                                            <p:tgtEl>
                                              <p:spTgt spid="21"/>
                                            </p:tgtEl>
                                            <p:attrNameLst>
                                              <p:attrName>ppt_x</p:attrName>
                                            </p:attrNameLst>
                                          </p:cBhvr>
                                          <p:tavLst>
                                            <p:tav tm="0">
                                              <p:val>
                                                <p:strVal val="#ppt_x-#ppt_w*1.125000"/>
                                              </p:val>
                                            </p:tav>
                                            <p:tav tm="100000">
                                              <p:val>
                                                <p:strVal val="#ppt_x"/>
                                              </p:val>
                                            </p:tav>
                                          </p:tavLst>
                                        </p:anim>
                                        <p:animEffect transition="in" filter="wipe(right)">
                                          <p:cBhvr>
                                            <p:cTn id="75" dur="500"/>
                                            <p:tgtEl>
                                              <p:spTgt spid="21"/>
                                            </p:tgtEl>
                                          </p:cBhvr>
                                        </p:animEffect>
                                      </p:childTnLst>
                                    </p:cTn>
                                  </p:par>
                                </p:childTnLst>
                              </p:cTn>
                            </p:par>
                            <p:par>
                              <p:cTn id="76" fill="hold">
                                <p:stCondLst>
                                  <p:cond delay="4000"/>
                                </p:stCondLst>
                                <p:childTnLst>
                                  <p:par>
                                    <p:cTn id="77" presetID="2" presetClass="entr" presetSubtype="4" fill="hold" nodeType="afterEffect">
                                      <p:stCondLst>
                                        <p:cond delay="0"/>
                                      </p:stCondLst>
                                      <p:childTnLst>
                                        <p:set>
                                          <p:cBhvr>
                                            <p:cTn id="78" dur="1" fill="hold">
                                              <p:stCondLst>
                                                <p:cond delay="0"/>
                                              </p:stCondLst>
                                            </p:cTn>
                                            <p:tgtEl>
                                              <p:spTgt spid="10"/>
                                            </p:tgtEl>
                                            <p:attrNameLst>
                                              <p:attrName>style.visibility</p:attrName>
                                            </p:attrNameLst>
                                          </p:cBhvr>
                                          <p:to>
                                            <p:strVal val="visible"/>
                                          </p:to>
                                        </p:set>
                                        <p:anim calcmode="lin" valueType="num">
                                          <p:cBhvr additive="base">
                                            <p:cTn id="79" dur="500" fill="hold"/>
                                            <p:tgtEl>
                                              <p:spTgt spid="10"/>
                                            </p:tgtEl>
                                            <p:attrNameLst>
                                              <p:attrName>ppt_x</p:attrName>
                                            </p:attrNameLst>
                                          </p:cBhvr>
                                          <p:tavLst>
                                            <p:tav tm="0">
                                              <p:val>
                                                <p:strVal val="#ppt_x"/>
                                              </p:val>
                                            </p:tav>
                                            <p:tav tm="100000">
                                              <p:val>
                                                <p:strVal val="#ppt_x"/>
                                              </p:val>
                                            </p:tav>
                                          </p:tavLst>
                                        </p:anim>
                                        <p:anim calcmode="lin" valueType="num">
                                          <p:cBhvr additive="base">
                                            <p:cTn id="80" dur="500" fill="hold"/>
                                            <p:tgtEl>
                                              <p:spTgt spid="10"/>
                                            </p:tgtEl>
                                            <p:attrNameLst>
                                              <p:attrName>ppt_y</p:attrName>
                                            </p:attrNameLst>
                                          </p:cBhvr>
                                          <p:tavLst>
                                            <p:tav tm="0">
                                              <p:val>
                                                <p:strVal val="1+#ppt_h/2"/>
                                              </p:val>
                                            </p:tav>
                                            <p:tav tm="100000">
                                              <p:val>
                                                <p:strVal val="#ppt_y"/>
                                              </p:val>
                                            </p:tav>
                                          </p:tavLst>
                                        </p:anim>
                                      </p:childTnLst>
                                    </p:cTn>
                                  </p:par>
                                </p:childTnLst>
                              </p:cTn>
                            </p:par>
                            <p:par>
                              <p:cTn id="81" fill="hold">
                                <p:stCondLst>
                                  <p:cond delay="4500"/>
                                </p:stCondLst>
                                <p:childTnLst>
                                  <p:par>
                                    <p:cTn id="82" presetID="12" presetClass="entr" presetSubtype="8" fill="hold" grpId="0" nodeType="afterEffect">
                                      <p:stCondLst>
                                        <p:cond delay="0"/>
                                      </p:stCondLst>
                                      <p:childTnLst>
                                        <p:set>
                                          <p:cBhvr>
                                            <p:cTn id="83" dur="1" fill="hold">
                                              <p:stCondLst>
                                                <p:cond delay="0"/>
                                              </p:stCondLst>
                                            </p:cTn>
                                            <p:tgtEl>
                                              <p:spTgt spid="22"/>
                                            </p:tgtEl>
                                            <p:attrNameLst>
                                              <p:attrName>style.visibility</p:attrName>
                                            </p:attrNameLst>
                                          </p:cBhvr>
                                          <p:to>
                                            <p:strVal val="visible"/>
                                          </p:to>
                                        </p:set>
                                        <p:anim calcmode="lin" valueType="num">
                                          <p:cBhvr additive="base">
                                            <p:cTn id="84" dur="500"/>
                                            <p:tgtEl>
                                              <p:spTgt spid="22"/>
                                            </p:tgtEl>
                                            <p:attrNameLst>
                                              <p:attrName>ppt_x</p:attrName>
                                            </p:attrNameLst>
                                          </p:cBhvr>
                                          <p:tavLst>
                                            <p:tav tm="0">
                                              <p:val>
                                                <p:strVal val="#ppt_x-#ppt_w*1.125000"/>
                                              </p:val>
                                            </p:tav>
                                            <p:tav tm="100000">
                                              <p:val>
                                                <p:strVal val="#ppt_x"/>
                                              </p:val>
                                            </p:tav>
                                          </p:tavLst>
                                        </p:anim>
                                        <p:animEffect transition="in" filter="wipe(right)">
                                          <p:cBhvr>
                                            <p:cTn id="85" dur="500"/>
                                            <p:tgtEl>
                                              <p:spTgt spid="22"/>
                                            </p:tgtEl>
                                          </p:cBhvr>
                                        </p:animEffect>
                                      </p:childTnLst>
                                    </p:cTn>
                                  </p:par>
                                  <p:par>
                                    <p:cTn id="86" presetID="12" presetClass="entr" presetSubtype="8" fill="hold" grpId="0" nodeType="withEffect">
                                      <p:stCondLst>
                                        <p:cond delay="0"/>
                                      </p:stCondLst>
                                      <p:childTnLst>
                                        <p:set>
                                          <p:cBhvr>
                                            <p:cTn id="87" dur="1" fill="hold">
                                              <p:stCondLst>
                                                <p:cond delay="0"/>
                                              </p:stCondLst>
                                            </p:cTn>
                                            <p:tgtEl>
                                              <p:spTgt spid="23"/>
                                            </p:tgtEl>
                                            <p:attrNameLst>
                                              <p:attrName>style.visibility</p:attrName>
                                            </p:attrNameLst>
                                          </p:cBhvr>
                                          <p:to>
                                            <p:strVal val="visible"/>
                                          </p:to>
                                        </p:set>
                                        <p:anim calcmode="lin" valueType="num">
                                          <p:cBhvr additive="base">
                                            <p:cTn id="88" dur="500"/>
                                            <p:tgtEl>
                                              <p:spTgt spid="23"/>
                                            </p:tgtEl>
                                            <p:attrNameLst>
                                              <p:attrName>ppt_x</p:attrName>
                                            </p:attrNameLst>
                                          </p:cBhvr>
                                          <p:tavLst>
                                            <p:tav tm="0">
                                              <p:val>
                                                <p:strVal val="#ppt_x-#ppt_w*1.125000"/>
                                              </p:val>
                                            </p:tav>
                                            <p:tav tm="100000">
                                              <p:val>
                                                <p:strVal val="#ppt_x"/>
                                              </p:val>
                                            </p:tav>
                                          </p:tavLst>
                                        </p:anim>
                                        <p:animEffect transition="in" filter="wipe(right)">
                                          <p:cBhvr>
                                            <p:cTn id="89" dur="500"/>
                                            <p:tgtEl>
                                              <p:spTgt spid="23"/>
                                            </p:tgtEl>
                                          </p:cBhvr>
                                        </p:animEffect>
                                      </p:childTnLst>
                                    </p:cTn>
                                  </p:par>
                                  <p:par>
                                    <p:cTn id="90" presetID="12" presetClass="entr" presetSubtype="2" fill="hold" nodeType="withEffect">
                                      <p:stCondLst>
                                        <p:cond delay="0"/>
                                      </p:stCondLst>
                                      <p:childTnLst>
                                        <p:set>
                                          <p:cBhvr>
                                            <p:cTn id="91" dur="1" fill="hold">
                                              <p:stCondLst>
                                                <p:cond delay="0"/>
                                              </p:stCondLst>
                                            </p:cTn>
                                            <p:tgtEl>
                                              <p:spTgt spid="30"/>
                                            </p:tgtEl>
                                            <p:attrNameLst>
                                              <p:attrName>style.visibility</p:attrName>
                                            </p:attrNameLst>
                                          </p:cBhvr>
                                          <p:to>
                                            <p:strVal val="visible"/>
                                          </p:to>
                                        </p:set>
                                        <p:anim calcmode="lin" valueType="num">
                                          <p:cBhvr additive="base">
                                            <p:cTn id="92" dur="500"/>
                                            <p:tgtEl>
                                              <p:spTgt spid="30"/>
                                            </p:tgtEl>
                                            <p:attrNameLst>
                                              <p:attrName>ppt_x</p:attrName>
                                            </p:attrNameLst>
                                          </p:cBhvr>
                                          <p:tavLst>
                                            <p:tav tm="0">
                                              <p:val>
                                                <p:strVal val="#ppt_x+#ppt_w*1.125000"/>
                                              </p:val>
                                            </p:tav>
                                            <p:tav tm="100000">
                                              <p:val>
                                                <p:strVal val="#ppt_x"/>
                                              </p:val>
                                            </p:tav>
                                          </p:tavLst>
                                        </p:anim>
                                        <p:animEffect transition="in" filter="wipe(left)">
                                          <p:cBhvr>
                                            <p:cTn id="93" dur="500"/>
                                            <p:tgtEl>
                                              <p:spTgt spid="30"/>
                                            </p:tgtEl>
                                          </p:cBhvr>
                                        </p:animEffect>
                                      </p:childTnLst>
                                    </p:cTn>
                                  </p:par>
                                </p:childTnLst>
                              </p:cTn>
                            </p:par>
                            <p:par>
                              <p:cTn id="94" fill="hold">
                                <p:stCondLst>
                                  <p:cond delay="5000"/>
                                </p:stCondLst>
                                <p:childTnLst>
                                  <p:par>
                                    <p:cTn id="95" presetID="2" presetClass="entr" presetSubtype="4" fill="hold" grpId="0" nodeType="afterEffect">
                                      <p:stCondLst>
                                        <p:cond delay="0"/>
                                      </p:stCondLst>
                                      <p:childTnLst>
                                        <p:set>
                                          <p:cBhvr>
                                            <p:cTn id="96" dur="1" fill="hold">
                                              <p:stCondLst>
                                                <p:cond delay="0"/>
                                              </p:stCondLst>
                                            </p:cTn>
                                            <p:tgtEl>
                                              <p:spTgt spid="13"/>
                                            </p:tgtEl>
                                            <p:attrNameLst>
                                              <p:attrName>style.visibility</p:attrName>
                                            </p:attrNameLst>
                                          </p:cBhvr>
                                          <p:to>
                                            <p:strVal val="visible"/>
                                          </p:to>
                                        </p:set>
                                        <p:anim calcmode="lin" valueType="num">
                                          <p:cBhvr additive="base">
                                            <p:cTn id="97" dur="500" fill="hold"/>
                                            <p:tgtEl>
                                              <p:spTgt spid="13"/>
                                            </p:tgtEl>
                                            <p:attrNameLst>
                                              <p:attrName>ppt_x</p:attrName>
                                            </p:attrNameLst>
                                          </p:cBhvr>
                                          <p:tavLst>
                                            <p:tav tm="0">
                                              <p:val>
                                                <p:strVal val="#ppt_x"/>
                                              </p:val>
                                            </p:tav>
                                            <p:tav tm="100000">
                                              <p:val>
                                                <p:strVal val="#ppt_x"/>
                                              </p:val>
                                            </p:tav>
                                          </p:tavLst>
                                        </p:anim>
                                        <p:anim calcmode="lin" valueType="num">
                                          <p:cBhvr additive="base">
                                            <p:cTn id="98" dur="500" fill="hold"/>
                                            <p:tgtEl>
                                              <p:spTgt spid="13"/>
                                            </p:tgtEl>
                                            <p:attrNameLst>
                                              <p:attrName>ppt_y</p:attrName>
                                            </p:attrNameLst>
                                          </p:cBhvr>
                                          <p:tavLst>
                                            <p:tav tm="0">
                                              <p:val>
                                                <p:strVal val="1+#ppt_h/2"/>
                                              </p:val>
                                            </p:tav>
                                            <p:tav tm="100000">
                                              <p:val>
                                                <p:strVal val="#ppt_y"/>
                                              </p:val>
                                            </p:tav>
                                          </p:tavLst>
                                        </p:anim>
                                      </p:childTnLst>
                                    </p:cTn>
                                  </p:par>
                                </p:childTnLst>
                              </p:cTn>
                            </p:par>
                            <p:par>
                              <p:cTn id="99" fill="hold">
                                <p:stCondLst>
                                  <p:cond delay="5500"/>
                                </p:stCondLst>
                                <p:childTnLst>
                                  <p:par>
                                    <p:cTn id="100" presetID="12" presetClass="entr" presetSubtype="8" fill="hold" grpId="0" nodeType="afterEffect">
                                      <p:stCondLst>
                                        <p:cond delay="0"/>
                                      </p:stCondLst>
                                      <p:childTnLst>
                                        <p:set>
                                          <p:cBhvr>
                                            <p:cTn id="101" dur="1" fill="hold">
                                              <p:stCondLst>
                                                <p:cond delay="0"/>
                                              </p:stCondLst>
                                            </p:cTn>
                                            <p:tgtEl>
                                              <p:spTgt spid="24"/>
                                            </p:tgtEl>
                                            <p:attrNameLst>
                                              <p:attrName>style.visibility</p:attrName>
                                            </p:attrNameLst>
                                          </p:cBhvr>
                                          <p:to>
                                            <p:strVal val="visible"/>
                                          </p:to>
                                        </p:set>
                                        <p:anim calcmode="lin" valueType="num">
                                          <p:cBhvr additive="base">
                                            <p:cTn id="102" dur="500"/>
                                            <p:tgtEl>
                                              <p:spTgt spid="24"/>
                                            </p:tgtEl>
                                            <p:attrNameLst>
                                              <p:attrName>ppt_x</p:attrName>
                                            </p:attrNameLst>
                                          </p:cBhvr>
                                          <p:tavLst>
                                            <p:tav tm="0">
                                              <p:val>
                                                <p:strVal val="#ppt_x-#ppt_w*1.125000"/>
                                              </p:val>
                                            </p:tav>
                                            <p:tav tm="100000">
                                              <p:val>
                                                <p:strVal val="#ppt_x"/>
                                              </p:val>
                                            </p:tav>
                                          </p:tavLst>
                                        </p:anim>
                                        <p:animEffect transition="in" filter="wipe(right)">
                                          <p:cBhvr>
                                            <p:cTn id="103" dur="500"/>
                                            <p:tgtEl>
                                              <p:spTgt spid="24"/>
                                            </p:tgtEl>
                                          </p:cBhvr>
                                        </p:animEffect>
                                      </p:childTnLst>
                                    </p:cTn>
                                  </p:par>
                                  <p:par>
                                    <p:cTn id="104" presetID="12" presetClass="entr" presetSubtype="8" fill="hold" grpId="0" nodeType="withEffect">
                                      <p:stCondLst>
                                        <p:cond delay="0"/>
                                      </p:stCondLst>
                                      <p:childTnLst>
                                        <p:set>
                                          <p:cBhvr>
                                            <p:cTn id="105" dur="1" fill="hold">
                                              <p:stCondLst>
                                                <p:cond delay="0"/>
                                              </p:stCondLst>
                                            </p:cTn>
                                            <p:tgtEl>
                                              <p:spTgt spid="25"/>
                                            </p:tgtEl>
                                            <p:attrNameLst>
                                              <p:attrName>style.visibility</p:attrName>
                                            </p:attrNameLst>
                                          </p:cBhvr>
                                          <p:to>
                                            <p:strVal val="visible"/>
                                          </p:to>
                                        </p:set>
                                        <p:anim calcmode="lin" valueType="num">
                                          <p:cBhvr additive="base">
                                            <p:cTn id="106" dur="500"/>
                                            <p:tgtEl>
                                              <p:spTgt spid="25"/>
                                            </p:tgtEl>
                                            <p:attrNameLst>
                                              <p:attrName>ppt_x</p:attrName>
                                            </p:attrNameLst>
                                          </p:cBhvr>
                                          <p:tavLst>
                                            <p:tav tm="0">
                                              <p:val>
                                                <p:strVal val="#ppt_x-#ppt_w*1.125000"/>
                                              </p:val>
                                            </p:tav>
                                            <p:tav tm="100000">
                                              <p:val>
                                                <p:strVal val="#ppt_x"/>
                                              </p:val>
                                            </p:tav>
                                          </p:tavLst>
                                        </p:anim>
                                        <p:animEffect transition="in" filter="wipe(right)">
                                          <p:cBhvr>
                                            <p:cTn id="107" dur="500"/>
                                            <p:tgtEl>
                                              <p:spTgt spid="25"/>
                                            </p:tgtEl>
                                          </p:cBhvr>
                                        </p:animEffect>
                                      </p:childTnLst>
                                    </p:cTn>
                                  </p:par>
                                  <p:par>
                                    <p:cTn id="108" presetID="12" presetClass="entr" presetSubtype="2" fill="hold" nodeType="withEffect">
                                      <p:stCondLst>
                                        <p:cond delay="0"/>
                                      </p:stCondLst>
                                      <p:childTnLst>
                                        <p:set>
                                          <p:cBhvr>
                                            <p:cTn id="109" dur="1" fill="hold">
                                              <p:stCondLst>
                                                <p:cond delay="0"/>
                                              </p:stCondLst>
                                            </p:cTn>
                                            <p:tgtEl>
                                              <p:spTgt spid="31"/>
                                            </p:tgtEl>
                                            <p:attrNameLst>
                                              <p:attrName>style.visibility</p:attrName>
                                            </p:attrNameLst>
                                          </p:cBhvr>
                                          <p:to>
                                            <p:strVal val="visible"/>
                                          </p:to>
                                        </p:set>
                                        <p:anim calcmode="lin" valueType="num">
                                          <p:cBhvr additive="base">
                                            <p:cTn id="110" dur="500"/>
                                            <p:tgtEl>
                                              <p:spTgt spid="31"/>
                                            </p:tgtEl>
                                            <p:attrNameLst>
                                              <p:attrName>ppt_x</p:attrName>
                                            </p:attrNameLst>
                                          </p:cBhvr>
                                          <p:tavLst>
                                            <p:tav tm="0">
                                              <p:val>
                                                <p:strVal val="#ppt_x+#ppt_w*1.125000"/>
                                              </p:val>
                                            </p:tav>
                                            <p:tav tm="100000">
                                              <p:val>
                                                <p:strVal val="#ppt_x"/>
                                              </p:val>
                                            </p:tav>
                                          </p:tavLst>
                                        </p:anim>
                                        <p:animEffect transition="in" filter="wipe(left)">
                                          <p:cBhvr>
                                            <p:cTn id="11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3" grpId="0" animBg="1"/>
          <p:bldP spid="14" grpId="0"/>
          <p:bldP spid="15" grpId="0"/>
          <p:bldP spid="16" grpId="0"/>
          <p:bldP spid="17" grpId="0"/>
          <p:bldP spid="18" grpId="0"/>
          <p:bldP spid="19" grpId="0"/>
          <p:bldP spid="20" grpId="0"/>
          <p:bldP spid="21" grpId="0"/>
          <p:bldP spid="22" grpId="0"/>
          <p:bldP spid="23" grpId="0"/>
          <p:bldP spid="24" grpId="0"/>
          <p:bldP spid="25"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9bf32b21c57e606988ab10ec694d2e32676a8b"/>
  <p:tag name="ISPRING_UUID" val="{377BD289-7DD0-4517-98A4-3B48467A2D55}"/>
  <p:tag name="ISPRING_RESOURCE_FOLDER" val="C:\Users\WeiMei\Desktop\T026-创业融资投资洽谈商务合作计划书PPT模\T026-创业融资投资洽谈商务合作计划书PPT模板\"/>
  <p:tag name="ISPRING_PRESENTATION_PATH" val="C:\Users\WeiMei\Desktop\T026-创业融资投资洽谈商务合作计划书PPT模\T026-创业融资投资洽谈商务合作计划书PPT模板.pptx"/>
  <p:tag name="ISPRING_PROJECT_FOLDER_UPDATED" val="1"/>
  <p:tag name="ISPRING_PRESENTATION_TITLE" val="falsh"/>
</p:tagLst>
</file>

<file path=ppt/tags/tag2.xml><?xml version="1.0" encoding="utf-8"?>
<p:tagLst xmlns:a="http://schemas.openxmlformats.org/drawingml/2006/main" xmlns:r="http://schemas.openxmlformats.org/officeDocument/2006/relationships" xmlns:p="http://schemas.openxmlformats.org/presentationml/2006/main">
  <p:tag name="SELECTED" val="True"/>
</p:tagLst>
</file>

<file path=ppt/theme/theme1.xml><?xml version="1.0" encoding="utf-8"?>
<a:theme xmlns:a="http://schemas.openxmlformats.org/drawingml/2006/main" name="清风素材 12sc.taobao.com">
  <a:themeElements>
    <a:clrScheme name="自定义 2">
      <a:dk1>
        <a:sysClr val="windowText" lastClr="000000"/>
      </a:dk1>
      <a:lt1>
        <a:sysClr val="window" lastClr="FFFFFF"/>
      </a:lt1>
      <a:dk2>
        <a:srgbClr val="FFFFFF"/>
      </a:dk2>
      <a:lt2>
        <a:srgbClr val="FFFFFF"/>
      </a:lt2>
      <a:accent1>
        <a:srgbClr val="0E647C"/>
      </a:accent1>
      <a:accent2>
        <a:srgbClr val="2DB2A4"/>
      </a:accent2>
      <a:accent3>
        <a:srgbClr val="74AF47"/>
      </a:accent3>
      <a:accent4>
        <a:srgbClr val="755DA1"/>
      </a:accent4>
      <a:accent5>
        <a:srgbClr val="4BACC6"/>
      </a:accent5>
      <a:accent6>
        <a:srgbClr val="F87A08"/>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lIns="0" tIns="0" rIns="0" bIns="0" rtlCol="0">
        <a:spAutoFit/>
      </a:bodyPr>
      <a:lstStyle>
        <a:defPPr>
          <a:defRPr sz="1600" b="1" dirty="0" smtClean="0">
            <a:solidFill>
              <a:schemeClr val="accent6"/>
            </a:solidFill>
            <a:latin typeface="微软雅黑" pitchFamily="34" charset="-122"/>
            <a:ea typeface="微软雅黑" pitchFamily="34" charset="-122"/>
          </a:defRPr>
        </a:defPPr>
      </a:lstStyle>
    </a:txDef>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7090</TotalTime>
  <Words>4023</Words>
  <Application>Microsoft Office PowerPoint</Application>
  <PresentationFormat>全屏显示(16:9)</PresentationFormat>
  <Paragraphs>537</Paragraphs>
  <Slides>42</Slides>
  <Notes>40</Notes>
  <HiddenSlides>0</HiddenSlides>
  <MMClips>1</MMClips>
  <ScaleCrop>false</ScaleCrop>
  <HeadingPairs>
    <vt:vector size="6" baseType="variant">
      <vt:variant>
        <vt:lpstr>已用的字体</vt:lpstr>
      </vt:variant>
      <vt:variant>
        <vt:i4>9</vt:i4>
      </vt:variant>
      <vt:variant>
        <vt:lpstr>主题</vt:lpstr>
      </vt:variant>
      <vt:variant>
        <vt:i4>2</vt:i4>
      </vt:variant>
      <vt:variant>
        <vt:lpstr>幻灯片标题</vt:lpstr>
      </vt:variant>
      <vt:variant>
        <vt:i4>42</vt:i4>
      </vt:variant>
    </vt:vector>
  </HeadingPairs>
  <TitlesOfParts>
    <vt:vector size="53" baseType="lpstr">
      <vt:lpstr>宋体</vt:lpstr>
      <vt:lpstr>微软雅黑</vt:lpstr>
      <vt:lpstr>微软雅黑 Light</vt:lpstr>
      <vt:lpstr>造字工房劲黑（非商用）常规体</vt:lpstr>
      <vt:lpstr>造字工房俊雅锐宋体验版常规体</vt:lpstr>
      <vt:lpstr>Arial</vt:lpstr>
      <vt:lpstr>Calibri</vt:lpstr>
      <vt:lpstr>Calibri Light</vt:lpstr>
      <vt:lpstr>Wingdings</vt:lpstr>
      <vt:lpstr>清风素材 12sc.taobao.com</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锐旗设计；https://9ppt.taobao.com</dc:title>
  <dc:subject>12sc.taobao.com;</dc:subject>
  <dc:creator>锐旗设计;https://9ppt.taobao.com</dc:creator>
  <cp:keywords>锐旗设计；https://9ppt.taobao.com</cp:keywords>
  <cp:lastModifiedBy>Admin</cp:lastModifiedBy>
  <cp:revision>748</cp:revision>
  <dcterms:created xsi:type="dcterms:W3CDTF">2015-04-24T01:01:13Z</dcterms:created>
  <dcterms:modified xsi:type="dcterms:W3CDTF">2016-11-06T09:37:47Z</dcterms:modified>
  <cp:category>锐旗设计；https://9ppt.taobao.com</cp:category>
  <cp:contentStatus>12sc.taobao.com;</cp:contentStatus>
</cp:coreProperties>
</file>